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p:sldMasterIdLst>
    <p:sldMasterId id="2147483666" r:id="rId1"/>
    <p:sldMasterId id="2147483789" r:id="rId2"/>
  </p:sldMasterIdLst>
  <p:notesMasterIdLst>
    <p:notesMasterId r:id="rId65"/>
  </p:notesMasterIdLst>
  <p:sldIdLst>
    <p:sldId id="256" r:id="rId3"/>
    <p:sldId id="257" r:id="rId4"/>
    <p:sldId id="258" r:id="rId5"/>
    <p:sldId id="259" r:id="rId6"/>
    <p:sldId id="261" r:id="rId7"/>
    <p:sldId id="262" r:id="rId8"/>
    <p:sldId id="264" r:id="rId9"/>
    <p:sldId id="265" r:id="rId10"/>
    <p:sldId id="266" r:id="rId11"/>
    <p:sldId id="267" r:id="rId12"/>
    <p:sldId id="269" r:id="rId13"/>
    <p:sldId id="313" r:id="rId14"/>
    <p:sldId id="270" r:id="rId15"/>
    <p:sldId id="271" r:id="rId16"/>
    <p:sldId id="367" r:id="rId17"/>
    <p:sldId id="272" r:id="rId18"/>
    <p:sldId id="392" r:id="rId19"/>
    <p:sldId id="273" r:id="rId20"/>
    <p:sldId id="393" r:id="rId21"/>
    <p:sldId id="325" r:id="rId22"/>
    <p:sldId id="362" r:id="rId23"/>
    <p:sldId id="383" r:id="rId24"/>
    <p:sldId id="430" r:id="rId25"/>
    <p:sldId id="274" r:id="rId26"/>
    <p:sldId id="275" r:id="rId27"/>
    <p:sldId id="409" r:id="rId28"/>
    <p:sldId id="435" r:id="rId29"/>
    <p:sldId id="276" r:id="rId30"/>
    <p:sldId id="277" r:id="rId31"/>
    <p:sldId id="436" r:id="rId32"/>
    <p:sldId id="278" r:id="rId33"/>
    <p:sldId id="279" r:id="rId34"/>
    <p:sldId id="280" r:id="rId35"/>
    <p:sldId id="281" r:id="rId36"/>
    <p:sldId id="282" r:id="rId37"/>
    <p:sldId id="283" r:id="rId38"/>
    <p:sldId id="284" r:id="rId39"/>
    <p:sldId id="285" r:id="rId40"/>
    <p:sldId id="286" r:id="rId41"/>
    <p:sldId id="287" r:id="rId42"/>
    <p:sldId id="288" r:id="rId43"/>
    <p:sldId id="290" r:id="rId44"/>
    <p:sldId id="291" r:id="rId45"/>
    <p:sldId id="292" r:id="rId46"/>
    <p:sldId id="293" r:id="rId47"/>
    <p:sldId id="295" r:id="rId48"/>
    <p:sldId id="296" r:id="rId49"/>
    <p:sldId id="297" r:id="rId50"/>
    <p:sldId id="298" r:id="rId51"/>
    <p:sldId id="300" r:id="rId52"/>
    <p:sldId id="301" r:id="rId53"/>
    <p:sldId id="303" r:id="rId54"/>
    <p:sldId id="304" r:id="rId55"/>
    <p:sldId id="305" r:id="rId56"/>
    <p:sldId id="306" r:id="rId57"/>
    <p:sldId id="307" r:id="rId58"/>
    <p:sldId id="308" r:id="rId59"/>
    <p:sldId id="309" r:id="rId60"/>
    <p:sldId id="437" r:id="rId61"/>
    <p:sldId id="310" r:id="rId62"/>
    <p:sldId id="311" r:id="rId63"/>
    <p:sldId id="312" r:id="rId64"/>
  </p:sldIdLst>
  <p:sldSz cx="20104100" cy="11309350"/>
  <p:notesSz cx="20104100" cy="11309350"/>
  <p:embeddedFontLst>
    <p:embeddedFont>
      <p:font typeface="Century Gothic" panose="020B0502020202020204" pitchFamily="34" charset="0"/>
      <p:regular r:id="rId66"/>
      <p:bold r:id="rId67"/>
      <p:italic r:id="rId68"/>
      <p:boldItalic r:id="rId69"/>
    </p:embeddedFont>
    <p:embeddedFont>
      <p:font typeface="Poppins" panose="00000500000000000000" pitchFamily="2" charset="0"/>
      <p:regular r:id="rId70"/>
      <p:bold r:id="rId71"/>
      <p:italic r:id="rId72"/>
      <p:boldItalic r:id="rId73"/>
    </p:embeddedFont>
    <p:embeddedFont>
      <p:font typeface="Poppins Medium" panose="00000600000000000000" pitchFamily="2" charset="0"/>
      <p:regular r:id="rId74"/>
      <p:italic r:id="rId75"/>
    </p:embeddedFont>
    <p:embeddedFont>
      <p:font typeface="Poppins SemiBold" panose="00000700000000000000" pitchFamily="2" charset="0"/>
      <p:regular r:id="rId76"/>
      <p:bold r:id="rId77"/>
      <p:italic r:id="rId78"/>
      <p:boldItalic r:id="rId79"/>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userDrawn="1">
          <p15:clr>
            <a:srgbClr val="A4A3A4"/>
          </p15:clr>
        </p15:guide>
        <p15:guide id="2" pos="63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61A2D"/>
    <a:srgbClr val="D80A12"/>
    <a:srgbClr val="FA9A00"/>
    <a:srgbClr val="F1E21A"/>
    <a:srgbClr val="00785A"/>
    <a:srgbClr val="00C871"/>
    <a:srgbClr val="C10077"/>
    <a:srgbClr val="FFFFFF"/>
    <a:srgbClr val="F3F2F1"/>
    <a:srgbClr val="7F4300"/>
  </p:clrMru>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7" autoAdjust="0"/>
    <p:restoredTop sz="96357" autoAdjust="0"/>
  </p:normalViewPr>
  <p:slideViewPr>
    <p:cSldViewPr>
      <p:cViewPr varScale="1">
        <p:scale>
          <a:sx n="65" d="100"/>
          <a:sy n="65" d="100"/>
        </p:scale>
        <p:origin x="684" y="84"/>
      </p:cViewPr>
      <p:guideLst>
        <p:guide orient="horz" pos="2880"/>
        <p:guide pos="6332"/>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21699"/>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font" Target="fonts/font3.fntdata"/><Relationship Id="rId76" Type="http://schemas.openxmlformats.org/officeDocument/2006/relationships/font" Target="fonts/font11.fntdata"/><Relationship Id="rId7" Type="http://schemas.openxmlformats.org/officeDocument/2006/relationships/slide" Target="slides/slide5.xml"/><Relationship Id="rId71" Type="http://schemas.openxmlformats.org/officeDocument/2006/relationships/font" Target="fonts/font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1.fntdata"/><Relationship Id="rId74" Type="http://schemas.openxmlformats.org/officeDocument/2006/relationships/font" Target="fonts/font9.fntdata"/><Relationship Id="rId79" Type="http://schemas.openxmlformats.org/officeDocument/2006/relationships/font" Target="fonts/font14.fntdata"/><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73" Type="http://schemas.openxmlformats.org/officeDocument/2006/relationships/font" Target="fonts/font8.fntdata"/><Relationship Id="rId78" Type="http://schemas.openxmlformats.org/officeDocument/2006/relationships/font" Target="fonts/font13.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font" Target="fonts/font4.fntdata"/><Relationship Id="rId77" Type="http://schemas.openxmlformats.org/officeDocument/2006/relationships/font" Target="fonts/font1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7.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5.fntdata"/><Relationship Id="rId75" Type="http://schemas.openxmlformats.org/officeDocument/2006/relationships/font" Target="fonts/font10.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8712200" cy="566738"/>
          </a:xfrm>
          <a:prstGeom prst="rect">
            <a:avLst/>
          </a:prstGeom>
        </p:spPr>
        <p:txBody>
          <a:bodyPr vert="horz" lIns="91440" tIns="45720" rIns="91440" bIns="45720" rtlCol="0"/>
          <a:lstStyle>
            <a:lvl1pPr algn="l">
              <a:defRPr sz="1200">
                <a:latin typeface="Century Gothic" panose="020B0502020202020204" pitchFamily="34" charset="0"/>
              </a:defRPr>
            </a:lvl1pPr>
          </a:lstStyle>
          <a:p>
            <a:endParaRPr lang="en-GB" dirty="0"/>
          </a:p>
        </p:txBody>
      </p:sp>
      <p:sp>
        <p:nvSpPr>
          <p:cNvPr id="3" name="Date Placeholder 2"/>
          <p:cNvSpPr>
            <a:spLocks noGrp="1"/>
          </p:cNvSpPr>
          <p:nvPr>
            <p:ph type="dt" idx="1"/>
          </p:nvPr>
        </p:nvSpPr>
        <p:spPr>
          <a:xfrm>
            <a:off x="11387138" y="0"/>
            <a:ext cx="8712200" cy="566738"/>
          </a:xfrm>
          <a:prstGeom prst="rect">
            <a:avLst/>
          </a:prstGeom>
        </p:spPr>
        <p:txBody>
          <a:bodyPr vert="horz" lIns="91440" tIns="45720" rIns="91440" bIns="45720" rtlCol="0"/>
          <a:lstStyle>
            <a:lvl1pPr algn="r">
              <a:defRPr sz="1200">
                <a:latin typeface="Century Gothic" panose="020B0502020202020204" pitchFamily="34" charset="0"/>
              </a:defRPr>
            </a:lvl1pPr>
          </a:lstStyle>
          <a:p>
            <a:fld id="{B9B4C758-F5EE-485E-880A-EA7ED550D5E3}" type="datetimeFigureOut">
              <a:rPr lang="en-GB" smtClean="0"/>
              <a:pPr/>
              <a:t>14/07/2026</a:t>
            </a:fld>
            <a:endParaRPr lang="en-GB" dirty="0"/>
          </a:p>
        </p:txBody>
      </p:sp>
      <p:sp>
        <p:nvSpPr>
          <p:cNvPr id="4" name="Slide Image Placeholder 3"/>
          <p:cNvSpPr>
            <a:spLocks noGrp="1" noRot="1" noChangeAspect="1"/>
          </p:cNvSpPr>
          <p:nvPr>
            <p:ph type="sldImg" idx="2"/>
          </p:nvPr>
        </p:nvSpPr>
        <p:spPr>
          <a:xfrm>
            <a:off x="6659563" y="1414463"/>
            <a:ext cx="6784975" cy="3816350"/>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2009775" y="5441950"/>
            <a:ext cx="16084550" cy="44545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10742613"/>
            <a:ext cx="8712200" cy="566737"/>
          </a:xfrm>
          <a:prstGeom prst="rect">
            <a:avLst/>
          </a:prstGeom>
        </p:spPr>
        <p:txBody>
          <a:bodyPr vert="horz" lIns="91440" tIns="45720" rIns="91440" bIns="45720" rtlCol="0" anchor="b"/>
          <a:lstStyle>
            <a:lvl1pPr algn="l">
              <a:defRPr sz="1200">
                <a:latin typeface="Century Gothic" panose="020B0502020202020204" pitchFamily="34" charset="0"/>
              </a:defRPr>
            </a:lvl1pPr>
          </a:lstStyle>
          <a:p>
            <a:endParaRPr lang="en-GB" dirty="0"/>
          </a:p>
        </p:txBody>
      </p:sp>
      <p:sp>
        <p:nvSpPr>
          <p:cNvPr id="7" name="Slide Number Placeholder 6"/>
          <p:cNvSpPr>
            <a:spLocks noGrp="1"/>
          </p:cNvSpPr>
          <p:nvPr>
            <p:ph type="sldNum" sz="quarter" idx="5"/>
          </p:nvPr>
        </p:nvSpPr>
        <p:spPr>
          <a:xfrm>
            <a:off x="11387138" y="10742613"/>
            <a:ext cx="8712200" cy="566737"/>
          </a:xfrm>
          <a:prstGeom prst="rect">
            <a:avLst/>
          </a:prstGeom>
        </p:spPr>
        <p:txBody>
          <a:bodyPr vert="horz" lIns="91440" tIns="45720" rIns="91440" bIns="45720" rtlCol="0" anchor="b"/>
          <a:lstStyle>
            <a:lvl1pPr algn="r">
              <a:defRPr sz="1200">
                <a:latin typeface="Century Gothic" panose="020B0502020202020204" pitchFamily="34" charset="0"/>
              </a:defRPr>
            </a:lvl1pPr>
          </a:lstStyle>
          <a:p>
            <a:fld id="{32104A74-82BA-402E-9268-585387E7E727}" type="slidenum">
              <a:rPr lang="en-GB" smtClean="0"/>
              <a:pPr/>
              <a:t>‹#›</a:t>
            </a:fld>
            <a:endParaRPr lang="en-GB" dirty="0"/>
          </a:p>
        </p:txBody>
      </p:sp>
    </p:spTree>
    <p:extLst>
      <p:ext uri="{BB962C8B-B14F-4D97-AF65-F5344CB8AC3E}">
        <p14:creationId xmlns:p14="http://schemas.microsoft.com/office/powerpoint/2010/main" val="15776756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entury Gothic" panose="020B0502020202020204" pitchFamily="34" charset="0"/>
        <a:ea typeface="+mn-ea"/>
        <a:cs typeface="+mn-cs"/>
      </a:defRPr>
    </a:lvl1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sv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s://who-gmrln.org/rubens2" TargetMode="External"/><Relationship Id="rId2" Type="http://schemas.openxmlformats.org/officeDocument/2006/relationships/hyperlink" Target="https://who-gmrln.org/means2" TargetMode="External"/><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sv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www.emro.who.int/health-topics/measles/" TargetMode="External"/><Relationship Id="rId2" Type="http://schemas.openxmlformats.org/officeDocument/2006/relationships/hyperlink" Target="https://www.paho.org/en/measles-rubella-weekly-bulletin" TargetMode="External"/><Relationship Id="rId1" Type="http://schemas.openxmlformats.org/officeDocument/2006/relationships/slideMaster" Target="../slideMasters/slideMaster1.xml"/><Relationship Id="rId5" Type="http://schemas.openxmlformats.org/officeDocument/2006/relationships/hyperlink" Target="https://apps.who.int/iris/handle/10665/366144" TargetMode="External"/><Relationship Id="rId4" Type="http://schemas.openxmlformats.org/officeDocument/2006/relationships/hyperlink" Target="https://www.euro.who.int/en/health-topics/disease-prevention/vaccines-and-immunization/publications/surveillance-and-data/who-epidata"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svg"/><Relationship Id="rId1" Type="http://schemas.openxmlformats.org/officeDocument/2006/relationships/slideMaster" Target="../slideMasters/slideMaster1.xml"/><Relationship Id="rId4" Type="http://schemas.openxmlformats.org/officeDocument/2006/relationships/image" Target="../media/image10.sv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3" Type="http://schemas.openxmlformats.org/officeDocument/2006/relationships/hyperlink" Target="https://who-gmrln.org/rubens2" TargetMode="External"/><Relationship Id="rId2" Type="http://schemas.openxmlformats.org/officeDocument/2006/relationships/hyperlink" Target="https://who-gmrln.org/means2" TargetMode="External"/><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3" Type="http://schemas.openxmlformats.org/officeDocument/2006/relationships/hyperlink" Target="http://www.emro.who.int/health-topics/measles/" TargetMode="External"/><Relationship Id="rId2" Type="http://schemas.openxmlformats.org/officeDocument/2006/relationships/hyperlink" Target="https://www.paho.org/en/measles-rubella-weekly-bulletin" TargetMode="External"/><Relationship Id="rId1" Type="http://schemas.openxmlformats.org/officeDocument/2006/relationships/slideMaster" Target="../slideMasters/slideMaster2.xml"/><Relationship Id="rId5" Type="http://schemas.openxmlformats.org/officeDocument/2006/relationships/hyperlink" Target="https://iris.who.int/items/1fc26151-8b10-476c-b8c6-02a76a12dbca" TargetMode="External"/><Relationship Id="rId4" Type="http://schemas.openxmlformats.org/officeDocument/2006/relationships/hyperlink" Target="https://www.euro.who.int/en/health-topics/disease-prevention/vaccines-and-immunization/publications/surveillance-and-data/who-epidata" TargetMode="Externa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sv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Graph">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24F929E-2F1D-4406-9057-6C825193933B}"/>
              </a:ext>
            </a:extLst>
          </p:cNvPr>
          <p:cNvSpPr>
            <a:spLocks noGrp="1"/>
          </p:cNvSpPr>
          <p:nvPr>
            <p:ph type="ftr" sz="quarter" idx="11"/>
          </p:nvPr>
        </p:nvSpPr>
        <p:spPr/>
        <p:txBody>
          <a:bodyPr/>
          <a:lstStyle/>
          <a:p>
            <a:r>
              <a:rPr lang="en-GB"/>
              <a:t>Immunization, Vaccines and Biologicals</a:t>
            </a:r>
            <a:endParaRPr lang="en-GB" dirty="0"/>
          </a:p>
        </p:txBody>
      </p:sp>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18604604" cy="664797"/>
          </a:xfrm>
        </p:spPr>
        <p:txBody>
          <a:bodyPr lIns="0" tIns="0" rIns="0" bIns="0" anchor="t" anchorCtr="0"/>
          <a:lstStyle/>
          <a:p>
            <a:r>
              <a:rPr lang="en-US"/>
              <a:t>Click to edit Master title style</a:t>
            </a:r>
            <a:endParaRPr lang="en-GB" dirty="0"/>
          </a:p>
        </p:txBody>
      </p:sp>
      <p:sp>
        <p:nvSpPr>
          <p:cNvPr id="8" name="object 14">
            <a:extLst>
              <a:ext uri="{FF2B5EF4-FFF2-40B4-BE49-F238E27FC236}">
                <a16:creationId xmlns:a16="http://schemas.microsoft.com/office/drawing/2014/main" id="{C887375E-F637-44FE-AF63-8A8B04BD6ACA}"/>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3975439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90D3C3D-29CE-4901-8EEA-1345D2686975}"/>
              </a:ext>
            </a:extLst>
          </p:cNvPr>
          <p:cNvSpPr>
            <a:spLocks noGrp="1"/>
          </p:cNvSpPr>
          <p:nvPr>
            <p:ph type="pic" sz="quarter" idx="13"/>
          </p:nvPr>
        </p:nvSpPr>
        <p:spPr>
          <a:xfrm>
            <a:off x="8534400" y="0"/>
            <a:ext cx="11569699" cy="11309347"/>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dirty="0"/>
          </a:p>
        </p:txBody>
      </p:sp>
      <p:sp>
        <p:nvSpPr>
          <p:cNvPr id="5" name="Footer Placeholder 4">
            <a:extLst>
              <a:ext uri="{FF2B5EF4-FFF2-40B4-BE49-F238E27FC236}">
                <a16:creationId xmlns:a16="http://schemas.microsoft.com/office/drawing/2014/main" id="{483911A5-606B-49B4-916C-45BA4954DFF3}"/>
              </a:ext>
            </a:extLst>
          </p:cNvPr>
          <p:cNvSpPr>
            <a:spLocks noGrp="1"/>
          </p:cNvSpPr>
          <p:nvPr>
            <p:ph type="ftr" sz="quarter" idx="11"/>
          </p:nvPr>
        </p:nvSpPr>
        <p:spPr/>
        <p:txBody>
          <a:bodyPr/>
          <a:lstStyle/>
          <a:p>
            <a:r>
              <a:rPr lang="en-GB"/>
              <a:t>Immunization, Vaccines and Biologicals</a:t>
            </a:r>
            <a:endParaRPr lang="en-GB" dirty="0"/>
          </a:p>
        </p:txBody>
      </p:sp>
      <p:sp>
        <p:nvSpPr>
          <p:cNvPr id="6" name="Slide Number Placeholder 5">
            <a:extLst>
              <a:ext uri="{FF2B5EF4-FFF2-40B4-BE49-F238E27FC236}">
                <a16:creationId xmlns:a16="http://schemas.microsoft.com/office/drawing/2014/main" id="{974CFDB7-1FD8-48B9-B71F-E3DCBDCCD5F2}"/>
              </a:ext>
            </a:extLst>
          </p:cNvPr>
          <p:cNvSpPr>
            <a:spLocks noGrp="1"/>
          </p:cNvSpPr>
          <p:nvPr>
            <p:ph type="sldNum" sz="quarter" idx="12"/>
          </p:nvPr>
        </p:nvSpPr>
        <p:spPr/>
        <p:txBody>
          <a:bodyPr/>
          <a:lstStyle>
            <a:lvl1pPr>
              <a:defRPr>
                <a:solidFill>
                  <a:schemeClr val="tx2"/>
                </a:solidFill>
              </a:defRPr>
            </a:lvl1pPr>
          </a:lstStyle>
          <a:p>
            <a:fld id="{E2E31AFC-DF42-41A5-B57C-06A83BBA6616}" type="slidenum">
              <a:rPr lang="en-GB" smtClean="0"/>
              <a:pPr/>
              <a:t>‹#›</a:t>
            </a:fld>
            <a:endParaRPr lang="en-GB"/>
          </a:p>
        </p:txBody>
      </p:sp>
      <p:sp>
        <p:nvSpPr>
          <p:cNvPr id="14" name="object 14">
            <a:extLst>
              <a:ext uri="{FF2B5EF4-FFF2-40B4-BE49-F238E27FC236}">
                <a16:creationId xmlns:a16="http://schemas.microsoft.com/office/drawing/2014/main" id="{E8D1215B-902F-4676-BD97-07AB236AAB96}"/>
              </a:ext>
            </a:extLst>
          </p:cNvPr>
          <p:cNvSpPr/>
          <p:nvPr userDrawn="1"/>
        </p:nvSpPr>
        <p:spPr>
          <a:xfrm>
            <a:off x="959658" y="10550525"/>
            <a:ext cx="6615086" cy="72702"/>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5" name="Title 1">
            <a:extLst>
              <a:ext uri="{FF2B5EF4-FFF2-40B4-BE49-F238E27FC236}">
                <a16:creationId xmlns:a16="http://schemas.microsoft.com/office/drawing/2014/main" id="{1DC27864-4735-40D0-B2CD-C35B135ABB6F}"/>
              </a:ext>
            </a:extLst>
          </p:cNvPr>
          <p:cNvSpPr>
            <a:spLocks noGrp="1"/>
          </p:cNvSpPr>
          <p:nvPr>
            <p:ph type="ctrTitle"/>
          </p:nvPr>
        </p:nvSpPr>
        <p:spPr>
          <a:xfrm>
            <a:off x="952500" y="4862675"/>
            <a:ext cx="6867525" cy="1938992"/>
          </a:xfrm>
        </p:spPr>
        <p:txBody>
          <a:bodyPr lIns="0" tIns="0" rIns="0" bIns="0" anchor="t" anchorCtr="0"/>
          <a:lstStyle>
            <a:lvl1pPr algn="l">
              <a:defRPr sz="7000">
                <a:solidFill>
                  <a:schemeClr val="tx1"/>
                </a:solidFill>
              </a:defRPr>
            </a:lvl1pPr>
          </a:lstStyle>
          <a:p>
            <a:r>
              <a:rPr lang="en-US"/>
              <a:t>Click to edit Master title style</a:t>
            </a:r>
            <a:endParaRPr lang="en-GB" dirty="0"/>
          </a:p>
        </p:txBody>
      </p:sp>
      <p:sp>
        <p:nvSpPr>
          <p:cNvPr id="16" name="Subtitle 2">
            <a:extLst>
              <a:ext uri="{FF2B5EF4-FFF2-40B4-BE49-F238E27FC236}">
                <a16:creationId xmlns:a16="http://schemas.microsoft.com/office/drawing/2014/main" id="{39426BB5-24C1-4CC6-9847-26D952ABD95A}"/>
              </a:ext>
            </a:extLst>
          </p:cNvPr>
          <p:cNvSpPr>
            <a:spLocks noGrp="1"/>
          </p:cNvSpPr>
          <p:nvPr>
            <p:ph type="subTitle" idx="1"/>
          </p:nvPr>
        </p:nvSpPr>
        <p:spPr>
          <a:xfrm>
            <a:off x="959658" y="4040990"/>
            <a:ext cx="6867525" cy="534185"/>
          </a:xfrm>
        </p:spPr>
        <p:txBody>
          <a:bodyPr wrap="square" anchor="b" anchorCtr="0">
            <a:spAutoFit/>
          </a:bodyPr>
          <a:lstStyle>
            <a:lvl1pPr marL="0" indent="0" algn="l">
              <a:buNone/>
              <a:defRPr sz="32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Tree>
    <p:extLst>
      <p:ext uri="{BB962C8B-B14F-4D97-AF65-F5344CB8AC3E}">
        <p14:creationId xmlns:p14="http://schemas.microsoft.com/office/powerpoint/2010/main" val="805744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4926"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genda + Image">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8378824" cy="664797"/>
          </a:xfrm>
        </p:spPr>
        <p:txBody>
          <a:bodyPr lIns="0" tIns="0" rIns="0" bIns="0" anchor="t" anchorCtr="0"/>
          <a:lstStyle>
            <a:lvl1pPr>
              <a:defRPr/>
            </a:lvl1pPr>
          </a:lstStyle>
          <a:p>
            <a:r>
              <a:rPr lang="en-US" dirty="0"/>
              <a:t>Agenda</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6" name="Text Placeholder 12">
            <a:extLst>
              <a:ext uri="{FF2B5EF4-FFF2-40B4-BE49-F238E27FC236}">
                <a16:creationId xmlns:a16="http://schemas.microsoft.com/office/drawing/2014/main" id="{5A88B0FE-1A13-4CD8-8675-B560C08B33D5}"/>
              </a:ext>
            </a:extLst>
          </p:cNvPr>
          <p:cNvSpPr>
            <a:spLocks noGrp="1"/>
          </p:cNvSpPr>
          <p:nvPr>
            <p:ph type="body" sz="quarter" idx="14" hasCustomPrompt="1"/>
          </p:nvPr>
        </p:nvSpPr>
        <p:spPr>
          <a:xfrm>
            <a:off x="952499" y="3863542"/>
            <a:ext cx="11872913" cy="5399491"/>
          </a:xfrm>
        </p:spPr>
        <p:txBody>
          <a:bodyPr wrap="square" numCol="2" spcCol="756000">
            <a:noAutofit/>
          </a:bodyPr>
          <a:lstStyle>
            <a:lvl1pPr marL="514350" indent="-514350">
              <a:spcAft>
                <a:spcPts val="0"/>
              </a:spcAft>
              <a:buFont typeface="+mj-lt"/>
              <a:buAutoNum type="arabicPeriod"/>
              <a:defRPr sz="3200" b="0" i="0">
                <a:solidFill>
                  <a:schemeClr val="tx1"/>
                </a:solidFill>
                <a:latin typeface="Poppins Medium" pitchFamily="2" charset="77"/>
                <a:cs typeface="Poppins Medium" pitchFamily="2" charset="77"/>
              </a:defRPr>
            </a:lvl1pPr>
            <a:lvl2pPr marL="514350" indent="-514350">
              <a:spcAft>
                <a:spcPts val="2400"/>
              </a:spcAft>
              <a:buSzPct val="100000"/>
              <a:buFont typeface="+mj-lt"/>
              <a:buAutoNum type="arabicPeriod"/>
              <a:defRPr sz="3200" b="0" i="0">
                <a:solidFill>
                  <a:schemeClr val="tx1"/>
                </a:solidFill>
                <a:latin typeface="Poppins Medium" pitchFamily="2" charset="77"/>
                <a:cs typeface="Poppins Medium" pitchFamily="2" charset="77"/>
              </a:defRPr>
            </a:lvl2pPr>
            <a:lvl5pPr>
              <a:defRPr/>
            </a:lvl5pPr>
          </a:lstStyle>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13579475" y="3791287"/>
            <a:ext cx="5572125" cy="5471735"/>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3943917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8378824" cy="664797"/>
          </a:xfrm>
        </p:spPr>
        <p:txBody>
          <a:bodyPr lIns="0" tIns="0" rIns="0" bIns="0" anchor="t" anchorCtr="0"/>
          <a:lstStyle>
            <a:lvl1pPr>
              <a:defRPr/>
            </a:lvl1pPr>
          </a:lstStyle>
          <a:p>
            <a:r>
              <a:rPr lang="en-US" dirty="0"/>
              <a:t>Agenda</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6" name="Text Placeholder 12">
            <a:extLst>
              <a:ext uri="{FF2B5EF4-FFF2-40B4-BE49-F238E27FC236}">
                <a16:creationId xmlns:a16="http://schemas.microsoft.com/office/drawing/2014/main" id="{5A88B0FE-1A13-4CD8-8675-B560C08B33D5}"/>
              </a:ext>
            </a:extLst>
          </p:cNvPr>
          <p:cNvSpPr>
            <a:spLocks noGrp="1"/>
          </p:cNvSpPr>
          <p:nvPr>
            <p:ph type="body" sz="quarter" idx="14" hasCustomPrompt="1"/>
          </p:nvPr>
        </p:nvSpPr>
        <p:spPr>
          <a:xfrm>
            <a:off x="952499" y="3863543"/>
            <a:ext cx="18209260" cy="4959484"/>
          </a:xfrm>
        </p:spPr>
        <p:txBody>
          <a:bodyPr wrap="square" numCol="2" spcCol="756000">
            <a:noAutofit/>
          </a:bodyPr>
          <a:lstStyle>
            <a:lvl1pPr marL="514350" indent="-514350">
              <a:spcAft>
                <a:spcPts val="0"/>
              </a:spcAft>
              <a:buFont typeface="+mj-lt"/>
              <a:buAutoNum type="arabicPeriod"/>
              <a:defRPr sz="3200" b="0" i="0">
                <a:solidFill>
                  <a:schemeClr val="tx1"/>
                </a:solidFill>
                <a:latin typeface="Poppins Medium" pitchFamily="2" charset="77"/>
                <a:cs typeface="Poppins Medium" pitchFamily="2" charset="77"/>
              </a:defRPr>
            </a:lvl1pPr>
            <a:lvl2pPr marL="514350" indent="-514350">
              <a:spcAft>
                <a:spcPts val="2400"/>
              </a:spcAft>
              <a:buSzPct val="100000"/>
              <a:buFont typeface="+mj-lt"/>
              <a:buAutoNum type="arabicPeriod"/>
              <a:defRPr sz="3200" b="0" i="0">
                <a:solidFill>
                  <a:schemeClr val="tx1"/>
                </a:solidFill>
                <a:latin typeface="Poppins Medium" pitchFamily="2" charset="77"/>
                <a:cs typeface="Poppins Medium" pitchFamily="2" charset="77"/>
              </a:defRPr>
            </a:lvl2pPr>
            <a:lvl5pPr>
              <a:defRPr/>
            </a:lvl5pPr>
          </a:lstStyle>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421628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genda (with time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8378824" cy="664797"/>
          </a:xfrm>
        </p:spPr>
        <p:txBody>
          <a:bodyPr lIns="0" tIns="0" rIns="0" bIns="0" anchor="t" anchorCtr="0"/>
          <a:lstStyle>
            <a:lvl1pPr>
              <a:defRPr/>
            </a:lvl1pPr>
          </a:lstStyle>
          <a:p>
            <a:r>
              <a:rPr lang="en-US" dirty="0"/>
              <a:t>Agenda</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0" name="Text Placeholder 12">
            <a:extLst>
              <a:ext uri="{FF2B5EF4-FFF2-40B4-BE49-F238E27FC236}">
                <a16:creationId xmlns:a16="http://schemas.microsoft.com/office/drawing/2014/main" id="{A335A19B-4A16-3443-B357-10DDCD6808F9}"/>
              </a:ext>
            </a:extLst>
          </p:cNvPr>
          <p:cNvSpPr>
            <a:spLocks noGrp="1"/>
          </p:cNvSpPr>
          <p:nvPr>
            <p:ph type="body" sz="quarter" idx="16" hasCustomPrompt="1"/>
          </p:nvPr>
        </p:nvSpPr>
        <p:spPr>
          <a:xfrm>
            <a:off x="942341" y="3326064"/>
            <a:ext cx="18219770" cy="6327635"/>
          </a:xfrm>
        </p:spPr>
        <p:txBody>
          <a:bodyPr wrap="square" numCol="2" spcCol="756000">
            <a:noAutofit/>
          </a:bodyPr>
          <a:lstStyle>
            <a:lvl1pPr marL="0" indent="0">
              <a:spcAft>
                <a:spcPts val="0"/>
              </a:spcAft>
              <a:buFont typeface="Arial" panose="020B0604020202020204" pitchFamily="34" charset="0"/>
              <a:buNone/>
              <a:defRPr sz="3200" b="0" i="0">
                <a:solidFill>
                  <a:schemeClr val="accent1"/>
                </a:solidFill>
                <a:latin typeface="Poppins Medium" pitchFamily="2" charset="77"/>
                <a:cs typeface="Poppins Medium" pitchFamily="2" charset="77"/>
              </a:defRPr>
            </a:lvl1pPr>
            <a:lvl2pPr marL="0" indent="0">
              <a:spcAft>
                <a:spcPts val="2400"/>
              </a:spcAft>
              <a:buFont typeface="Arial" panose="020B0604020202020204" pitchFamily="34" charset="0"/>
              <a:buNone/>
              <a:defRPr sz="3200" b="0" i="0">
                <a:latin typeface="Poppins Medium" pitchFamily="2" charset="77"/>
                <a:cs typeface="Poppins Medium" pitchFamily="2" charset="77"/>
              </a:defRPr>
            </a:lvl2pPr>
            <a:lvl5pPr>
              <a:defRPr/>
            </a:lvl5pPr>
          </a:lstStyle>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a:p>
            <a:pPr lvl="0"/>
            <a:r>
              <a:rPr lang="en-GB" dirty="0"/>
              <a:t>09.00 – 12.30</a:t>
            </a:r>
          </a:p>
          <a:p>
            <a:pPr lvl="1"/>
            <a:r>
              <a:rPr lang="en-GB" dirty="0"/>
              <a:t>Lorem ipsum </a:t>
            </a:r>
            <a:r>
              <a:rPr lang="en-GB" dirty="0" err="1"/>
              <a:t>dolor</a:t>
            </a:r>
            <a:r>
              <a:rPr lang="en-GB" dirty="0"/>
              <a:t> sit </a:t>
            </a:r>
            <a:r>
              <a:rPr lang="en-GB" dirty="0" err="1"/>
              <a:t>amet</a:t>
            </a:r>
            <a:r>
              <a:rPr lang="en-GB" dirty="0"/>
              <a:t>, </a:t>
            </a:r>
            <a:r>
              <a:rPr lang="en-GB" dirty="0" err="1"/>
              <a:t>consectetuer</a:t>
            </a:r>
            <a:r>
              <a:rPr lang="en-GB" dirty="0"/>
              <a:t> </a:t>
            </a:r>
            <a:r>
              <a:rPr lang="en-GB" dirty="0" err="1"/>
              <a:t>adipiscing</a:t>
            </a:r>
            <a:r>
              <a:rPr lang="en-GB" dirty="0"/>
              <a:t> </a:t>
            </a:r>
            <a:r>
              <a:rPr lang="en-GB" dirty="0" err="1"/>
              <a:t>elit</a:t>
            </a:r>
            <a:r>
              <a:rPr lang="en-GB" dirty="0"/>
              <a:t>.</a:t>
            </a:r>
          </a:p>
        </p:txBody>
      </p:sp>
    </p:spTree>
    <p:extLst>
      <p:ext uri="{BB962C8B-B14F-4D97-AF65-F5344CB8AC3E}">
        <p14:creationId xmlns:p14="http://schemas.microsoft.com/office/powerpoint/2010/main" val="1563138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8378824" cy="664797"/>
          </a:xfrm>
        </p:spPr>
        <p:txBody>
          <a:bodyPr lIns="0" tIns="0" rIns="0" bIns="0" anchor="t" anchorCtr="0"/>
          <a:lstStyle>
            <a:lvl1pPr>
              <a:defRPr/>
            </a:lvl1pPr>
          </a:lstStyle>
          <a:p>
            <a:r>
              <a:rPr lang="en-US" dirty="0"/>
              <a:t>Table of contents</a:t>
            </a:r>
            <a:endParaRPr lang="en-GB" dirty="0"/>
          </a:p>
        </p:txBody>
      </p:sp>
      <p:sp>
        <p:nvSpPr>
          <p:cNvPr id="16" name="Text Placeholder 12">
            <a:extLst>
              <a:ext uri="{FF2B5EF4-FFF2-40B4-BE49-F238E27FC236}">
                <a16:creationId xmlns:a16="http://schemas.microsoft.com/office/drawing/2014/main" id="{5A88B0FE-1A13-4CD8-8675-B560C08B33D5}"/>
              </a:ext>
            </a:extLst>
          </p:cNvPr>
          <p:cNvSpPr>
            <a:spLocks noGrp="1"/>
          </p:cNvSpPr>
          <p:nvPr>
            <p:ph type="body" sz="quarter" idx="14" hasCustomPrompt="1"/>
          </p:nvPr>
        </p:nvSpPr>
        <p:spPr>
          <a:xfrm>
            <a:off x="952499" y="3863542"/>
            <a:ext cx="11872913" cy="5399491"/>
          </a:xfrm>
        </p:spPr>
        <p:txBody>
          <a:bodyPr wrap="square" numCol="2" spcCol="756000">
            <a:noAutofit/>
          </a:bodyPr>
          <a:lstStyle>
            <a:lvl1pPr marL="0" indent="0">
              <a:spcAft>
                <a:spcPts val="0"/>
              </a:spcAft>
              <a:buFont typeface="Arial" panose="020B0604020202020204" pitchFamily="34" charset="0"/>
              <a:buNone/>
              <a:defRPr sz="2200" b="0" i="0">
                <a:solidFill>
                  <a:schemeClr val="accent1"/>
                </a:solidFill>
                <a:latin typeface="Poppins Medium" pitchFamily="2" charset="77"/>
                <a:cs typeface="Poppins Medium" pitchFamily="2" charset="77"/>
              </a:defRPr>
            </a:lvl1pPr>
            <a:lvl2pPr marL="0" indent="0">
              <a:spcAft>
                <a:spcPts val="2400"/>
              </a:spcAft>
              <a:buFont typeface="Arial" panose="020B0604020202020204" pitchFamily="34" charset="0"/>
              <a:buNone/>
              <a:defRPr sz="2200" b="0" i="0">
                <a:latin typeface="Poppins Medium" pitchFamily="2" charset="77"/>
                <a:cs typeface="Poppins Medium" pitchFamily="2" charset="77"/>
              </a:defRPr>
            </a:lvl2pPr>
            <a:lvl5pPr>
              <a:defRPr/>
            </a:lvl5pPr>
          </a:lstStyle>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a:p>
            <a:r>
              <a:rPr lang="en-GB" dirty="0"/>
              <a:t>Section #</a:t>
            </a:r>
          </a:p>
          <a:p>
            <a:pPr lvl="1"/>
            <a:r>
              <a:rPr lang="en-GB" b="1" dirty="0"/>
              <a:t>Section # Title Goes Here</a:t>
            </a:r>
            <a:r>
              <a:rPr lang="en-GB" dirty="0"/>
              <a:t>		##</a:t>
            </a:r>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13579475" y="3791287"/>
            <a:ext cx="5572125" cy="5471735"/>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2084606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am / Speaker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1" name="Title 1">
            <a:extLst>
              <a:ext uri="{FF2B5EF4-FFF2-40B4-BE49-F238E27FC236}">
                <a16:creationId xmlns:a16="http://schemas.microsoft.com/office/drawing/2014/main" id="{F0E35ECD-3ED9-473D-9E17-FF1C83FE9F09}"/>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Team/Speakers</a:t>
            </a:r>
            <a:endParaRPr lang="en-GB" dirty="0"/>
          </a:p>
        </p:txBody>
      </p:sp>
      <p:sp>
        <p:nvSpPr>
          <p:cNvPr id="52" name="Text Placeholder 12">
            <a:extLst>
              <a:ext uri="{FF2B5EF4-FFF2-40B4-BE49-F238E27FC236}">
                <a16:creationId xmlns:a16="http://schemas.microsoft.com/office/drawing/2014/main" id="{67EAA926-4051-4F98-B128-E26790C1A9B3}"/>
              </a:ext>
            </a:extLst>
          </p:cNvPr>
          <p:cNvSpPr>
            <a:spLocks noGrp="1"/>
          </p:cNvSpPr>
          <p:nvPr>
            <p:ph type="body" sz="quarter" idx="14" hasCustomPrompt="1"/>
          </p:nvPr>
        </p:nvSpPr>
        <p:spPr>
          <a:xfrm>
            <a:off x="3976394" y="3850523"/>
            <a:ext cx="5346701" cy="1195199"/>
          </a:xfrm>
        </p:spPr>
        <p:txBody>
          <a:bodyPr wrap="square" numCol="1" spcCol="756000">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3" name="Picture Placeholder 7">
            <a:extLst>
              <a:ext uri="{FF2B5EF4-FFF2-40B4-BE49-F238E27FC236}">
                <a16:creationId xmlns:a16="http://schemas.microsoft.com/office/drawing/2014/main" id="{3BD0D2FB-1A7B-44AF-BA4E-FD97B0B714D9}"/>
              </a:ext>
            </a:extLst>
          </p:cNvPr>
          <p:cNvSpPr>
            <a:spLocks noGrp="1"/>
          </p:cNvSpPr>
          <p:nvPr>
            <p:ph type="pic" sz="quarter" idx="15"/>
          </p:nvPr>
        </p:nvSpPr>
        <p:spPr>
          <a:xfrm>
            <a:off x="908050" y="3152937"/>
            <a:ext cx="2619549" cy="2572354"/>
          </a:xfrm>
          <a:prstGeom prst="ellipse">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54" name="Text Placeholder 12">
            <a:extLst>
              <a:ext uri="{FF2B5EF4-FFF2-40B4-BE49-F238E27FC236}">
                <a16:creationId xmlns:a16="http://schemas.microsoft.com/office/drawing/2014/main" id="{4A124E16-FB5A-4A88-A515-FC70FA255448}"/>
              </a:ext>
            </a:extLst>
          </p:cNvPr>
          <p:cNvSpPr>
            <a:spLocks noGrp="1"/>
          </p:cNvSpPr>
          <p:nvPr>
            <p:ph type="body" sz="quarter" idx="16" hasCustomPrompt="1"/>
          </p:nvPr>
        </p:nvSpPr>
        <p:spPr>
          <a:xfrm>
            <a:off x="3976394" y="7423898"/>
            <a:ext cx="5346701" cy="1195199"/>
          </a:xfrm>
        </p:spPr>
        <p:txBody>
          <a:bodyPr wrap="square" numCol="1" spcCol="756000">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5" name="Picture Placeholder 7">
            <a:extLst>
              <a:ext uri="{FF2B5EF4-FFF2-40B4-BE49-F238E27FC236}">
                <a16:creationId xmlns:a16="http://schemas.microsoft.com/office/drawing/2014/main" id="{88D60E5C-AB30-4F0B-8773-F30DB3E8A6AD}"/>
              </a:ext>
            </a:extLst>
          </p:cNvPr>
          <p:cNvSpPr>
            <a:spLocks noGrp="1"/>
          </p:cNvSpPr>
          <p:nvPr>
            <p:ph type="pic" sz="quarter" idx="17"/>
          </p:nvPr>
        </p:nvSpPr>
        <p:spPr>
          <a:xfrm>
            <a:off x="908050" y="6726312"/>
            <a:ext cx="2619549" cy="2572354"/>
          </a:xfrm>
          <a:prstGeom prst="ellipse">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dirty="0"/>
          </a:p>
        </p:txBody>
      </p:sp>
      <p:sp>
        <p:nvSpPr>
          <p:cNvPr id="56" name="Text Placeholder 12">
            <a:extLst>
              <a:ext uri="{FF2B5EF4-FFF2-40B4-BE49-F238E27FC236}">
                <a16:creationId xmlns:a16="http://schemas.microsoft.com/office/drawing/2014/main" id="{2C60DE2D-43F7-4A13-BE4E-B64A383DE8CE}"/>
              </a:ext>
            </a:extLst>
          </p:cNvPr>
          <p:cNvSpPr>
            <a:spLocks noGrp="1"/>
          </p:cNvSpPr>
          <p:nvPr>
            <p:ph type="body" sz="quarter" idx="18" hasCustomPrompt="1"/>
          </p:nvPr>
        </p:nvSpPr>
        <p:spPr>
          <a:xfrm>
            <a:off x="13075943" y="3850523"/>
            <a:ext cx="5346701" cy="1195199"/>
          </a:xfrm>
        </p:spPr>
        <p:txBody>
          <a:bodyPr wrap="square" numCol="1" spcCol="756000">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7" name="Picture Placeholder 7">
            <a:extLst>
              <a:ext uri="{FF2B5EF4-FFF2-40B4-BE49-F238E27FC236}">
                <a16:creationId xmlns:a16="http://schemas.microsoft.com/office/drawing/2014/main" id="{5B1E1242-6BB9-4F32-91B1-3AA43FC4EC9F}"/>
              </a:ext>
            </a:extLst>
          </p:cNvPr>
          <p:cNvSpPr>
            <a:spLocks noGrp="1"/>
          </p:cNvSpPr>
          <p:nvPr>
            <p:ph type="pic" sz="quarter" idx="19"/>
          </p:nvPr>
        </p:nvSpPr>
        <p:spPr>
          <a:xfrm>
            <a:off x="10007599" y="3152937"/>
            <a:ext cx="2619549" cy="2572354"/>
          </a:xfrm>
          <a:prstGeom prst="ellipse">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58" name="Text Placeholder 12">
            <a:extLst>
              <a:ext uri="{FF2B5EF4-FFF2-40B4-BE49-F238E27FC236}">
                <a16:creationId xmlns:a16="http://schemas.microsoft.com/office/drawing/2014/main" id="{C8B338B9-D1F9-4987-BC28-B7466CCC38D5}"/>
              </a:ext>
            </a:extLst>
          </p:cNvPr>
          <p:cNvSpPr>
            <a:spLocks noGrp="1"/>
          </p:cNvSpPr>
          <p:nvPr>
            <p:ph type="body" sz="quarter" idx="20" hasCustomPrompt="1"/>
          </p:nvPr>
        </p:nvSpPr>
        <p:spPr>
          <a:xfrm>
            <a:off x="13075943" y="7423898"/>
            <a:ext cx="5346701" cy="1195199"/>
          </a:xfrm>
        </p:spPr>
        <p:txBody>
          <a:bodyPr wrap="square" numCol="1" spcCol="756000">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9" name="Picture Placeholder 7">
            <a:extLst>
              <a:ext uri="{FF2B5EF4-FFF2-40B4-BE49-F238E27FC236}">
                <a16:creationId xmlns:a16="http://schemas.microsoft.com/office/drawing/2014/main" id="{CED5980C-4EBB-4601-BF07-F9111916385A}"/>
              </a:ext>
            </a:extLst>
          </p:cNvPr>
          <p:cNvSpPr>
            <a:spLocks noGrp="1"/>
          </p:cNvSpPr>
          <p:nvPr>
            <p:ph type="pic" sz="quarter" idx="21"/>
          </p:nvPr>
        </p:nvSpPr>
        <p:spPr>
          <a:xfrm>
            <a:off x="10007599" y="6726312"/>
            <a:ext cx="2619549" cy="2572354"/>
          </a:xfrm>
          <a:prstGeom prst="ellipse">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Tree>
    <p:extLst>
      <p:ext uri="{BB962C8B-B14F-4D97-AF65-F5344CB8AC3E}">
        <p14:creationId xmlns:p14="http://schemas.microsoft.com/office/powerpoint/2010/main" val="3341622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hairperson">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Chairperson</a:t>
            </a:r>
            <a:endParaRPr lang="en-GB" dirty="0"/>
          </a:p>
        </p:txBody>
      </p:sp>
      <p:sp>
        <p:nvSpPr>
          <p:cNvPr id="16" name="Text Placeholder 12">
            <a:extLst>
              <a:ext uri="{FF2B5EF4-FFF2-40B4-BE49-F238E27FC236}">
                <a16:creationId xmlns:a16="http://schemas.microsoft.com/office/drawing/2014/main" id="{5A88B0FE-1A13-4CD8-8675-B560C08B33D5}"/>
              </a:ext>
            </a:extLst>
          </p:cNvPr>
          <p:cNvSpPr>
            <a:spLocks noGrp="1"/>
          </p:cNvSpPr>
          <p:nvPr>
            <p:ph type="body" sz="quarter" idx="14" hasCustomPrompt="1"/>
          </p:nvPr>
        </p:nvSpPr>
        <p:spPr>
          <a:xfrm>
            <a:off x="3976394" y="3850523"/>
            <a:ext cx="5346701" cy="1195199"/>
          </a:xfrm>
        </p:spPr>
        <p:txBody>
          <a:bodyPr wrap="square" numCol="1" spcCol="756000">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908050" y="3152937"/>
            <a:ext cx="2619549" cy="2572354"/>
          </a:xfrm>
          <a:prstGeom prst="ellipse">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8" name="Text Placeholder 12">
            <a:extLst>
              <a:ext uri="{FF2B5EF4-FFF2-40B4-BE49-F238E27FC236}">
                <a16:creationId xmlns:a16="http://schemas.microsoft.com/office/drawing/2014/main" id="{12A210F5-A8B3-4A0E-8B15-4497042C4994}"/>
              </a:ext>
            </a:extLst>
          </p:cNvPr>
          <p:cNvSpPr>
            <a:spLocks noGrp="1"/>
          </p:cNvSpPr>
          <p:nvPr>
            <p:ph type="body" sz="quarter" idx="16"/>
          </p:nvPr>
        </p:nvSpPr>
        <p:spPr>
          <a:xfrm>
            <a:off x="10772775" y="2774675"/>
            <a:ext cx="8378825" cy="7199999"/>
          </a:xfrm>
        </p:spPr>
        <p:txBody>
          <a:bodyPr/>
          <a:lstStyle>
            <a:lvl1pPr>
              <a:buFont typeface="Arial" panose="020B0604020202020204"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798140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 / Speakers | 3 x 3">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44" name="Title 1">
            <a:extLst>
              <a:ext uri="{FF2B5EF4-FFF2-40B4-BE49-F238E27FC236}">
                <a16:creationId xmlns:a16="http://schemas.microsoft.com/office/drawing/2014/main" id="{5D51C2DC-4571-42B4-89F2-DA6662BE5E06}"/>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Team/Speakers 3 columns 3 rows</a:t>
            </a:r>
            <a:endParaRPr lang="en-GB" dirty="0"/>
          </a:p>
        </p:txBody>
      </p:sp>
      <p:sp>
        <p:nvSpPr>
          <p:cNvPr id="45" name="Text Placeholder 12">
            <a:extLst>
              <a:ext uri="{FF2B5EF4-FFF2-40B4-BE49-F238E27FC236}">
                <a16:creationId xmlns:a16="http://schemas.microsoft.com/office/drawing/2014/main" id="{B4DF1173-C29F-45AC-92AA-916D11D8E08C}"/>
              </a:ext>
            </a:extLst>
          </p:cNvPr>
          <p:cNvSpPr>
            <a:spLocks noGrp="1"/>
          </p:cNvSpPr>
          <p:nvPr>
            <p:ph type="body" sz="quarter" idx="14" hasCustomPrompt="1"/>
          </p:nvPr>
        </p:nvSpPr>
        <p:spPr>
          <a:xfrm>
            <a:off x="3027405" y="3402988"/>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46" name="Picture Placeholder 7">
            <a:extLst>
              <a:ext uri="{FF2B5EF4-FFF2-40B4-BE49-F238E27FC236}">
                <a16:creationId xmlns:a16="http://schemas.microsoft.com/office/drawing/2014/main" id="{7AC79D67-C678-414C-AF90-8C02E28CA9FD}"/>
              </a:ext>
            </a:extLst>
          </p:cNvPr>
          <p:cNvSpPr>
            <a:spLocks noGrp="1"/>
          </p:cNvSpPr>
          <p:nvPr>
            <p:ph type="pic" sz="quarter" idx="15"/>
          </p:nvPr>
        </p:nvSpPr>
        <p:spPr>
          <a:xfrm>
            <a:off x="908051" y="3140075"/>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47" name="Text Placeholder 12">
            <a:extLst>
              <a:ext uri="{FF2B5EF4-FFF2-40B4-BE49-F238E27FC236}">
                <a16:creationId xmlns:a16="http://schemas.microsoft.com/office/drawing/2014/main" id="{D84CF9F7-FEFA-4F30-8381-81E1CDC7DE58}"/>
              </a:ext>
            </a:extLst>
          </p:cNvPr>
          <p:cNvSpPr>
            <a:spLocks noGrp="1"/>
          </p:cNvSpPr>
          <p:nvPr>
            <p:ph type="body" sz="quarter" idx="16" hasCustomPrompt="1"/>
          </p:nvPr>
        </p:nvSpPr>
        <p:spPr>
          <a:xfrm>
            <a:off x="9248128" y="3402988"/>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48" name="Picture Placeholder 7">
            <a:extLst>
              <a:ext uri="{FF2B5EF4-FFF2-40B4-BE49-F238E27FC236}">
                <a16:creationId xmlns:a16="http://schemas.microsoft.com/office/drawing/2014/main" id="{C320D465-6541-42AF-B948-F179CCF7EE8E}"/>
              </a:ext>
            </a:extLst>
          </p:cNvPr>
          <p:cNvSpPr>
            <a:spLocks noGrp="1"/>
          </p:cNvSpPr>
          <p:nvPr>
            <p:ph type="pic" sz="quarter" idx="17"/>
          </p:nvPr>
        </p:nvSpPr>
        <p:spPr>
          <a:xfrm>
            <a:off x="7128774" y="3140075"/>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49" name="Text Placeholder 12">
            <a:extLst>
              <a:ext uri="{FF2B5EF4-FFF2-40B4-BE49-F238E27FC236}">
                <a16:creationId xmlns:a16="http://schemas.microsoft.com/office/drawing/2014/main" id="{C8238BF7-B55E-43DD-99B0-CDFDFE29FDD2}"/>
              </a:ext>
            </a:extLst>
          </p:cNvPr>
          <p:cNvSpPr>
            <a:spLocks noGrp="1"/>
          </p:cNvSpPr>
          <p:nvPr>
            <p:ph type="body" sz="quarter" idx="18" hasCustomPrompt="1"/>
          </p:nvPr>
        </p:nvSpPr>
        <p:spPr>
          <a:xfrm>
            <a:off x="15483350" y="3402988"/>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0" name="Picture Placeholder 7">
            <a:extLst>
              <a:ext uri="{FF2B5EF4-FFF2-40B4-BE49-F238E27FC236}">
                <a16:creationId xmlns:a16="http://schemas.microsoft.com/office/drawing/2014/main" id="{0BEA5C06-8D59-4BD3-9B33-5696A4BC5222}"/>
              </a:ext>
            </a:extLst>
          </p:cNvPr>
          <p:cNvSpPr>
            <a:spLocks noGrp="1"/>
          </p:cNvSpPr>
          <p:nvPr>
            <p:ph type="pic" sz="quarter" idx="19"/>
          </p:nvPr>
        </p:nvSpPr>
        <p:spPr>
          <a:xfrm>
            <a:off x="13363996" y="3140075"/>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51" name="Text Placeholder 12">
            <a:extLst>
              <a:ext uri="{FF2B5EF4-FFF2-40B4-BE49-F238E27FC236}">
                <a16:creationId xmlns:a16="http://schemas.microsoft.com/office/drawing/2014/main" id="{7BBE5725-635F-472C-99DA-2942D536FFAB}"/>
              </a:ext>
            </a:extLst>
          </p:cNvPr>
          <p:cNvSpPr>
            <a:spLocks noGrp="1"/>
          </p:cNvSpPr>
          <p:nvPr>
            <p:ph type="body" sz="quarter" idx="20" hasCustomPrompt="1"/>
          </p:nvPr>
        </p:nvSpPr>
        <p:spPr>
          <a:xfrm>
            <a:off x="3027405" y="5952220"/>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2" name="Picture Placeholder 7">
            <a:extLst>
              <a:ext uri="{FF2B5EF4-FFF2-40B4-BE49-F238E27FC236}">
                <a16:creationId xmlns:a16="http://schemas.microsoft.com/office/drawing/2014/main" id="{00A16A42-CA42-49E2-8405-AA0CAF0311E1}"/>
              </a:ext>
            </a:extLst>
          </p:cNvPr>
          <p:cNvSpPr>
            <a:spLocks noGrp="1"/>
          </p:cNvSpPr>
          <p:nvPr>
            <p:ph type="pic" sz="quarter" idx="21"/>
          </p:nvPr>
        </p:nvSpPr>
        <p:spPr>
          <a:xfrm>
            <a:off x="908051" y="5689307"/>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53" name="Text Placeholder 12">
            <a:extLst>
              <a:ext uri="{FF2B5EF4-FFF2-40B4-BE49-F238E27FC236}">
                <a16:creationId xmlns:a16="http://schemas.microsoft.com/office/drawing/2014/main" id="{EE36DF45-11AE-4011-BA24-5F2F1B07B542}"/>
              </a:ext>
            </a:extLst>
          </p:cNvPr>
          <p:cNvSpPr>
            <a:spLocks noGrp="1"/>
          </p:cNvSpPr>
          <p:nvPr>
            <p:ph type="body" sz="quarter" idx="22" hasCustomPrompt="1"/>
          </p:nvPr>
        </p:nvSpPr>
        <p:spPr>
          <a:xfrm>
            <a:off x="9248128" y="5952220"/>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4" name="Picture Placeholder 7">
            <a:extLst>
              <a:ext uri="{FF2B5EF4-FFF2-40B4-BE49-F238E27FC236}">
                <a16:creationId xmlns:a16="http://schemas.microsoft.com/office/drawing/2014/main" id="{8FBF5889-E52E-4268-BCFD-13AA1E933FB4}"/>
              </a:ext>
            </a:extLst>
          </p:cNvPr>
          <p:cNvSpPr>
            <a:spLocks noGrp="1"/>
          </p:cNvSpPr>
          <p:nvPr>
            <p:ph type="pic" sz="quarter" idx="23"/>
          </p:nvPr>
        </p:nvSpPr>
        <p:spPr>
          <a:xfrm>
            <a:off x="7128774" y="5689307"/>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55" name="Text Placeholder 12">
            <a:extLst>
              <a:ext uri="{FF2B5EF4-FFF2-40B4-BE49-F238E27FC236}">
                <a16:creationId xmlns:a16="http://schemas.microsoft.com/office/drawing/2014/main" id="{85553B65-686F-493B-B002-4E9B0D2112B9}"/>
              </a:ext>
            </a:extLst>
          </p:cNvPr>
          <p:cNvSpPr>
            <a:spLocks noGrp="1"/>
          </p:cNvSpPr>
          <p:nvPr>
            <p:ph type="body" sz="quarter" idx="24" hasCustomPrompt="1"/>
          </p:nvPr>
        </p:nvSpPr>
        <p:spPr>
          <a:xfrm>
            <a:off x="15483350" y="5952220"/>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6" name="Picture Placeholder 7">
            <a:extLst>
              <a:ext uri="{FF2B5EF4-FFF2-40B4-BE49-F238E27FC236}">
                <a16:creationId xmlns:a16="http://schemas.microsoft.com/office/drawing/2014/main" id="{F3DB35B0-B095-4BB6-B438-419AB248A329}"/>
              </a:ext>
            </a:extLst>
          </p:cNvPr>
          <p:cNvSpPr>
            <a:spLocks noGrp="1"/>
          </p:cNvSpPr>
          <p:nvPr>
            <p:ph type="pic" sz="quarter" idx="25"/>
          </p:nvPr>
        </p:nvSpPr>
        <p:spPr>
          <a:xfrm>
            <a:off x="13363996" y="5689307"/>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57" name="Text Placeholder 12">
            <a:extLst>
              <a:ext uri="{FF2B5EF4-FFF2-40B4-BE49-F238E27FC236}">
                <a16:creationId xmlns:a16="http://schemas.microsoft.com/office/drawing/2014/main" id="{78D2052B-6800-49A9-9052-94BEBF4D16D0}"/>
              </a:ext>
            </a:extLst>
          </p:cNvPr>
          <p:cNvSpPr>
            <a:spLocks noGrp="1"/>
          </p:cNvSpPr>
          <p:nvPr>
            <p:ph type="body" sz="quarter" idx="26" hasCustomPrompt="1"/>
          </p:nvPr>
        </p:nvSpPr>
        <p:spPr>
          <a:xfrm>
            <a:off x="3027405" y="8501451"/>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58" name="Picture Placeholder 7">
            <a:extLst>
              <a:ext uri="{FF2B5EF4-FFF2-40B4-BE49-F238E27FC236}">
                <a16:creationId xmlns:a16="http://schemas.microsoft.com/office/drawing/2014/main" id="{C0FB45DF-4505-4104-B3AB-1FF0A095BB40}"/>
              </a:ext>
            </a:extLst>
          </p:cNvPr>
          <p:cNvSpPr>
            <a:spLocks noGrp="1"/>
          </p:cNvSpPr>
          <p:nvPr>
            <p:ph type="pic" sz="quarter" idx="27"/>
          </p:nvPr>
        </p:nvSpPr>
        <p:spPr>
          <a:xfrm>
            <a:off x="908051" y="8238538"/>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59" name="Text Placeholder 12">
            <a:extLst>
              <a:ext uri="{FF2B5EF4-FFF2-40B4-BE49-F238E27FC236}">
                <a16:creationId xmlns:a16="http://schemas.microsoft.com/office/drawing/2014/main" id="{0CFC70D0-DEBC-4AE8-94A6-E2EBDB950EBD}"/>
              </a:ext>
            </a:extLst>
          </p:cNvPr>
          <p:cNvSpPr>
            <a:spLocks noGrp="1"/>
          </p:cNvSpPr>
          <p:nvPr>
            <p:ph type="body" sz="quarter" idx="28" hasCustomPrompt="1"/>
          </p:nvPr>
        </p:nvSpPr>
        <p:spPr>
          <a:xfrm>
            <a:off x="9248128" y="8501451"/>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60" name="Picture Placeholder 7">
            <a:extLst>
              <a:ext uri="{FF2B5EF4-FFF2-40B4-BE49-F238E27FC236}">
                <a16:creationId xmlns:a16="http://schemas.microsoft.com/office/drawing/2014/main" id="{317AD999-FECF-4E8A-A9F4-237EBF5CB428}"/>
              </a:ext>
            </a:extLst>
          </p:cNvPr>
          <p:cNvSpPr>
            <a:spLocks noGrp="1"/>
          </p:cNvSpPr>
          <p:nvPr>
            <p:ph type="pic" sz="quarter" idx="29"/>
          </p:nvPr>
        </p:nvSpPr>
        <p:spPr>
          <a:xfrm>
            <a:off x="7128774" y="8238538"/>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61" name="Text Placeholder 12">
            <a:extLst>
              <a:ext uri="{FF2B5EF4-FFF2-40B4-BE49-F238E27FC236}">
                <a16:creationId xmlns:a16="http://schemas.microsoft.com/office/drawing/2014/main" id="{7B6DD1A6-D513-4EA0-8C3F-47C93CA395ED}"/>
              </a:ext>
            </a:extLst>
          </p:cNvPr>
          <p:cNvSpPr>
            <a:spLocks noGrp="1"/>
          </p:cNvSpPr>
          <p:nvPr>
            <p:ph type="body" sz="quarter" idx="30" hasCustomPrompt="1"/>
          </p:nvPr>
        </p:nvSpPr>
        <p:spPr>
          <a:xfrm>
            <a:off x="15483350" y="8501451"/>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62" name="Picture Placeholder 7">
            <a:extLst>
              <a:ext uri="{FF2B5EF4-FFF2-40B4-BE49-F238E27FC236}">
                <a16:creationId xmlns:a16="http://schemas.microsoft.com/office/drawing/2014/main" id="{5D78DD9A-7A3B-4479-A356-D1201169A1EE}"/>
              </a:ext>
            </a:extLst>
          </p:cNvPr>
          <p:cNvSpPr>
            <a:spLocks noGrp="1"/>
          </p:cNvSpPr>
          <p:nvPr>
            <p:ph type="pic" sz="quarter" idx="31"/>
          </p:nvPr>
        </p:nvSpPr>
        <p:spPr>
          <a:xfrm>
            <a:off x="13363996" y="8238538"/>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Tree>
    <p:extLst>
      <p:ext uri="{BB962C8B-B14F-4D97-AF65-F5344CB8AC3E}">
        <p14:creationId xmlns:p14="http://schemas.microsoft.com/office/powerpoint/2010/main" val="3204537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 / Speakers | 3 x 4">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44" name="Title 1">
            <a:extLst>
              <a:ext uri="{FF2B5EF4-FFF2-40B4-BE49-F238E27FC236}">
                <a16:creationId xmlns:a16="http://schemas.microsoft.com/office/drawing/2014/main" id="{5D51C2DC-4571-42B4-89F2-DA6662BE5E06}"/>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Team/Speakers 3 columns 4 rows</a:t>
            </a:r>
            <a:endParaRPr lang="en-GB" dirty="0"/>
          </a:p>
        </p:txBody>
      </p:sp>
      <p:sp>
        <p:nvSpPr>
          <p:cNvPr id="45" name="Text Placeholder 12">
            <a:extLst>
              <a:ext uri="{FF2B5EF4-FFF2-40B4-BE49-F238E27FC236}">
                <a16:creationId xmlns:a16="http://schemas.microsoft.com/office/drawing/2014/main" id="{B4DF1173-C29F-45AC-92AA-916D11D8E08C}"/>
              </a:ext>
            </a:extLst>
          </p:cNvPr>
          <p:cNvSpPr>
            <a:spLocks noGrp="1"/>
          </p:cNvSpPr>
          <p:nvPr>
            <p:ph type="body" sz="quarter" idx="14" hasCustomPrompt="1"/>
          </p:nvPr>
        </p:nvSpPr>
        <p:spPr>
          <a:xfrm>
            <a:off x="2869566" y="2659472"/>
            <a:ext cx="3753483" cy="91101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spcBef>
                <a:spcPts val="0"/>
              </a:spcBef>
              <a:buFontTx/>
              <a:buNone/>
              <a:defRPr sz="1600">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46" name="Picture Placeholder 7">
            <a:extLst>
              <a:ext uri="{FF2B5EF4-FFF2-40B4-BE49-F238E27FC236}">
                <a16:creationId xmlns:a16="http://schemas.microsoft.com/office/drawing/2014/main" id="{7AC79D67-C678-414C-AF90-8C02E28CA9FD}"/>
              </a:ext>
            </a:extLst>
          </p:cNvPr>
          <p:cNvSpPr>
            <a:spLocks noGrp="1"/>
          </p:cNvSpPr>
          <p:nvPr>
            <p:ph type="pic" sz="quarter" idx="15"/>
          </p:nvPr>
        </p:nvSpPr>
        <p:spPr>
          <a:xfrm>
            <a:off x="942301" y="244309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47" name="Text Placeholder 12">
            <a:extLst>
              <a:ext uri="{FF2B5EF4-FFF2-40B4-BE49-F238E27FC236}">
                <a16:creationId xmlns:a16="http://schemas.microsoft.com/office/drawing/2014/main" id="{D84CF9F7-FEFA-4F30-8381-81E1CDC7DE58}"/>
              </a:ext>
            </a:extLst>
          </p:cNvPr>
          <p:cNvSpPr>
            <a:spLocks noGrp="1"/>
          </p:cNvSpPr>
          <p:nvPr>
            <p:ph type="body" sz="quarter" idx="16" hasCustomPrompt="1"/>
          </p:nvPr>
        </p:nvSpPr>
        <p:spPr>
          <a:xfrm>
            <a:off x="9176457" y="266748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48" name="Picture Placeholder 7">
            <a:extLst>
              <a:ext uri="{FF2B5EF4-FFF2-40B4-BE49-F238E27FC236}">
                <a16:creationId xmlns:a16="http://schemas.microsoft.com/office/drawing/2014/main" id="{C320D465-6541-42AF-B948-F179CCF7EE8E}"/>
              </a:ext>
            </a:extLst>
          </p:cNvPr>
          <p:cNvSpPr>
            <a:spLocks noGrp="1"/>
          </p:cNvSpPr>
          <p:nvPr>
            <p:ph type="pic" sz="quarter" idx="17"/>
          </p:nvPr>
        </p:nvSpPr>
        <p:spPr>
          <a:xfrm>
            <a:off x="7249192" y="244309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49" name="Text Placeholder 12">
            <a:extLst>
              <a:ext uri="{FF2B5EF4-FFF2-40B4-BE49-F238E27FC236}">
                <a16:creationId xmlns:a16="http://schemas.microsoft.com/office/drawing/2014/main" id="{C8238BF7-B55E-43DD-99B0-CDFDFE29FDD2}"/>
              </a:ext>
            </a:extLst>
          </p:cNvPr>
          <p:cNvSpPr>
            <a:spLocks noGrp="1"/>
          </p:cNvSpPr>
          <p:nvPr>
            <p:ph type="body" sz="quarter" idx="18" hasCustomPrompt="1"/>
          </p:nvPr>
        </p:nvSpPr>
        <p:spPr>
          <a:xfrm>
            <a:off x="15483349" y="266748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50" name="Picture Placeholder 7">
            <a:extLst>
              <a:ext uri="{FF2B5EF4-FFF2-40B4-BE49-F238E27FC236}">
                <a16:creationId xmlns:a16="http://schemas.microsoft.com/office/drawing/2014/main" id="{0BEA5C06-8D59-4BD3-9B33-5696A4BC5222}"/>
              </a:ext>
            </a:extLst>
          </p:cNvPr>
          <p:cNvSpPr>
            <a:spLocks noGrp="1"/>
          </p:cNvSpPr>
          <p:nvPr>
            <p:ph type="pic" sz="quarter" idx="19"/>
          </p:nvPr>
        </p:nvSpPr>
        <p:spPr>
          <a:xfrm>
            <a:off x="13556084" y="244309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52" name="Picture Placeholder 7">
            <a:extLst>
              <a:ext uri="{FF2B5EF4-FFF2-40B4-BE49-F238E27FC236}">
                <a16:creationId xmlns:a16="http://schemas.microsoft.com/office/drawing/2014/main" id="{00A16A42-CA42-49E2-8405-AA0CAF0311E1}"/>
              </a:ext>
            </a:extLst>
          </p:cNvPr>
          <p:cNvSpPr>
            <a:spLocks noGrp="1"/>
          </p:cNvSpPr>
          <p:nvPr>
            <p:ph type="pic" sz="quarter" idx="21"/>
          </p:nvPr>
        </p:nvSpPr>
        <p:spPr>
          <a:xfrm>
            <a:off x="942301" y="443778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54" name="Picture Placeholder 7">
            <a:extLst>
              <a:ext uri="{FF2B5EF4-FFF2-40B4-BE49-F238E27FC236}">
                <a16:creationId xmlns:a16="http://schemas.microsoft.com/office/drawing/2014/main" id="{8FBF5889-E52E-4268-BCFD-13AA1E933FB4}"/>
              </a:ext>
            </a:extLst>
          </p:cNvPr>
          <p:cNvSpPr>
            <a:spLocks noGrp="1"/>
          </p:cNvSpPr>
          <p:nvPr>
            <p:ph type="pic" sz="quarter" idx="23"/>
          </p:nvPr>
        </p:nvSpPr>
        <p:spPr>
          <a:xfrm>
            <a:off x="7249192" y="443778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56" name="Picture Placeholder 7">
            <a:extLst>
              <a:ext uri="{FF2B5EF4-FFF2-40B4-BE49-F238E27FC236}">
                <a16:creationId xmlns:a16="http://schemas.microsoft.com/office/drawing/2014/main" id="{F3DB35B0-B095-4BB6-B438-419AB248A329}"/>
              </a:ext>
            </a:extLst>
          </p:cNvPr>
          <p:cNvSpPr>
            <a:spLocks noGrp="1"/>
          </p:cNvSpPr>
          <p:nvPr>
            <p:ph type="pic" sz="quarter" idx="25"/>
          </p:nvPr>
        </p:nvSpPr>
        <p:spPr>
          <a:xfrm>
            <a:off x="13556084" y="443778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58" name="Picture Placeholder 7">
            <a:extLst>
              <a:ext uri="{FF2B5EF4-FFF2-40B4-BE49-F238E27FC236}">
                <a16:creationId xmlns:a16="http://schemas.microsoft.com/office/drawing/2014/main" id="{C0FB45DF-4505-4104-B3AB-1FF0A095BB40}"/>
              </a:ext>
            </a:extLst>
          </p:cNvPr>
          <p:cNvSpPr>
            <a:spLocks noGrp="1"/>
          </p:cNvSpPr>
          <p:nvPr>
            <p:ph type="pic" sz="quarter" idx="27"/>
          </p:nvPr>
        </p:nvSpPr>
        <p:spPr>
          <a:xfrm>
            <a:off x="942301" y="8427165"/>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60" name="Picture Placeholder 7">
            <a:extLst>
              <a:ext uri="{FF2B5EF4-FFF2-40B4-BE49-F238E27FC236}">
                <a16:creationId xmlns:a16="http://schemas.microsoft.com/office/drawing/2014/main" id="{317AD999-FECF-4E8A-A9F4-237EBF5CB428}"/>
              </a:ext>
            </a:extLst>
          </p:cNvPr>
          <p:cNvSpPr>
            <a:spLocks noGrp="1"/>
          </p:cNvSpPr>
          <p:nvPr>
            <p:ph type="pic" sz="quarter" idx="29"/>
          </p:nvPr>
        </p:nvSpPr>
        <p:spPr>
          <a:xfrm>
            <a:off x="7249192" y="8427165"/>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62" name="Picture Placeholder 7">
            <a:extLst>
              <a:ext uri="{FF2B5EF4-FFF2-40B4-BE49-F238E27FC236}">
                <a16:creationId xmlns:a16="http://schemas.microsoft.com/office/drawing/2014/main" id="{5D78DD9A-7A3B-4479-A356-D1201169A1EE}"/>
              </a:ext>
            </a:extLst>
          </p:cNvPr>
          <p:cNvSpPr>
            <a:spLocks noGrp="1"/>
          </p:cNvSpPr>
          <p:nvPr>
            <p:ph type="pic" sz="quarter" idx="31"/>
          </p:nvPr>
        </p:nvSpPr>
        <p:spPr>
          <a:xfrm>
            <a:off x="13556084" y="8427165"/>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28" name="Picture Placeholder 7">
            <a:extLst>
              <a:ext uri="{FF2B5EF4-FFF2-40B4-BE49-F238E27FC236}">
                <a16:creationId xmlns:a16="http://schemas.microsoft.com/office/drawing/2014/main" id="{C9B18172-AE91-486D-B3BF-BB4501ABE8A3}"/>
              </a:ext>
            </a:extLst>
          </p:cNvPr>
          <p:cNvSpPr>
            <a:spLocks noGrp="1"/>
          </p:cNvSpPr>
          <p:nvPr>
            <p:ph type="pic" sz="quarter" idx="33"/>
          </p:nvPr>
        </p:nvSpPr>
        <p:spPr>
          <a:xfrm>
            <a:off x="942301" y="643247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30" name="Picture Placeholder 7">
            <a:extLst>
              <a:ext uri="{FF2B5EF4-FFF2-40B4-BE49-F238E27FC236}">
                <a16:creationId xmlns:a16="http://schemas.microsoft.com/office/drawing/2014/main" id="{F64BBF40-4B6E-4EED-9A4A-53F588F6905E}"/>
              </a:ext>
            </a:extLst>
          </p:cNvPr>
          <p:cNvSpPr>
            <a:spLocks noGrp="1"/>
          </p:cNvSpPr>
          <p:nvPr>
            <p:ph type="pic" sz="quarter" idx="35"/>
          </p:nvPr>
        </p:nvSpPr>
        <p:spPr>
          <a:xfrm>
            <a:off x="7249192" y="643247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32" name="Picture Placeholder 7">
            <a:extLst>
              <a:ext uri="{FF2B5EF4-FFF2-40B4-BE49-F238E27FC236}">
                <a16:creationId xmlns:a16="http://schemas.microsoft.com/office/drawing/2014/main" id="{BA5CBA95-71BA-4D1C-9702-C09A59DB5A04}"/>
              </a:ext>
            </a:extLst>
          </p:cNvPr>
          <p:cNvSpPr>
            <a:spLocks noGrp="1"/>
          </p:cNvSpPr>
          <p:nvPr>
            <p:ph type="pic" sz="quarter" idx="37"/>
          </p:nvPr>
        </p:nvSpPr>
        <p:spPr>
          <a:xfrm>
            <a:off x="13556084" y="6432476"/>
            <a:ext cx="1368424" cy="1343770"/>
          </a:xfrm>
          <a:prstGeom prst="ellipse">
            <a:avLst/>
          </a:prstGeom>
          <a:solidFill>
            <a:schemeClr val="bg2"/>
          </a:solidFill>
        </p:spPr>
        <p:txBody>
          <a:bodyPr anchor="ctr" anchorCtr="0">
            <a:noAutofit/>
          </a:bodyPr>
          <a:lstStyle>
            <a:lvl1pPr algn="ctr">
              <a:buFont typeface="Arial" panose="020B0604020202020204" pitchFamily="34" charset="0"/>
              <a:buNone/>
              <a:defRPr sz="1400"/>
            </a:lvl1pPr>
          </a:lstStyle>
          <a:p>
            <a:r>
              <a:rPr lang="en-US"/>
              <a:t>Click icon to add picture</a:t>
            </a:r>
            <a:endParaRPr lang="en-GB" dirty="0"/>
          </a:p>
        </p:txBody>
      </p:sp>
      <p:sp>
        <p:nvSpPr>
          <p:cNvPr id="33" name="Text Placeholder 12">
            <a:extLst>
              <a:ext uri="{FF2B5EF4-FFF2-40B4-BE49-F238E27FC236}">
                <a16:creationId xmlns:a16="http://schemas.microsoft.com/office/drawing/2014/main" id="{DE3C1140-BD03-4998-B2C4-28410F93C64D}"/>
              </a:ext>
            </a:extLst>
          </p:cNvPr>
          <p:cNvSpPr>
            <a:spLocks noGrp="1"/>
          </p:cNvSpPr>
          <p:nvPr>
            <p:ph type="body" sz="quarter" idx="38" hasCustomPrompt="1"/>
          </p:nvPr>
        </p:nvSpPr>
        <p:spPr>
          <a:xfrm>
            <a:off x="2869566" y="4654162"/>
            <a:ext cx="3753483" cy="91101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spcBef>
                <a:spcPts val="0"/>
              </a:spcBef>
              <a:buFontTx/>
              <a:buNone/>
              <a:defRPr sz="1600">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34" name="Text Placeholder 12">
            <a:extLst>
              <a:ext uri="{FF2B5EF4-FFF2-40B4-BE49-F238E27FC236}">
                <a16:creationId xmlns:a16="http://schemas.microsoft.com/office/drawing/2014/main" id="{FFE703FA-9332-4A8A-B58E-5F35E54BCDF8}"/>
              </a:ext>
            </a:extLst>
          </p:cNvPr>
          <p:cNvSpPr>
            <a:spLocks noGrp="1"/>
          </p:cNvSpPr>
          <p:nvPr>
            <p:ph type="body" sz="quarter" idx="39" hasCustomPrompt="1"/>
          </p:nvPr>
        </p:nvSpPr>
        <p:spPr>
          <a:xfrm>
            <a:off x="9176457" y="466217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35" name="Text Placeholder 12">
            <a:extLst>
              <a:ext uri="{FF2B5EF4-FFF2-40B4-BE49-F238E27FC236}">
                <a16:creationId xmlns:a16="http://schemas.microsoft.com/office/drawing/2014/main" id="{1C44D164-2308-4F92-8C1F-02E8B7DE0784}"/>
              </a:ext>
            </a:extLst>
          </p:cNvPr>
          <p:cNvSpPr>
            <a:spLocks noGrp="1"/>
          </p:cNvSpPr>
          <p:nvPr>
            <p:ph type="body" sz="quarter" idx="40" hasCustomPrompt="1"/>
          </p:nvPr>
        </p:nvSpPr>
        <p:spPr>
          <a:xfrm>
            <a:off x="15483349" y="466217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36" name="Text Placeholder 12">
            <a:extLst>
              <a:ext uri="{FF2B5EF4-FFF2-40B4-BE49-F238E27FC236}">
                <a16:creationId xmlns:a16="http://schemas.microsoft.com/office/drawing/2014/main" id="{3423B415-66AA-45CD-A323-3A2A488B71A2}"/>
              </a:ext>
            </a:extLst>
          </p:cNvPr>
          <p:cNvSpPr>
            <a:spLocks noGrp="1"/>
          </p:cNvSpPr>
          <p:nvPr>
            <p:ph type="body" sz="quarter" idx="41" hasCustomPrompt="1"/>
          </p:nvPr>
        </p:nvSpPr>
        <p:spPr>
          <a:xfrm>
            <a:off x="2869566" y="6648852"/>
            <a:ext cx="3753483" cy="91101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spcBef>
                <a:spcPts val="0"/>
              </a:spcBef>
              <a:buFontTx/>
              <a:buNone/>
              <a:defRPr sz="1600">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37" name="Text Placeholder 12">
            <a:extLst>
              <a:ext uri="{FF2B5EF4-FFF2-40B4-BE49-F238E27FC236}">
                <a16:creationId xmlns:a16="http://schemas.microsoft.com/office/drawing/2014/main" id="{CB7D5369-1728-4112-B4F1-ED60D3FE7A5E}"/>
              </a:ext>
            </a:extLst>
          </p:cNvPr>
          <p:cNvSpPr>
            <a:spLocks noGrp="1"/>
          </p:cNvSpPr>
          <p:nvPr>
            <p:ph type="body" sz="quarter" idx="42" hasCustomPrompt="1"/>
          </p:nvPr>
        </p:nvSpPr>
        <p:spPr>
          <a:xfrm>
            <a:off x="9176457" y="665686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38" name="Text Placeholder 12">
            <a:extLst>
              <a:ext uri="{FF2B5EF4-FFF2-40B4-BE49-F238E27FC236}">
                <a16:creationId xmlns:a16="http://schemas.microsoft.com/office/drawing/2014/main" id="{9AEBD6C7-E5B0-401A-A86F-E51120626117}"/>
              </a:ext>
            </a:extLst>
          </p:cNvPr>
          <p:cNvSpPr>
            <a:spLocks noGrp="1"/>
          </p:cNvSpPr>
          <p:nvPr>
            <p:ph type="body" sz="quarter" idx="43" hasCustomPrompt="1"/>
          </p:nvPr>
        </p:nvSpPr>
        <p:spPr>
          <a:xfrm>
            <a:off x="15483349" y="6656867"/>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39" name="Text Placeholder 12">
            <a:extLst>
              <a:ext uri="{FF2B5EF4-FFF2-40B4-BE49-F238E27FC236}">
                <a16:creationId xmlns:a16="http://schemas.microsoft.com/office/drawing/2014/main" id="{B77E20DC-EB84-47ED-8BD7-B4FF8C116E38}"/>
              </a:ext>
            </a:extLst>
          </p:cNvPr>
          <p:cNvSpPr>
            <a:spLocks noGrp="1"/>
          </p:cNvSpPr>
          <p:nvPr>
            <p:ph type="body" sz="quarter" idx="44" hasCustomPrompt="1"/>
          </p:nvPr>
        </p:nvSpPr>
        <p:spPr>
          <a:xfrm>
            <a:off x="2869566" y="8643541"/>
            <a:ext cx="3753483" cy="91101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spcBef>
                <a:spcPts val="0"/>
              </a:spcBef>
              <a:buFontTx/>
              <a:buNone/>
              <a:defRPr sz="1600">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40" name="Text Placeholder 12">
            <a:extLst>
              <a:ext uri="{FF2B5EF4-FFF2-40B4-BE49-F238E27FC236}">
                <a16:creationId xmlns:a16="http://schemas.microsoft.com/office/drawing/2014/main" id="{59FE56BC-3699-4F5D-A9A7-2D0424B49BE9}"/>
              </a:ext>
            </a:extLst>
          </p:cNvPr>
          <p:cNvSpPr>
            <a:spLocks noGrp="1"/>
          </p:cNvSpPr>
          <p:nvPr>
            <p:ph type="body" sz="quarter" idx="45" hasCustomPrompt="1"/>
          </p:nvPr>
        </p:nvSpPr>
        <p:spPr>
          <a:xfrm>
            <a:off x="9176457" y="8651556"/>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
        <p:nvSpPr>
          <p:cNvPr id="41" name="Text Placeholder 12">
            <a:extLst>
              <a:ext uri="{FF2B5EF4-FFF2-40B4-BE49-F238E27FC236}">
                <a16:creationId xmlns:a16="http://schemas.microsoft.com/office/drawing/2014/main" id="{C9243CCE-E7FC-4AA9-B6B0-2E7FCC8D0DF7}"/>
              </a:ext>
            </a:extLst>
          </p:cNvPr>
          <p:cNvSpPr>
            <a:spLocks noGrp="1"/>
          </p:cNvSpPr>
          <p:nvPr>
            <p:ph type="body" sz="quarter" idx="46" hasCustomPrompt="1"/>
          </p:nvPr>
        </p:nvSpPr>
        <p:spPr>
          <a:xfrm>
            <a:off x="15483349" y="8651556"/>
            <a:ext cx="3753483" cy="894989"/>
          </a:xfrm>
        </p:spPr>
        <p:txBody>
          <a:bodyPr wrap="square" numCol="1" spcCol="756000" anchor="ctr">
            <a:spAutoFit/>
          </a:bodyPr>
          <a:lstStyle>
            <a:lvl1pPr marL="0" indent="0">
              <a:spcAft>
                <a:spcPts val="0"/>
              </a:spcAft>
              <a:buFont typeface="Arial" panose="020B0604020202020204" pitchFamily="34" charset="0"/>
              <a:buNone/>
              <a:defRPr sz="1800"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600"/>
            </a:lvl2pPr>
            <a:lvl3pPr marL="0" indent="0">
              <a:buFontTx/>
              <a:buNone/>
              <a:defRPr lang="en-GB" sz="1600" kern="1200" dirty="0">
                <a:solidFill>
                  <a:schemeClr val="accent1"/>
                </a:solidFill>
                <a:latin typeface="+mn-lt"/>
                <a:ea typeface="+mn-ea"/>
                <a:cs typeface="+mn-cs"/>
              </a:defRPr>
            </a:lvl3pPr>
            <a:lvl5pPr>
              <a:defRPr/>
            </a:lvl5pPr>
          </a:lstStyle>
          <a:p>
            <a:pPr lvl="0"/>
            <a:r>
              <a:rPr lang="en-GB" dirty="0"/>
              <a:t>Speaker Name</a:t>
            </a:r>
          </a:p>
          <a:p>
            <a:pPr lvl="1"/>
            <a:r>
              <a:rPr lang="en-GB" dirty="0"/>
              <a:t>Job title, Organisation</a:t>
            </a:r>
          </a:p>
          <a:p>
            <a:pPr marL="0" lvl="2" indent="0" algn="l" defTabSz="914400" rtl="0" eaLnBrk="1" latinLnBrk="0" hangingPunct="1">
              <a:lnSpc>
                <a:spcPct val="120000"/>
              </a:lnSpc>
              <a:spcBef>
                <a:spcPts val="0"/>
              </a:spcBef>
              <a:spcAft>
                <a:spcPts val="1200"/>
              </a:spcAft>
              <a:buSzPct val="75000"/>
              <a:buFontTx/>
              <a:buNone/>
            </a:pPr>
            <a:r>
              <a:rPr lang="en-GB" dirty="0"/>
              <a:t>@social_handle</a:t>
            </a:r>
          </a:p>
        </p:txBody>
      </p:sp>
    </p:spTree>
    <p:extLst>
      <p:ext uri="{BB962C8B-B14F-4D97-AF65-F5344CB8AC3E}">
        <p14:creationId xmlns:p14="http://schemas.microsoft.com/office/powerpoint/2010/main" val="17350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 Sub | 2 column text">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1" name="Text Placeholder 9">
            <a:extLst>
              <a:ext uri="{FF2B5EF4-FFF2-40B4-BE49-F238E27FC236}">
                <a16:creationId xmlns:a16="http://schemas.microsoft.com/office/drawing/2014/main" id="{B271352E-4397-4E5F-A9DC-06B6F5E64721}"/>
              </a:ext>
            </a:extLst>
          </p:cNvPr>
          <p:cNvSpPr>
            <a:spLocks noGrp="1"/>
          </p:cNvSpPr>
          <p:nvPr>
            <p:ph type="body" sz="quarter" idx="13"/>
          </p:nvPr>
        </p:nvSpPr>
        <p:spPr>
          <a:xfrm>
            <a:off x="952500" y="250633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4791078"/>
            <a:ext cx="18199100" cy="2735598"/>
          </a:xfrm>
        </p:spPr>
        <p:txBody>
          <a:bodyPr numCol="2" spcCol="1440000"/>
          <a:lstStyle>
            <a:lvl1pPr marL="0" indent="0">
              <a:buFont typeface="Arial" panose="020B0604020202020204" pitchFamily="34" charset="0"/>
              <a:buNone/>
              <a:defRPr/>
            </a:lvl1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2140664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Ex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5159155"/>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5890133"/>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7412675"/>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8048820"/>
            <a:ext cx="6111875" cy="400687"/>
          </a:xfrm>
        </p:spPr>
        <p:txBody>
          <a:bodyPr/>
          <a:lstStyle/>
          <a:p>
            <a:pPr lvl="0"/>
            <a:r>
              <a:rPr lang="en-US"/>
              <a:t>Click to edit Master text styles</a:t>
            </a:r>
          </a:p>
        </p:txBody>
      </p:sp>
      <p:pic>
        <p:nvPicPr>
          <p:cNvPr id="14" name="Graphic 13">
            <a:extLst>
              <a:ext uri="{FF2B5EF4-FFF2-40B4-BE49-F238E27FC236}">
                <a16:creationId xmlns:a16="http://schemas.microsoft.com/office/drawing/2014/main" id="{90981E17-5695-435B-969A-5EECE7102801}"/>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950451" y="9483725"/>
            <a:ext cx="2809875" cy="1066800"/>
          </a:xfrm>
          <a:prstGeom prst="rect">
            <a:avLst/>
          </a:prstGeom>
        </p:spPr>
      </p:pic>
      <p:sp>
        <p:nvSpPr>
          <p:cNvPr id="16" name="Picture Placeholder 4">
            <a:extLst>
              <a:ext uri="{FF2B5EF4-FFF2-40B4-BE49-F238E27FC236}">
                <a16:creationId xmlns:a16="http://schemas.microsoft.com/office/drawing/2014/main" id="{523DD328-9428-4A62-9563-5F3EC36C1554}"/>
              </a:ext>
            </a:extLst>
          </p:cNvPr>
          <p:cNvSpPr>
            <a:spLocks noGrp="1"/>
          </p:cNvSpPr>
          <p:nvPr>
            <p:ph type="pic" sz="quarter" idx="10" hasCustomPrompt="1"/>
          </p:nvPr>
        </p:nvSpPr>
        <p:spPr>
          <a:xfrm>
            <a:off x="8534401" y="0"/>
            <a:ext cx="11569700" cy="11309350"/>
          </a:xfrm>
          <a:solidFill>
            <a:schemeClr val="bg2">
              <a:lumMod val="75000"/>
            </a:schemeClr>
          </a:solidFill>
        </p:spPr>
        <p:txBody>
          <a:bodyPr bIns="1764000" anchor="ctr">
            <a:noAutofit/>
          </a:bodyPr>
          <a:lstStyle>
            <a:lvl1pPr algn="ctr">
              <a:defRPr sz="3600" b="1">
                <a:solidFill>
                  <a:schemeClr val="bg1"/>
                </a:solidFill>
              </a:defRPr>
            </a:lvl1pPr>
          </a:lstStyle>
          <a:p>
            <a:r>
              <a:rPr lang="en-GB" dirty="0"/>
              <a:t>Click icon to insert image</a:t>
            </a:r>
          </a:p>
        </p:txBody>
      </p:sp>
    </p:spTree>
    <p:extLst>
      <p:ext uri="{BB962C8B-B14F-4D97-AF65-F5344CB8AC3E}">
        <p14:creationId xmlns:p14="http://schemas.microsoft.com/office/powerpoint/2010/main" val="3997017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ata_Sources">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7700640E-70DB-4FA8-8906-F2F2D00CFD0A}"/>
              </a:ext>
            </a:extLst>
          </p:cNvPr>
          <p:cNvSpPr>
            <a:spLocks noGrp="1"/>
          </p:cNvSpPr>
          <p:nvPr>
            <p:ph type="title" hasCustomPrompt="1"/>
          </p:nvPr>
        </p:nvSpPr>
        <p:spPr>
          <a:xfrm>
            <a:off x="952502" y="885878"/>
            <a:ext cx="13420028" cy="503215"/>
          </a:xfrm>
        </p:spPr>
        <p:txBody>
          <a:bodyPr lIns="0" tIns="0" rIns="0" bIns="0" anchor="t" anchorCtr="0"/>
          <a:lstStyle>
            <a:lvl1pPr>
              <a:defRPr sz="3600"/>
            </a:lvl1pPr>
          </a:lstStyle>
          <a:p>
            <a:r>
              <a:rPr lang="en-US" dirty="0"/>
              <a:t>Data sources for data contained within this slide deck</a:t>
            </a:r>
            <a:endParaRPr lang="en-GB" dirty="0"/>
          </a:p>
        </p:txBody>
      </p:sp>
      <p:sp>
        <p:nvSpPr>
          <p:cNvPr id="12" name="TextBox 11">
            <a:extLst>
              <a:ext uri="{FF2B5EF4-FFF2-40B4-BE49-F238E27FC236}">
                <a16:creationId xmlns:a16="http://schemas.microsoft.com/office/drawing/2014/main" id="{8FBF1565-E385-499D-9EFB-74F24A450EB2}"/>
              </a:ext>
            </a:extLst>
          </p:cNvPr>
          <p:cNvSpPr txBox="1"/>
          <p:nvPr userDrawn="1"/>
        </p:nvSpPr>
        <p:spPr>
          <a:xfrm>
            <a:off x="952499" y="1479952"/>
            <a:ext cx="18209259" cy="584775"/>
          </a:xfrm>
          <a:prstGeom prst="rect">
            <a:avLst/>
          </a:prstGeom>
          <a:noFill/>
        </p:spPr>
        <p:txBody>
          <a:bodyPr wrap="square">
            <a:spAutoFit/>
          </a:bodyPr>
          <a:lstStyle/>
          <a:p>
            <a:r>
              <a:rPr lang="en-US" sz="1600" dirty="0">
                <a:latin typeface="+mj-lt"/>
                <a:cs typeface="Calibri" panose="020F0502020204030204" pitchFamily="34" charset="0"/>
              </a:rPr>
              <a:t>The Global Measles and Rubella Report is based on surveillance data reported by Member States to the regional offices weekly or monthly. The regional compilation is reported to HQ monthly. Data are to be reported from the regions on the 1</a:t>
            </a:r>
            <a:r>
              <a:rPr lang="en-US" sz="1600" baseline="30000" dirty="0">
                <a:latin typeface="+mj-lt"/>
                <a:cs typeface="Calibri" panose="020F0502020204030204" pitchFamily="34" charset="0"/>
              </a:rPr>
              <a:t>st</a:t>
            </a:r>
            <a:r>
              <a:rPr lang="en-US" sz="1600" dirty="0">
                <a:latin typeface="+mj-lt"/>
                <a:cs typeface="Calibri" panose="020F0502020204030204" pitchFamily="34" charset="0"/>
              </a:rPr>
              <a:t> Friday of the month, and HQ attempts to release the monthly report by the 3</a:t>
            </a:r>
            <a:r>
              <a:rPr lang="en-US" sz="1600" baseline="30000" dirty="0">
                <a:latin typeface="+mj-lt"/>
                <a:cs typeface="Calibri" panose="020F0502020204030204" pitchFamily="34" charset="0"/>
              </a:rPr>
              <a:t>rd</a:t>
            </a:r>
            <a:r>
              <a:rPr lang="en-US" sz="1600" dirty="0">
                <a:latin typeface="+mj-lt"/>
                <a:cs typeface="Calibri" panose="020F0502020204030204" pitchFamily="34" charset="0"/>
              </a:rPr>
              <a:t> Monday of the month. </a:t>
            </a:r>
          </a:p>
        </p:txBody>
      </p:sp>
      <p:sp>
        <p:nvSpPr>
          <p:cNvPr id="14" name="Rectangle 13">
            <a:extLst>
              <a:ext uri="{FF2B5EF4-FFF2-40B4-BE49-F238E27FC236}">
                <a16:creationId xmlns:a16="http://schemas.microsoft.com/office/drawing/2014/main" id="{09E99455-FC58-4B14-9BCB-56A57C945A32}"/>
              </a:ext>
            </a:extLst>
          </p:cNvPr>
          <p:cNvSpPr/>
          <p:nvPr userDrawn="1"/>
        </p:nvSpPr>
        <p:spPr>
          <a:xfrm>
            <a:off x="962658" y="2342307"/>
            <a:ext cx="18209259" cy="1477328"/>
          </a:xfrm>
          <a:prstGeom prst="rect">
            <a:avLst/>
          </a:prstGeom>
        </p:spPr>
        <p:txBody>
          <a:bodyPr wrap="square">
            <a:spAutoFit/>
          </a:bodyPr>
          <a:lstStyle/>
          <a:p>
            <a:r>
              <a:rPr lang="en-US" sz="1800" b="1" dirty="0">
                <a:latin typeface="+mj-lt"/>
                <a:cs typeface="Calibri" panose="020F0502020204030204" pitchFamily="34" charset="0"/>
              </a:rPr>
              <a:t>Please note:</a:t>
            </a:r>
          </a:p>
          <a:p>
            <a:pPr marL="285750" indent="-285750">
              <a:buFont typeface="Wingdings" panose="05000000000000000000" pitchFamily="2" charset="2"/>
              <a:buChar char="§"/>
            </a:pPr>
            <a:r>
              <a:rPr lang="en-US" sz="1800" dirty="0">
                <a:latin typeface="+mj-lt"/>
                <a:cs typeface="Calibri" panose="020F0502020204030204" pitchFamily="34" charset="0"/>
              </a:rPr>
              <a:t>Numbers of cases might differ from the official numbers reported annually as part of the WHO/UNICEF Joint reporting process (JRF).  The difference can be due to the time lag as  the annual data might not be complete at the time of reporting. </a:t>
            </a:r>
          </a:p>
          <a:p>
            <a:pPr marL="285750" indent="-285750">
              <a:buFont typeface="Wingdings" panose="05000000000000000000" pitchFamily="2" charset="2"/>
              <a:buChar char="§"/>
            </a:pPr>
            <a:r>
              <a:rPr lang="en-US" sz="1800" dirty="0">
                <a:latin typeface="+mj-lt"/>
                <a:cs typeface="Calibri" panose="020F0502020204030204" pitchFamily="34" charset="0"/>
              </a:rPr>
              <a:t>In addition, the difference can be due to multiple surveillance systems at country level.  In these cases, the monthly data are extracted from the case based surveillance system while the annual data can be from the aggregated system. </a:t>
            </a:r>
          </a:p>
        </p:txBody>
      </p:sp>
      <p:sp>
        <p:nvSpPr>
          <p:cNvPr id="16" name="Rectangle 15">
            <a:extLst>
              <a:ext uri="{FF2B5EF4-FFF2-40B4-BE49-F238E27FC236}">
                <a16:creationId xmlns:a16="http://schemas.microsoft.com/office/drawing/2014/main" id="{6FB3D5A0-A53B-41DD-BECF-ECEED5911D92}"/>
              </a:ext>
            </a:extLst>
          </p:cNvPr>
          <p:cNvSpPr/>
          <p:nvPr userDrawn="1"/>
        </p:nvSpPr>
        <p:spPr>
          <a:xfrm>
            <a:off x="10340082" y="4196507"/>
            <a:ext cx="8712968" cy="5632311"/>
          </a:xfrm>
          <a:prstGeom prst="rect">
            <a:avLst/>
          </a:prstGeom>
        </p:spPr>
        <p:txBody>
          <a:bodyPr wrap="square">
            <a:spAutoFit/>
          </a:bodyPr>
          <a:lstStyle/>
          <a:p>
            <a:pPr>
              <a:lnSpc>
                <a:spcPct val="100000"/>
              </a:lnSpc>
              <a:spcBef>
                <a:spcPts val="0"/>
              </a:spcBef>
              <a:spcAft>
                <a:spcPts val="0"/>
              </a:spcAft>
            </a:pPr>
            <a:r>
              <a:rPr lang="en-US" sz="1200" b="1" dirty="0">
                <a:latin typeface="+mj-lt"/>
                <a:cs typeface="Calibri" panose="020F0502020204030204" pitchFamily="34" charset="0"/>
              </a:rPr>
              <a:t>ELISA Laboratory Data from the Global Measles and Rubella Laboratory Network (GMRLN)</a:t>
            </a:r>
          </a:p>
          <a:p>
            <a:pPr marL="17145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The Global Measles Rubella Laboratory Network laboratories report the number of samples received as well as the number of samples tested for IgM serology, as well as the number positive, negative and equivocal. </a:t>
            </a:r>
          </a:p>
          <a:p>
            <a:pPr marL="628650" lvl="1" indent="-171450">
              <a:buFont typeface="Arial" panose="020B0604020202020204" pitchFamily="34" charset="0"/>
              <a:buChar char="•"/>
            </a:pPr>
            <a:r>
              <a:rPr lang="en-US" sz="1200" dirty="0">
                <a:latin typeface="+mj-lt"/>
                <a:cs typeface="Calibri" panose="020F0502020204030204" pitchFamily="34" charset="0"/>
              </a:rPr>
              <a:t>These aggregated data are collected to account for the inadequate linking between laboratory and epidemiological data in some countries.</a:t>
            </a:r>
          </a:p>
          <a:p>
            <a:pPr marL="628650" lvl="1" indent="-171450">
              <a:buFont typeface="Arial" panose="020B0604020202020204" pitchFamily="34" charset="0"/>
              <a:buChar char="•"/>
            </a:pPr>
            <a:r>
              <a:rPr lang="en-US" sz="1200" dirty="0">
                <a:latin typeface="+mj-lt"/>
                <a:cs typeface="Calibri" panose="020F0502020204030204" pitchFamily="34" charset="0"/>
              </a:rPr>
              <a:t>Numbers of cases reported may differ from the number of samples tested positive for various reasons</a:t>
            </a:r>
          </a:p>
          <a:p>
            <a:pPr marL="1085850" lvl="2" indent="-171450">
              <a:buFont typeface="Arial" panose="020B0604020202020204" pitchFamily="34" charset="0"/>
              <a:buChar char="•"/>
            </a:pPr>
            <a:r>
              <a:rPr lang="en-US" sz="1200" dirty="0">
                <a:latin typeface="+mj-lt"/>
                <a:cs typeface="Calibri" panose="020F0502020204030204" pitchFamily="34" charset="0"/>
              </a:rPr>
              <a:t>Samples tested positive in a laboratory may not reported to the surveillance system</a:t>
            </a:r>
          </a:p>
          <a:p>
            <a:pPr marL="1085850" lvl="2" indent="-171450">
              <a:buFont typeface="Arial" panose="020B0604020202020204" pitchFamily="34" charset="0"/>
              <a:buChar char="•"/>
            </a:pPr>
            <a:r>
              <a:rPr lang="en-US" sz="1200" dirty="0">
                <a:latin typeface="+mj-lt"/>
                <a:cs typeface="Calibri" panose="020F0502020204030204" pitchFamily="34" charset="0"/>
              </a:rPr>
              <a:t>IgG screening results are inappropriately included in the surveillance database</a:t>
            </a:r>
          </a:p>
          <a:p>
            <a:pPr marL="1085850" lvl="2" indent="-171450">
              <a:buFont typeface="Arial" panose="020B0604020202020204" pitchFamily="34" charset="0"/>
              <a:buChar char="•"/>
            </a:pPr>
            <a:r>
              <a:rPr lang="en-US" sz="1200" dirty="0">
                <a:latin typeface="+mj-lt"/>
                <a:cs typeface="Calibri" panose="020F0502020204030204" pitchFamily="34" charset="0"/>
              </a:rPr>
              <a:t>Inconsistent reporting from laboratories.  </a:t>
            </a:r>
          </a:p>
          <a:p>
            <a:pPr marL="1085850" lvl="2" indent="-171450">
              <a:buFont typeface="Arial" panose="020B0604020202020204" pitchFamily="34" charset="0"/>
              <a:buChar char="•"/>
            </a:pPr>
            <a:r>
              <a:rPr lang="en-US" sz="1200" dirty="0">
                <a:latin typeface="+mj-lt"/>
                <a:cs typeface="Calibri" panose="020F0502020204030204" pitchFamily="34" charset="0"/>
              </a:rPr>
              <a:t>This is based on the number of SAMPLES tested, not the number of CASES tested. One case can have multiple samples being tested (e.g. different specimen types, repeat specimen collection based on timing of collection).</a:t>
            </a:r>
          </a:p>
          <a:p>
            <a:pPr marL="1085850" lvl="2" indent="-171450">
              <a:buFont typeface="Arial" panose="020B0604020202020204" pitchFamily="34" charset="0"/>
              <a:buChar char="•"/>
            </a:pPr>
            <a:endParaRPr lang="en-US" sz="1200" dirty="0">
              <a:latin typeface="+mj-lt"/>
              <a:cs typeface="Calibri" panose="020F0502020204030204" pitchFamily="34" charset="0"/>
            </a:endParaRPr>
          </a:p>
          <a:p>
            <a:pPr marL="0" indent="0">
              <a:buFont typeface="Arial" panose="020B0604020202020204" pitchFamily="34" charset="0"/>
              <a:buNone/>
            </a:pPr>
            <a:r>
              <a:rPr lang="en-US" sz="1200" b="1" dirty="0">
                <a:latin typeface="+mj-lt"/>
                <a:cs typeface="Calibri" panose="020F0502020204030204" pitchFamily="34" charset="0"/>
              </a:rPr>
              <a:t>Limitations</a:t>
            </a:r>
          </a:p>
          <a:p>
            <a:pPr marL="171450" lvl="0" indent="-171450">
              <a:buFont typeface="Arial" panose="020B0604020202020204" pitchFamily="34" charset="0"/>
              <a:buChar char="•"/>
            </a:pPr>
            <a:r>
              <a:rPr lang="en-US" sz="1200" dirty="0">
                <a:latin typeface="+mj-lt"/>
                <a:cs typeface="Calibri" panose="020F0502020204030204" pitchFamily="34" charset="0"/>
              </a:rPr>
              <a:t>Data are only from network laboratories</a:t>
            </a:r>
          </a:p>
          <a:p>
            <a:pPr marL="171450" lvl="0" indent="-171450">
              <a:buFont typeface="Arial" panose="020B0604020202020204" pitchFamily="34" charset="0"/>
              <a:buChar char="•"/>
            </a:pPr>
            <a:r>
              <a:rPr lang="en-US" sz="1200" dirty="0">
                <a:latin typeface="+mj-lt"/>
                <a:cs typeface="Calibri" panose="020F0502020204030204" pitchFamily="34" charset="0"/>
              </a:rPr>
              <a:t>Non-network laboratories are not included</a:t>
            </a:r>
          </a:p>
          <a:p>
            <a:pPr marL="171450" lvl="0" indent="-171450">
              <a:buFont typeface="Arial" panose="020B0604020202020204" pitchFamily="34" charset="0"/>
              <a:buChar char="•"/>
            </a:pPr>
            <a:r>
              <a:rPr lang="en-US" sz="1200" dirty="0">
                <a:latin typeface="+mj-lt"/>
                <a:cs typeface="Calibri" panose="020F0502020204030204" pitchFamily="34" charset="0"/>
              </a:rPr>
              <a:t>Some laboratories don’t report</a:t>
            </a:r>
          </a:p>
          <a:p>
            <a:pPr marL="171450" lvl="0" indent="-171450">
              <a:buFont typeface="Arial" panose="020B0604020202020204" pitchFamily="34" charset="0"/>
              <a:buChar char="•"/>
            </a:pPr>
            <a:r>
              <a:rPr lang="en-US" sz="1200" dirty="0">
                <a:latin typeface="+mj-lt"/>
                <a:cs typeface="Calibri" panose="020F0502020204030204" pitchFamily="34" charset="0"/>
              </a:rPr>
              <a:t>IgG results are sometimes inappropriately reported</a:t>
            </a:r>
          </a:p>
          <a:p>
            <a:pPr marL="628650" lvl="1" indent="-171450">
              <a:buFont typeface="Arial" panose="020B0604020202020204" pitchFamily="34" charset="0"/>
              <a:buChar char="•"/>
            </a:pPr>
            <a:endParaRPr lang="en-US" sz="1200" dirty="0">
              <a:latin typeface="+mj-lt"/>
              <a:cs typeface="Calibri" panose="020F0502020204030204" pitchFamily="34" charset="0"/>
            </a:endParaRPr>
          </a:p>
          <a:p>
            <a:pPr marL="628650" lvl="1" indent="-171450">
              <a:buFont typeface="Arial" panose="020B0604020202020204" pitchFamily="34" charset="0"/>
              <a:buChar char="•"/>
            </a:pPr>
            <a:endParaRPr lang="en-US" sz="1200" dirty="0">
              <a:latin typeface="+mj-lt"/>
              <a:cs typeface="Calibri" panose="020F0502020204030204" pitchFamily="34" charset="0"/>
            </a:endParaRPr>
          </a:p>
          <a:p>
            <a:pPr>
              <a:lnSpc>
                <a:spcPct val="100000"/>
              </a:lnSpc>
              <a:spcBef>
                <a:spcPts val="0"/>
              </a:spcBef>
              <a:spcAft>
                <a:spcPts val="0"/>
              </a:spcAft>
            </a:pPr>
            <a:r>
              <a:rPr lang="en-US" sz="1200" b="1" dirty="0">
                <a:latin typeface="+mj-lt"/>
                <a:cs typeface="Calibri" panose="020F0502020204030204" pitchFamily="34" charset="0"/>
              </a:rPr>
              <a:t>Genotyping Data</a:t>
            </a:r>
          </a:p>
          <a:p>
            <a:pPr>
              <a:lnSpc>
                <a:spcPct val="100000"/>
              </a:lnSpc>
              <a:spcBef>
                <a:spcPts val="0"/>
              </a:spcBef>
              <a:spcAft>
                <a:spcPts val="0"/>
              </a:spcAft>
            </a:pPr>
            <a:r>
              <a:rPr lang="en-US" sz="1200" dirty="0">
                <a:latin typeface="+mj-lt"/>
                <a:cs typeface="Calibri" panose="020F0502020204030204" pitchFamily="34" charset="0"/>
              </a:rPr>
              <a:t>Genotyping data are obtained from the MeaNS2 (</a:t>
            </a:r>
            <a:r>
              <a:rPr lang="en-US" sz="1200" dirty="0">
                <a:latin typeface="+mj-lt"/>
                <a:cs typeface="Calibri" panose="020F0502020204030204" pitchFamily="34" charset="0"/>
                <a:hlinkClick r:id="rId2"/>
              </a:rPr>
              <a:t>https://who-gmrln.org/means2</a:t>
            </a:r>
            <a:r>
              <a:rPr lang="en-US" sz="1200" dirty="0">
                <a:latin typeface="+mj-lt"/>
                <a:cs typeface="Calibri" panose="020F0502020204030204" pitchFamily="34" charset="0"/>
              </a:rPr>
              <a:t>) and RubeNS2 (</a:t>
            </a:r>
            <a:r>
              <a:rPr lang="en-US" sz="1200" dirty="0">
                <a:latin typeface="+mj-lt"/>
                <a:cs typeface="Calibri" panose="020F0502020204030204" pitchFamily="34" charset="0"/>
                <a:hlinkClick r:id="rId3"/>
              </a:rPr>
              <a:t>https://who-gmrln.org/rubens2</a:t>
            </a:r>
            <a:r>
              <a:rPr lang="en-US" sz="1200" dirty="0">
                <a:latin typeface="+mj-lt"/>
                <a:cs typeface="Calibri" panose="020F0502020204030204" pitchFamily="34" charset="0"/>
              </a:rPr>
              <a:t>). </a:t>
            </a:r>
            <a:br>
              <a:rPr lang="en-US" sz="1200" dirty="0">
                <a:latin typeface="+mj-lt"/>
                <a:cs typeface="Calibri" panose="020F0502020204030204" pitchFamily="34" charset="0"/>
              </a:rPr>
            </a:br>
            <a:endParaRPr lang="en-US" sz="1200" dirty="0">
              <a:latin typeface="+mj-lt"/>
              <a:cs typeface="Calibri" panose="020F0502020204030204" pitchFamily="34" charset="0"/>
            </a:endParaRPr>
          </a:p>
          <a:p>
            <a:pPr marL="0" indent="0">
              <a:lnSpc>
                <a:spcPct val="100000"/>
              </a:lnSpc>
              <a:spcBef>
                <a:spcPts val="0"/>
              </a:spcBef>
              <a:spcAft>
                <a:spcPts val="0"/>
              </a:spcAft>
              <a:buFont typeface="Arial" panose="020B0604020202020204" pitchFamily="34" charset="0"/>
              <a:buNone/>
            </a:pPr>
            <a:r>
              <a:rPr lang="en-US" sz="1200" b="1" dirty="0">
                <a:latin typeface="+mj-lt"/>
                <a:cs typeface="Calibri" panose="020F0502020204030204" pitchFamily="34" charset="0"/>
              </a:rPr>
              <a:t>Limitations</a:t>
            </a:r>
          </a:p>
          <a:p>
            <a:pPr marL="171450" lvl="0" indent="-171450">
              <a:buFont typeface="Arial" panose="020B0604020202020204" pitchFamily="34" charset="0"/>
              <a:buChar char="•"/>
            </a:pPr>
            <a:r>
              <a:rPr lang="en-US" sz="1200" dirty="0">
                <a:latin typeface="+mj-lt"/>
                <a:cs typeface="Calibri" panose="020F0502020204030204" pitchFamily="34" charset="0"/>
              </a:rPr>
              <a:t>Inadequate sample collection for genotyping challenges interpretation of the data</a:t>
            </a:r>
          </a:p>
          <a:p>
            <a:pPr marL="171450" lvl="0" indent="-171450">
              <a:buFont typeface="Arial" panose="020B0604020202020204" pitchFamily="34" charset="0"/>
              <a:buChar char="•"/>
            </a:pPr>
            <a:r>
              <a:rPr lang="en-US" sz="1200" dirty="0">
                <a:latin typeface="+mj-lt"/>
                <a:cs typeface="Calibri" panose="020F0502020204030204" pitchFamily="34" charset="0"/>
              </a:rPr>
              <a:t>Underreporting</a:t>
            </a:r>
          </a:p>
          <a:p>
            <a:pPr marL="628650" lvl="1" indent="-171450">
              <a:buFont typeface="Arial" panose="020B0604020202020204" pitchFamily="34" charset="0"/>
              <a:buChar char="•"/>
            </a:pPr>
            <a:r>
              <a:rPr lang="en-US" sz="1200" dirty="0">
                <a:latin typeface="+mj-lt"/>
                <a:cs typeface="Calibri" panose="020F0502020204030204" pitchFamily="34" charset="0"/>
              </a:rPr>
              <a:t>WHO recommends that Member States submit genotyping data to these databases, but it is not currently a requirement so there is underreporting</a:t>
            </a:r>
          </a:p>
          <a:p>
            <a:pPr marL="171450" lvl="0" indent="-171450">
              <a:buFont typeface="Arial" panose="020B0604020202020204" pitchFamily="34" charset="0"/>
              <a:buChar char="•"/>
            </a:pPr>
            <a:r>
              <a:rPr lang="en-US" sz="1200" dirty="0">
                <a:latin typeface="+mj-lt"/>
                <a:cs typeface="Calibri" panose="020F0502020204030204" pitchFamily="34" charset="0"/>
              </a:rPr>
              <a:t>Genotype data can’t be linked to epidemiologic data at the global level</a:t>
            </a:r>
          </a:p>
        </p:txBody>
      </p:sp>
      <p:sp>
        <p:nvSpPr>
          <p:cNvPr id="17" name="TextBox 16">
            <a:extLst>
              <a:ext uri="{FF2B5EF4-FFF2-40B4-BE49-F238E27FC236}">
                <a16:creationId xmlns:a16="http://schemas.microsoft.com/office/drawing/2014/main" id="{070C9BD3-7E2F-4452-B5A1-F41D76716095}"/>
              </a:ext>
            </a:extLst>
          </p:cNvPr>
          <p:cNvSpPr txBox="1"/>
          <p:nvPr userDrawn="1"/>
        </p:nvSpPr>
        <p:spPr>
          <a:xfrm>
            <a:off x="1051050" y="4196507"/>
            <a:ext cx="9001000" cy="6740307"/>
          </a:xfrm>
          <a:prstGeom prst="rect">
            <a:avLst/>
          </a:prstGeom>
          <a:noFill/>
        </p:spPr>
        <p:txBody>
          <a:bodyPr wrap="square">
            <a:spAutoFit/>
          </a:bodyPr>
          <a:lstStyle/>
          <a:p>
            <a:pPr>
              <a:lnSpc>
                <a:spcPct val="100000"/>
              </a:lnSpc>
              <a:spcBef>
                <a:spcPts val="0"/>
              </a:spcBef>
              <a:spcAft>
                <a:spcPts val="0"/>
              </a:spcAft>
            </a:pPr>
            <a:r>
              <a:rPr lang="en-US" sz="1200" b="1" dirty="0">
                <a:latin typeface="+mj-lt"/>
                <a:cs typeface="Calibri" panose="020F0502020204030204" pitchFamily="34" charset="0"/>
              </a:rPr>
              <a:t>Epidemiologic Data: Case-based and/or Aggregate Reporting to WHO</a:t>
            </a:r>
          </a:p>
          <a:p>
            <a:pPr marL="171450"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Epidemiologic data comes from Member States in one of two forms</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Case-based data, which is our recommendation, is provided by most member states.  </a:t>
            </a:r>
            <a:br>
              <a:rPr lang="en-US" sz="1200" dirty="0">
                <a:latin typeface="+mj-lt"/>
                <a:cs typeface="Calibri" panose="020F0502020204030204" pitchFamily="34" charset="0"/>
              </a:rPr>
            </a:br>
            <a:r>
              <a:rPr lang="en-US" sz="1200" dirty="0">
                <a:latin typeface="+mj-lt"/>
                <a:cs typeface="Calibri" panose="020F0502020204030204" pitchFamily="34" charset="0"/>
              </a:rPr>
              <a:t>At WHO HQ, we collect a limited set of variables, including, age, date of onset, country reporting, 1</a:t>
            </a:r>
            <a:r>
              <a:rPr lang="en-US" sz="1200" baseline="30000" dirty="0">
                <a:latin typeface="+mj-lt"/>
                <a:cs typeface="Calibri" panose="020F0502020204030204" pitchFamily="34" charset="0"/>
              </a:rPr>
              <a:t>st</a:t>
            </a:r>
            <a:r>
              <a:rPr lang="en-US" sz="1200" dirty="0">
                <a:latin typeface="+mj-lt"/>
                <a:cs typeface="Calibri" panose="020F0502020204030204" pitchFamily="34" charset="0"/>
              </a:rPr>
              <a:t>/2</a:t>
            </a:r>
            <a:r>
              <a:rPr lang="en-US" sz="1200" baseline="30000" dirty="0">
                <a:latin typeface="+mj-lt"/>
                <a:cs typeface="Calibri" panose="020F0502020204030204" pitchFamily="34" charset="0"/>
              </a:rPr>
              <a:t>nd</a:t>
            </a:r>
            <a:r>
              <a:rPr lang="en-US" sz="1200" dirty="0">
                <a:latin typeface="+mj-lt"/>
                <a:cs typeface="Calibri" panose="020F0502020204030204" pitchFamily="34" charset="0"/>
              </a:rPr>
              <a:t> administrative unit of residence, vaccination status (by recall), date related to specimen collection/testing, and final classification. Regions might or might not collect more data than this. Often suspected cases with recent date of onset are not classified; however, at HQ we classify pending cases as clinically compatible and update the data if/when new data are provided to HQ.  For AFR, we classify all cases that are rubella IgM+ as rubella laboratory-confirmed cases.  </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Aggregated data on number of suspected, lab-confirmed, epi-linked, and clinically compatible cases of measles/rubella, by month/year of onset, and by subnational area (though some member states do not provide this level of disaggregation).  </a:t>
            </a:r>
          </a:p>
          <a:p>
            <a:pPr marL="1085850" lvl="2"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Source for zero-reporting from some member-states though this is not a consistent process. </a:t>
            </a:r>
          </a:p>
          <a:p>
            <a:pPr marL="171450" lvl="0"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A few member states send us both case-based and aggregated data as they have two different surveillance systems in the country.  </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If both aggregate and case-based data are sent to HQ, numbers from aggregate surveillance are considered case counts for the country, while case-based data are used for the national slides to show age distribution, proportion vaccinated, and age-specific incidence.  </a:t>
            </a:r>
          </a:p>
          <a:p>
            <a:pPr marL="628650" lvl="1" indent="-171450">
              <a:lnSpc>
                <a:spcPct val="100000"/>
              </a:lnSpc>
              <a:spcBef>
                <a:spcPts val="0"/>
              </a:spcBef>
              <a:spcAft>
                <a:spcPts val="0"/>
              </a:spcAft>
              <a:buFont typeface="Wingdings" panose="05000000000000000000" pitchFamily="2" charset="2"/>
              <a:buChar char="§"/>
            </a:pPr>
            <a:endParaRPr lang="en-US" sz="1200" dirty="0">
              <a:latin typeface="+mj-lt"/>
              <a:cs typeface="Calibri" panose="020F0502020204030204" pitchFamily="34" charset="0"/>
            </a:endParaRPr>
          </a:p>
          <a:p>
            <a:pPr marL="0" lvl="0" indent="0">
              <a:lnSpc>
                <a:spcPct val="100000"/>
              </a:lnSpc>
              <a:spcBef>
                <a:spcPts val="0"/>
              </a:spcBef>
              <a:spcAft>
                <a:spcPts val="0"/>
              </a:spcAft>
              <a:buFont typeface="Wingdings" panose="05000000000000000000" pitchFamily="2" charset="2"/>
              <a:buNone/>
            </a:pPr>
            <a:r>
              <a:rPr lang="en-US" sz="1200" b="1" dirty="0">
                <a:latin typeface="+mj-lt"/>
                <a:cs typeface="Calibri" panose="020F0502020204030204" pitchFamily="34" charset="0"/>
              </a:rPr>
              <a:t>Limitations</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Reporting delays: It can take 2-3 months from the time a case is reported to public health in a member state to the time the data are provided to WHO HQ.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Some of this is due to normal reporting delays that are expected as it takes time to get information from a health center to Geneva based on reporting frequencies set by various levels</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We are working to decrease the delays in reporting.</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Underreporting/lack of reporting</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Case definitions for suspect, epidemiologically linked and clinically compatible cases may vary between countries.</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Completeness of the data reported to WHO is unknown</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For this monthly update, pending cases are considered measles clinically compatible.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These cases may later be discarded or confirmed based on laboratory testing in which case historical case counts may vary from one report to another.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This could lead to differences between the Global monthly report and Regional or National surveillance bulletins published by WHO Offices and National authorities.</a:t>
            </a:r>
          </a:p>
          <a:p>
            <a:pPr marL="0" indent="0">
              <a:lnSpc>
                <a:spcPct val="100000"/>
              </a:lnSpc>
              <a:spcBef>
                <a:spcPts val="0"/>
              </a:spcBef>
              <a:spcAft>
                <a:spcPts val="0"/>
              </a:spcAft>
              <a:buNone/>
            </a:pPr>
            <a:endParaRPr lang="en-US" sz="1200" dirty="0">
              <a:latin typeface="+mj-lt"/>
              <a:cs typeface="Calibri" panose="020F0502020204030204" pitchFamily="34" charset="0"/>
            </a:endParaRPr>
          </a:p>
        </p:txBody>
      </p:sp>
    </p:spTree>
    <p:extLst>
      <p:ext uri="{BB962C8B-B14F-4D97-AF65-F5344CB8AC3E}">
        <p14:creationId xmlns:p14="http://schemas.microsoft.com/office/powerpoint/2010/main" val="2942643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 2 column text tall">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2774678"/>
            <a:ext cx="18199100" cy="2761782"/>
          </a:xfrm>
        </p:spPr>
        <p:txBody>
          <a:bodyPr numCol="2" spcCol="1440000"/>
          <a:lstStyle>
            <a:lvl1pPr marL="0" indent="0">
              <a:buFont typeface="Arial" panose="020B0604020202020204" pitchFamily="34" charset="0"/>
              <a:buNone/>
              <a:defRPr/>
            </a:lvl1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347453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 2 column bulletpoints">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2774678"/>
            <a:ext cx="18199100" cy="2761782"/>
          </a:xfrm>
        </p:spPr>
        <p:txBody>
          <a:bodyPr numCol="2" spcCol="1440000"/>
          <a:lstStyle>
            <a:lvl1pPr marL="342900" indent="-342900">
              <a:buClr>
                <a:schemeClr val="accent1"/>
              </a:buClr>
              <a:buSzPct val="110000"/>
              <a:buFont typeface="Wingdings" pitchFamily="2" charset="2"/>
              <a:buChar char="§"/>
              <a:defRPr/>
            </a:lvl1pPr>
            <a:lvl2pPr>
              <a:buSzPct val="110000"/>
              <a:defRPr/>
            </a:lvl2pPr>
            <a:lvl3pPr>
              <a:buSzPct val="110000"/>
              <a:defRPr/>
            </a:lvl3pPr>
            <a:lvl4pPr>
              <a:buSzPct val="110000"/>
              <a:defRPr/>
            </a:lvl4pPr>
            <a:lvl5pPr>
              <a:buSzPct val="1100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1027640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 2 column numbered">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2774678"/>
            <a:ext cx="18199100" cy="2761782"/>
          </a:xfrm>
        </p:spPr>
        <p:txBody>
          <a:bodyPr numCol="2" spcCol="1440000"/>
          <a:lstStyle>
            <a:lvl1pPr marL="457200" indent="-457200">
              <a:buClr>
                <a:schemeClr val="accent1"/>
              </a:buClr>
              <a:buSzPct val="100000"/>
              <a:buFont typeface="+mj-lt"/>
              <a:buAutoNum type="arabicPeriod"/>
              <a:defRPr/>
            </a:lvl1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184054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 Sub | 2 colum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7A8EF9-1C32-4B7A-8081-50E936C41B89}"/>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3" name="Content Placeholder 2">
            <a:extLst>
              <a:ext uri="{FF2B5EF4-FFF2-40B4-BE49-F238E27FC236}">
                <a16:creationId xmlns:a16="http://schemas.microsoft.com/office/drawing/2014/main" id="{B4820C01-EFC8-47E3-87CA-54B740EA5482}"/>
              </a:ext>
            </a:extLst>
          </p:cNvPr>
          <p:cNvSpPr>
            <a:spLocks noGrp="1"/>
          </p:cNvSpPr>
          <p:nvPr>
            <p:ph idx="1"/>
          </p:nvPr>
        </p:nvSpPr>
        <p:spPr>
          <a:xfrm>
            <a:off x="952501" y="4791075"/>
            <a:ext cx="17768887" cy="2579552"/>
          </a:xfrm>
        </p:spPr>
        <p:txBody>
          <a:bodyPr/>
          <a:lstStyle>
            <a:lvl1pPr marL="0" indent="0">
              <a:spcAft>
                <a:spcPts val="1200"/>
              </a:spcAft>
              <a:buFontTx/>
              <a:buNone/>
              <a:defRPr/>
            </a:lvl1pPr>
            <a:lvl2pPr>
              <a:spcAft>
                <a:spcPts val="1200"/>
              </a:spcAft>
              <a:defRPr/>
            </a:lvl2pPr>
            <a:lvl3pPr>
              <a:spcAft>
                <a:spcPts val="1200"/>
              </a:spcAft>
              <a:defRPr/>
            </a:lvl3pPr>
            <a:lvl4pPr>
              <a:spcAft>
                <a:spcPts val="1200"/>
              </a:spcAft>
              <a:defRPr/>
            </a:lvl4pPr>
            <a:lvl5pPr>
              <a:spcAft>
                <a:spcPts val="12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Footer Placeholder 4">
            <a:extLst>
              <a:ext uri="{FF2B5EF4-FFF2-40B4-BE49-F238E27FC236}">
                <a16:creationId xmlns:a16="http://schemas.microsoft.com/office/drawing/2014/main" id="{61F7A7FA-3919-46C3-A721-2BCFFDD3E20A}"/>
              </a:ext>
            </a:extLst>
          </p:cNvPr>
          <p:cNvSpPr>
            <a:spLocks noGrp="1"/>
          </p:cNvSpPr>
          <p:nvPr>
            <p:ph type="ftr" sz="quarter" idx="11"/>
          </p:nvPr>
        </p:nvSpPr>
        <p:spPr/>
        <p:txBody>
          <a:bodyPr/>
          <a:lstStyle/>
          <a:p>
            <a:r>
              <a:rPr lang="en-GB"/>
              <a:t>Immunization, Vaccines and Biologicals</a:t>
            </a:r>
            <a:endParaRPr lang="en-GB" dirty="0"/>
          </a:p>
        </p:txBody>
      </p:sp>
      <p:sp>
        <p:nvSpPr>
          <p:cNvPr id="6" name="Slide Number Placeholder 5">
            <a:extLst>
              <a:ext uri="{FF2B5EF4-FFF2-40B4-BE49-F238E27FC236}">
                <a16:creationId xmlns:a16="http://schemas.microsoft.com/office/drawing/2014/main" id="{51BF7C05-75CA-420E-AD15-CB8A1468F80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object 14">
            <a:extLst>
              <a:ext uri="{FF2B5EF4-FFF2-40B4-BE49-F238E27FC236}">
                <a16:creationId xmlns:a16="http://schemas.microsoft.com/office/drawing/2014/main" id="{87425AA8-5E7D-4A02-BD41-3BD7CF394720}"/>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0" name="Text Placeholder 9">
            <a:extLst>
              <a:ext uri="{FF2B5EF4-FFF2-40B4-BE49-F238E27FC236}">
                <a16:creationId xmlns:a16="http://schemas.microsoft.com/office/drawing/2014/main" id="{88DFAF66-6D1A-4424-9287-26CDDE2BBD70}"/>
              </a:ext>
            </a:extLst>
          </p:cNvPr>
          <p:cNvSpPr>
            <a:spLocks noGrp="1"/>
          </p:cNvSpPr>
          <p:nvPr>
            <p:ph type="body" sz="quarter" idx="13"/>
          </p:nvPr>
        </p:nvSpPr>
        <p:spPr>
          <a:xfrm>
            <a:off x="952500" y="250633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Tree>
    <p:extLst>
      <p:ext uri="{BB962C8B-B14F-4D97-AF65-F5344CB8AC3E}">
        <p14:creationId xmlns:p14="http://schemas.microsoft.com/office/powerpoint/2010/main" val="16455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 Sub | Text + 1 Image">
    <p:spTree>
      <p:nvGrpSpPr>
        <p:cNvPr id="1" name=""/>
        <p:cNvGrpSpPr/>
        <p:nvPr/>
      </p:nvGrpSpPr>
      <p:grpSpPr>
        <a:xfrm>
          <a:off x="0" y="0"/>
          <a:ext cx="0" cy="0"/>
          <a:chOff x="0" y="0"/>
          <a:chExt cx="0" cy="0"/>
        </a:xfrm>
      </p:grpSpPr>
      <p:sp>
        <p:nvSpPr>
          <p:cNvPr id="15" name="Picture Placeholder 7">
            <a:extLst>
              <a:ext uri="{FF2B5EF4-FFF2-40B4-BE49-F238E27FC236}">
                <a16:creationId xmlns:a16="http://schemas.microsoft.com/office/drawing/2014/main" id="{C915F15C-956C-41D5-B307-E9EAF4140C99}"/>
              </a:ext>
            </a:extLst>
          </p:cNvPr>
          <p:cNvSpPr>
            <a:spLocks noGrp="1"/>
          </p:cNvSpPr>
          <p:nvPr>
            <p:ph type="pic" sz="quarter" idx="15"/>
          </p:nvPr>
        </p:nvSpPr>
        <p:spPr>
          <a:xfrm>
            <a:off x="10772775" y="0"/>
            <a:ext cx="9331325" cy="11309349"/>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1" name="Text Placeholder 9">
            <a:extLst>
              <a:ext uri="{FF2B5EF4-FFF2-40B4-BE49-F238E27FC236}">
                <a16:creationId xmlns:a16="http://schemas.microsoft.com/office/drawing/2014/main" id="{B271352E-4397-4E5F-A9DC-06B6F5E64721}"/>
              </a:ext>
            </a:extLst>
          </p:cNvPr>
          <p:cNvSpPr>
            <a:spLocks noGrp="1"/>
          </p:cNvSpPr>
          <p:nvPr>
            <p:ph type="body" sz="quarter" idx="13"/>
          </p:nvPr>
        </p:nvSpPr>
        <p:spPr>
          <a:xfrm>
            <a:off x="952500" y="250633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4791075"/>
            <a:ext cx="8378825" cy="5183600"/>
          </a:xfrm>
        </p:spPr>
        <p:txBody>
          <a:bodyPr/>
          <a:lstStyle>
            <a:lvl1pPr>
              <a:buFont typeface="Arial" panose="020B0604020202020204"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object 14">
            <a:extLst>
              <a:ext uri="{FF2B5EF4-FFF2-40B4-BE49-F238E27FC236}">
                <a16:creationId xmlns:a16="http://schemas.microsoft.com/office/drawing/2014/main" id="{82DE3620-FF46-4B76-AAB9-DA1B6218E935}"/>
              </a:ext>
            </a:extLst>
          </p:cNvPr>
          <p:cNvSpPr/>
          <p:nvPr userDrawn="1"/>
        </p:nvSpPr>
        <p:spPr>
          <a:xfrm flipV="1">
            <a:off x="952501" y="10504954"/>
            <a:ext cx="8867774" cy="4572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 name="Text Placeholder 2">
            <a:extLst>
              <a:ext uri="{FF2B5EF4-FFF2-40B4-BE49-F238E27FC236}">
                <a16:creationId xmlns:a16="http://schemas.microsoft.com/office/drawing/2014/main" id="{762D490A-0282-4B98-BC22-F72D01AAD9CA}"/>
              </a:ext>
            </a:extLst>
          </p:cNvPr>
          <p:cNvSpPr>
            <a:spLocks noGrp="1"/>
          </p:cNvSpPr>
          <p:nvPr>
            <p:ph type="body" sz="quarter" idx="16" hasCustomPrompt="1"/>
          </p:nvPr>
        </p:nvSpPr>
        <p:spPr>
          <a:xfrm>
            <a:off x="10772775" y="9757060"/>
            <a:ext cx="8378825" cy="233718"/>
          </a:xfrm>
        </p:spPr>
        <p:txBody>
          <a:bodyPr/>
          <a:lstStyle>
            <a:lvl1pPr>
              <a:defRPr sz="1400"/>
            </a:lvl1pPr>
          </a:lstStyle>
          <a:p>
            <a:pPr lvl="0"/>
            <a:r>
              <a:rPr lang="en-US" dirty="0"/>
              <a:t>Caption text goes here if required</a:t>
            </a:r>
            <a:endParaRPr lang="en-GB" dirty="0"/>
          </a:p>
        </p:txBody>
      </p:sp>
      <p:sp>
        <p:nvSpPr>
          <p:cNvPr id="5" name="Picture Placeholder 4">
            <a:extLst>
              <a:ext uri="{FF2B5EF4-FFF2-40B4-BE49-F238E27FC236}">
                <a16:creationId xmlns:a16="http://schemas.microsoft.com/office/drawing/2014/main" id="{19427362-842E-4669-885E-548EFDB4AD64}"/>
              </a:ext>
            </a:extLst>
          </p:cNvPr>
          <p:cNvSpPr>
            <a:spLocks noGrp="1"/>
          </p:cNvSpPr>
          <p:nvPr>
            <p:ph type="pic" sz="quarter" idx="17"/>
          </p:nvPr>
        </p:nvSpPr>
        <p:spPr>
          <a:xfrm>
            <a:off x="952500" y="8397875"/>
            <a:ext cx="1576388" cy="1576388"/>
          </a:xfrm>
        </p:spPr>
        <p:txBody>
          <a:bodyPr/>
          <a:lstStyle/>
          <a:p>
            <a:r>
              <a:rPr lang="en-US"/>
              <a:t>Click icon to add picture</a:t>
            </a:r>
            <a:endParaRPr lang="en-GB" dirty="0"/>
          </a:p>
        </p:txBody>
      </p:sp>
    </p:spTree>
    <p:extLst>
      <p:ext uri="{BB962C8B-B14F-4D97-AF65-F5344CB8AC3E}">
        <p14:creationId xmlns:p14="http://schemas.microsoft.com/office/powerpoint/2010/main" val="157106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 Text + 2 Images">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2774675"/>
            <a:ext cx="8378825" cy="7199999"/>
          </a:xfrm>
        </p:spPr>
        <p:txBody>
          <a:bodyPr/>
          <a:lstStyle>
            <a:lvl1pPr>
              <a:buFont typeface="Arial" panose="020B0604020202020204"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5" name="Picture Placeholder 7">
            <a:extLst>
              <a:ext uri="{FF2B5EF4-FFF2-40B4-BE49-F238E27FC236}">
                <a16:creationId xmlns:a16="http://schemas.microsoft.com/office/drawing/2014/main" id="{C915F15C-956C-41D5-B307-E9EAF4140C99}"/>
              </a:ext>
            </a:extLst>
          </p:cNvPr>
          <p:cNvSpPr>
            <a:spLocks noGrp="1"/>
          </p:cNvSpPr>
          <p:nvPr>
            <p:ph type="pic" sz="quarter" idx="15"/>
          </p:nvPr>
        </p:nvSpPr>
        <p:spPr>
          <a:xfrm>
            <a:off x="10772775" y="952500"/>
            <a:ext cx="8378825" cy="4343901"/>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7" name="object 14">
            <a:extLst>
              <a:ext uri="{FF2B5EF4-FFF2-40B4-BE49-F238E27FC236}">
                <a16:creationId xmlns:a16="http://schemas.microsoft.com/office/drawing/2014/main" id="{82DE3620-FF46-4B76-AAB9-DA1B6218E935}"/>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2" name="Picture Placeholder 7">
            <a:extLst>
              <a:ext uri="{FF2B5EF4-FFF2-40B4-BE49-F238E27FC236}">
                <a16:creationId xmlns:a16="http://schemas.microsoft.com/office/drawing/2014/main" id="{02B8336F-F0D4-4BC7-8ABC-2AB9B51D18C1}"/>
              </a:ext>
            </a:extLst>
          </p:cNvPr>
          <p:cNvSpPr>
            <a:spLocks noGrp="1"/>
          </p:cNvSpPr>
          <p:nvPr>
            <p:ph type="pic" sz="quarter" idx="16"/>
          </p:nvPr>
        </p:nvSpPr>
        <p:spPr>
          <a:xfrm>
            <a:off x="10772775" y="5664253"/>
            <a:ext cx="8378825" cy="4310010"/>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3" name="Text Placeholder 2">
            <a:extLst>
              <a:ext uri="{FF2B5EF4-FFF2-40B4-BE49-F238E27FC236}">
                <a16:creationId xmlns:a16="http://schemas.microsoft.com/office/drawing/2014/main" id="{E43DBC4A-ACA7-4AD0-9307-8B9B0EA507FE}"/>
              </a:ext>
            </a:extLst>
          </p:cNvPr>
          <p:cNvSpPr>
            <a:spLocks noGrp="1"/>
          </p:cNvSpPr>
          <p:nvPr>
            <p:ph type="body" sz="quarter" idx="17" hasCustomPrompt="1"/>
          </p:nvPr>
        </p:nvSpPr>
        <p:spPr>
          <a:xfrm>
            <a:off x="10890251" y="1062988"/>
            <a:ext cx="8143874" cy="400687"/>
          </a:xfrm>
        </p:spPr>
        <p:txBody>
          <a:bodyPr/>
          <a:lstStyle>
            <a:lvl1pPr>
              <a:defRPr/>
            </a:lvl1pPr>
          </a:lstStyle>
          <a:p>
            <a:pPr lvl="0"/>
            <a:r>
              <a:rPr lang="en-US" dirty="0"/>
              <a:t>Caption, if required, goes here</a:t>
            </a:r>
            <a:endParaRPr lang="en-GB" dirty="0"/>
          </a:p>
        </p:txBody>
      </p:sp>
      <p:sp>
        <p:nvSpPr>
          <p:cNvPr id="11" name="Text Placeholder 2">
            <a:extLst>
              <a:ext uri="{FF2B5EF4-FFF2-40B4-BE49-F238E27FC236}">
                <a16:creationId xmlns:a16="http://schemas.microsoft.com/office/drawing/2014/main" id="{9E7CB72A-5628-4C6B-920B-B5462A85B798}"/>
              </a:ext>
            </a:extLst>
          </p:cNvPr>
          <p:cNvSpPr>
            <a:spLocks noGrp="1"/>
          </p:cNvSpPr>
          <p:nvPr>
            <p:ph type="body" sz="quarter" idx="18" hasCustomPrompt="1"/>
          </p:nvPr>
        </p:nvSpPr>
        <p:spPr>
          <a:xfrm>
            <a:off x="10890251" y="5787388"/>
            <a:ext cx="8143874" cy="400687"/>
          </a:xfrm>
        </p:spPr>
        <p:txBody>
          <a:bodyPr/>
          <a:lstStyle>
            <a:lvl1pPr>
              <a:defRPr/>
            </a:lvl1pPr>
          </a:lstStyle>
          <a:p>
            <a:pPr lvl="0"/>
            <a:r>
              <a:rPr lang="en-US" dirty="0"/>
              <a:t>Caption, if required, goes here</a:t>
            </a:r>
            <a:endParaRPr lang="en-GB" dirty="0"/>
          </a:p>
        </p:txBody>
      </p:sp>
      <p:sp>
        <p:nvSpPr>
          <p:cNvPr id="14" name="Picture Placeholder 4">
            <a:extLst>
              <a:ext uri="{FF2B5EF4-FFF2-40B4-BE49-F238E27FC236}">
                <a16:creationId xmlns:a16="http://schemas.microsoft.com/office/drawing/2014/main" id="{3E63EEFC-E63D-460B-87E8-056BB1E9EE21}"/>
              </a:ext>
            </a:extLst>
          </p:cNvPr>
          <p:cNvSpPr>
            <a:spLocks noGrp="1"/>
          </p:cNvSpPr>
          <p:nvPr>
            <p:ph type="pic" sz="quarter" idx="19"/>
          </p:nvPr>
        </p:nvSpPr>
        <p:spPr>
          <a:xfrm>
            <a:off x="952500" y="8397875"/>
            <a:ext cx="1576388" cy="1576388"/>
          </a:xfrm>
        </p:spPr>
        <p:txBody>
          <a:bodyPr/>
          <a:lstStyle/>
          <a:p>
            <a:r>
              <a:rPr lang="en-US"/>
              <a:t>Click icon to add picture</a:t>
            </a:r>
            <a:endParaRPr lang="en-GB" dirty="0"/>
          </a:p>
        </p:txBody>
      </p:sp>
    </p:spTree>
    <p:extLst>
      <p:ext uri="{BB962C8B-B14F-4D97-AF65-F5344CB8AC3E}">
        <p14:creationId xmlns:p14="http://schemas.microsoft.com/office/powerpoint/2010/main" val="589005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 Text | Quote + 1 Image">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p:nvPr>
        </p:nvSpPr>
        <p:spPr>
          <a:xfrm>
            <a:off x="952500" y="2774675"/>
            <a:ext cx="8378825" cy="7199999"/>
          </a:xfrm>
        </p:spPr>
        <p:txBody>
          <a:bodyPr/>
          <a:lstStyle>
            <a:lvl1pPr>
              <a:buFont typeface="Arial" panose="020B0604020202020204" pitchFamily="34" charse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7" name="object 14">
            <a:extLst>
              <a:ext uri="{FF2B5EF4-FFF2-40B4-BE49-F238E27FC236}">
                <a16:creationId xmlns:a16="http://schemas.microsoft.com/office/drawing/2014/main" id="{82DE3620-FF46-4B76-AAB9-DA1B6218E935}"/>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2" name="Picture Placeholder 7">
            <a:extLst>
              <a:ext uri="{FF2B5EF4-FFF2-40B4-BE49-F238E27FC236}">
                <a16:creationId xmlns:a16="http://schemas.microsoft.com/office/drawing/2014/main" id="{02B8336F-F0D4-4BC7-8ABC-2AB9B51D18C1}"/>
              </a:ext>
            </a:extLst>
          </p:cNvPr>
          <p:cNvSpPr>
            <a:spLocks noGrp="1"/>
          </p:cNvSpPr>
          <p:nvPr>
            <p:ph type="pic" sz="quarter" idx="16"/>
          </p:nvPr>
        </p:nvSpPr>
        <p:spPr>
          <a:xfrm>
            <a:off x="10772775" y="5664253"/>
            <a:ext cx="8378825" cy="4310010"/>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6" name="Text Placeholder 9">
            <a:extLst>
              <a:ext uri="{FF2B5EF4-FFF2-40B4-BE49-F238E27FC236}">
                <a16:creationId xmlns:a16="http://schemas.microsoft.com/office/drawing/2014/main" id="{A342D1F6-875C-4F73-9292-C3AAE2677826}"/>
              </a:ext>
            </a:extLst>
          </p:cNvPr>
          <p:cNvSpPr>
            <a:spLocks noGrp="1"/>
          </p:cNvSpPr>
          <p:nvPr>
            <p:ph type="body" sz="quarter" idx="13"/>
          </p:nvPr>
        </p:nvSpPr>
        <p:spPr>
          <a:xfrm>
            <a:off x="10785005" y="3547013"/>
            <a:ext cx="8366594" cy="1384482"/>
          </a:xfrm>
        </p:spPr>
        <p:txBody>
          <a:bodyPr/>
          <a:lstStyle>
            <a:lvl1pPr>
              <a:lnSpc>
                <a:spcPct val="100000"/>
              </a:lnSpc>
              <a:buFont typeface="Arial" panose="020B0604020202020204" pitchFamily="34" charset="0"/>
              <a:buNone/>
              <a:defRPr sz="2400" b="0" i="0">
                <a:solidFill>
                  <a:schemeClr val="tx1"/>
                </a:solidFill>
                <a:latin typeface="Poppins Medium" pitchFamily="2" charset="77"/>
                <a:cs typeface="Poppins Medium" pitchFamily="2" charset="77"/>
              </a:defRPr>
            </a:lvl1pPr>
            <a:lvl2pPr marL="0" indent="0">
              <a:spcAft>
                <a:spcPts val="0"/>
              </a:spcAft>
              <a:buFontTx/>
              <a:buNone/>
              <a:defRPr sz="2400" b="1" i="0">
                <a:solidFill>
                  <a:schemeClr val="accent1"/>
                </a:solidFill>
                <a:latin typeface="Poppins SemiBold" pitchFamily="2" charset="77"/>
                <a:cs typeface="Poppins SemiBold" pitchFamily="2" charset="77"/>
              </a:defRPr>
            </a:lvl2pPr>
            <a:lvl3pPr marL="0" indent="0">
              <a:spcBef>
                <a:spcPts val="0"/>
              </a:spcBef>
              <a:buFontTx/>
              <a:buNone/>
              <a:defRPr sz="2000"/>
            </a:lvl3pPr>
          </a:lstStyle>
          <a:p>
            <a:pPr lvl="0"/>
            <a:r>
              <a:rPr lang="en-US"/>
              <a:t>Click to edit Master text styles</a:t>
            </a:r>
          </a:p>
          <a:p>
            <a:pPr lvl="1"/>
            <a:r>
              <a:rPr lang="en-US"/>
              <a:t>Second level</a:t>
            </a:r>
          </a:p>
          <a:p>
            <a:pPr lvl="2"/>
            <a:r>
              <a:rPr lang="en-US"/>
              <a:t>Third level</a:t>
            </a:r>
          </a:p>
        </p:txBody>
      </p:sp>
      <p:sp>
        <p:nvSpPr>
          <p:cNvPr id="11" name="Picture Placeholder 4">
            <a:extLst>
              <a:ext uri="{FF2B5EF4-FFF2-40B4-BE49-F238E27FC236}">
                <a16:creationId xmlns:a16="http://schemas.microsoft.com/office/drawing/2014/main" id="{02BA5A0B-ACA6-4775-BB7F-0F44A4EF7EDB}"/>
              </a:ext>
            </a:extLst>
          </p:cNvPr>
          <p:cNvSpPr>
            <a:spLocks noGrp="1"/>
          </p:cNvSpPr>
          <p:nvPr>
            <p:ph type="pic" sz="quarter" idx="17"/>
          </p:nvPr>
        </p:nvSpPr>
        <p:spPr>
          <a:xfrm>
            <a:off x="952500" y="8397875"/>
            <a:ext cx="1576388" cy="1576388"/>
          </a:xfrm>
        </p:spPr>
        <p:txBody>
          <a:bodyPr/>
          <a:lstStyle/>
          <a:p>
            <a:r>
              <a:rPr lang="en-US"/>
              <a:t>Click icon to add picture</a:t>
            </a:r>
            <a:endParaRPr lang="en-GB" dirty="0"/>
          </a:p>
        </p:txBody>
      </p:sp>
      <p:pic>
        <p:nvPicPr>
          <p:cNvPr id="14" name="Graphic 13">
            <a:extLst>
              <a:ext uri="{FF2B5EF4-FFF2-40B4-BE49-F238E27FC236}">
                <a16:creationId xmlns:a16="http://schemas.microsoft.com/office/drawing/2014/main" id="{10812D15-BFF6-4022-96D6-207CD21FCD28}"/>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0785005" y="2649761"/>
            <a:ext cx="783108" cy="661591"/>
          </a:xfrm>
          <a:prstGeom prst="rect">
            <a:avLst/>
          </a:prstGeom>
        </p:spPr>
      </p:pic>
    </p:spTree>
    <p:extLst>
      <p:ext uri="{BB962C8B-B14F-4D97-AF65-F5344CB8AC3E}">
        <p14:creationId xmlns:p14="http://schemas.microsoft.com/office/powerpoint/2010/main" val="3992719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6283"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 4 x image grid">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18209260" cy="664797"/>
          </a:xfrm>
        </p:spPr>
        <p:txBody>
          <a:bodyPr lIns="0" tIns="0" rIns="0" bIns="0" anchor="t" anchorCtr="0"/>
          <a:lstStyle/>
          <a:p>
            <a:r>
              <a:rPr lang="en-US"/>
              <a:t>Click to edit Master title style</a:t>
            </a:r>
            <a:endParaRPr lang="en-GB" dirty="0"/>
          </a:p>
        </p:txBody>
      </p:sp>
      <p:sp>
        <p:nvSpPr>
          <p:cNvPr id="17" name="object 14">
            <a:extLst>
              <a:ext uri="{FF2B5EF4-FFF2-40B4-BE49-F238E27FC236}">
                <a16:creationId xmlns:a16="http://schemas.microsoft.com/office/drawing/2014/main" id="{82DE3620-FF46-4B76-AAB9-DA1B6218E935}"/>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2" name="Picture Placeholder 7">
            <a:extLst>
              <a:ext uri="{FF2B5EF4-FFF2-40B4-BE49-F238E27FC236}">
                <a16:creationId xmlns:a16="http://schemas.microsoft.com/office/drawing/2014/main" id="{02B8336F-F0D4-4BC7-8ABC-2AB9B51D18C1}"/>
              </a:ext>
            </a:extLst>
          </p:cNvPr>
          <p:cNvSpPr>
            <a:spLocks noGrp="1"/>
          </p:cNvSpPr>
          <p:nvPr>
            <p:ph type="pic" sz="quarter" idx="16"/>
          </p:nvPr>
        </p:nvSpPr>
        <p:spPr>
          <a:xfrm>
            <a:off x="10412412" y="6374469"/>
            <a:ext cx="3997493" cy="3599793"/>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8" name="Picture Placeholder 7">
            <a:extLst>
              <a:ext uri="{FF2B5EF4-FFF2-40B4-BE49-F238E27FC236}">
                <a16:creationId xmlns:a16="http://schemas.microsoft.com/office/drawing/2014/main" id="{49FC8846-079B-41AE-B836-FAD08E0C32D1}"/>
              </a:ext>
            </a:extLst>
          </p:cNvPr>
          <p:cNvSpPr>
            <a:spLocks noGrp="1"/>
          </p:cNvSpPr>
          <p:nvPr>
            <p:ph type="pic" sz="quarter" idx="17"/>
          </p:nvPr>
        </p:nvSpPr>
        <p:spPr>
          <a:xfrm>
            <a:off x="952500" y="2054678"/>
            <a:ext cx="8739188" cy="7919585"/>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28" name="Picture Placeholder 7">
            <a:extLst>
              <a:ext uri="{FF2B5EF4-FFF2-40B4-BE49-F238E27FC236}">
                <a16:creationId xmlns:a16="http://schemas.microsoft.com/office/drawing/2014/main" id="{E7F864D5-53D1-4798-9693-FAD45F362409}"/>
              </a:ext>
            </a:extLst>
          </p:cNvPr>
          <p:cNvSpPr>
            <a:spLocks noGrp="1"/>
          </p:cNvSpPr>
          <p:nvPr>
            <p:ph type="pic" sz="quarter" idx="18"/>
          </p:nvPr>
        </p:nvSpPr>
        <p:spPr>
          <a:xfrm>
            <a:off x="15154107" y="6374469"/>
            <a:ext cx="3997493" cy="3599793"/>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29" name="Picture Placeholder 7">
            <a:extLst>
              <a:ext uri="{FF2B5EF4-FFF2-40B4-BE49-F238E27FC236}">
                <a16:creationId xmlns:a16="http://schemas.microsoft.com/office/drawing/2014/main" id="{09D04CD5-6785-4614-82A0-EB606F9E7584}"/>
              </a:ext>
            </a:extLst>
          </p:cNvPr>
          <p:cNvSpPr>
            <a:spLocks noGrp="1"/>
          </p:cNvSpPr>
          <p:nvPr>
            <p:ph type="pic" sz="quarter" idx="19"/>
          </p:nvPr>
        </p:nvSpPr>
        <p:spPr>
          <a:xfrm>
            <a:off x="10412412" y="2054677"/>
            <a:ext cx="8739188" cy="3599998"/>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Tree>
    <p:extLst>
      <p:ext uri="{BB962C8B-B14F-4D97-AF65-F5344CB8AC3E}">
        <p14:creationId xmlns:p14="http://schemas.microsoft.com/office/powerpoint/2010/main" val="2605775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6283"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s Only">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8089B312-7F05-4697-9E87-033701FA6BAD}"/>
              </a:ext>
            </a:extLst>
          </p:cNvPr>
          <p:cNvSpPr>
            <a:spLocks noGrp="1"/>
          </p:cNvSpPr>
          <p:nvPr>
            <p:ph type="ftr" sz="quarter" idx="11"/>
          </p:nvPr>
        </p:nvSpPr>
        <p:spPr/>
        <p:txBody>
          <a:bodyPr/>
          <a:lstStyle/>
          <a:p>
            <a:r>
              <a:rPr lang="en-GB"/>
              <a:t>Immunization, Vaccines and Biologicals</a:t>
            </a:r>
            <a:endParaRPr lang="en-GB" dirty="0"/>
          </a:p>
        </p:txBody>
      </p:sp>
      <p:sp>
        <p:nvSpPr>
          <p:cNvPr id="5" name="Slide Number Placeholder 4">
            <a:extLst>
              <a:ext uri="{FF2B5EF4-FFF2-40B4-BE49-F238E27FC236}">
                <a16:creationId xmlns:a16="http://schemas.microsoft.com/office/drawing/2014/main" id="{6D2D2B0C-092E-425B-B7A9-D5A5FD03D159}"/>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6" name="Title 1">
            <a:extLst>
              <a:ext uri="{FF2B5EF4-FFF2-40B4-BE49-F238E27FC236}">
                <a16:creationId xmlns:a16="http://schemas.microsoft.com/office/drawing/2014/main" id="{742FA494-CA0E-4F88-A7C3-26260F2C307C}"/>
              </a:ext>
            </a:extLst>
          </p:cNvPr>
          <p:cNvSpPr>
            <a:spLocks noGrp="1"/>
          </p:cNvSpPr>
          <p:nvPr>
            <p:ph type="title"/>
          </p:nvPr>
        </p:nvSpPr>
        <p:spPr>
          <a:xfrm>
            <a:off x="952502" y="885878"/>
            <a:ext cx="8378824" cy="664797"/>
          </a:xfrm>
        </p:spPr>
        <p:txBody>
          <a:bodyPr lIns="0" tIns="0" rIns="0" bIns="0" anchor="t" anchorCtr="0"/>
          <a:lstStyle/>
          <a:p>
            <a:r>
              <a:rPr lang="en-US"/>
              <a:t>Click to edit Master title style</a:t>
            </a:r>
            <a:endParaRPr lang="en-GB" dirty="0"/>
          </a:p>
        </p:txBody>
      </p:sp>
      <p:sp>
        <p:nvSpPr>
          <p:cNvPr id="7" name="Text Placeholder 9">
            <a:extLst>
              <a:ext uri="{FF2B5EF4-FFF2-40B4-BE49-F238E27FC236}">
                <a16:creationId xmlns:a16="http://schemas.microsoft.com/office/drawing/2014/main" id="{46A5BA38-A732-42ED-B9BB-81BDD3BB04A8}"/>
              </a:ext>
            </a:extLst>
          </p:cNvPr>
          <p:cNvSpPr>
            <a:spLocks noGrp="1"/>
          </p:cNvSpPr>
          <p:nvPr>
            <p:ph type="body" sz="quarter" idx="13"/>
          </p:nvPr>
        </p:nvSpPr>
        <p:spPr>
          <a:xfrm>
            <a:off x="952500" y="250633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9" name="object 14">
            <a:extLst>
              <a:ext uri="{FF2B5EF4-FFF2-40B4-BE49-F238E27FC236}">
                <a16:creationId xmlns:a16="http://schemas.microsoft.com/office/drawing/2014/main" id="{27D1F16C-2548-4FFE-AF72-F24418D564E3}"/>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4254125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Ex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5159155"/>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5890133"/>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7412675"/>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8048820"/>
            <a:ext cx="6111875" cy="400687"/>
          </a:xfrm>
        </p:spPr>
        <p:txBody>
          <a:bodyPr/>
          <a:lstStyle/>
          <a:p>
            <a:pPr lvl="0"/>
            <a:r>
              <a:rPr lang="en-US"/>
              <a:t>Click to edit Master text styles</a:t>
            </a:r>
          </a:p>
        </p:txBody>
      </p:sp>
      <p:pic>
        <p:nvPicPr>
          <p:cNvPr id="13" name="Graphic 12">
            <a:extLst>
              <a:ext uri="{FF2B5EF4-FFF2-40B4-BE49-F238E27FC236}">
                <a16:creationId xmlns:a16="http://schemas.microsoft.com/office/drawing/2014/main" id="{F4B1DB28-413A-41E9-A6F8-727DE05F8D6D}"/>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950451" y="9483725"/>
            <a:ext cx="5007429" cy="1066800"/>
          </a:xfrm>
          <a:prstGeom prst="rect">
            <a:avLst/>
          </a:prstGeom>
        </p:spPr>
      </p:pic>
      <p:sp>
        <p:nvSpPr>
          <p:cNvPr id="17" name="Picture Placeholder 4">
            <a:extLst>
              <a:ext uri="{FF2B5EF4-FFF2-40B4-BE49-F238E27FC236}">
                <a16:creationId xmlns:a16="http://schemas.microsoft.com/office/drawing/2014/main" id="{3570D610-DA38-4B7D-93BE-2E443F0EE1A1}"/>
              </a:ext>
            </a:extLst>
          </p:cNvPr>
          <p:cNvSpPr>
            <a:spLocks noGrp="1"/>
          </p:cNvSpPr>
          <p:nvPr>
            <p:ph type="pic" sz="quarter" idx="10" hasCustomPrompt="1"/>
          </p:nvPr>
        </p:nvSpPr>
        <p:spPr>
          <a:xfrm>
            <a:off x="8534401" y="0"/>
            <a:ext cx="11569700" cy="11309350"/>
          </a:xfrm>
          <a:solidFill>
            <a:schemeClr val="bg2">
              <a:lumMod val="75000"/>
            </a:schemeClr>
          </a:solidFill>
        </p:spPr>
        <p:txBody>
          <a:bodyPr bIns="1764000" anchor="ctr">
            <a:noAutofit/>
          </a:bodyPr>
          <a:lstStyle>
            <a:lvl1pPr algn="ctr">
              <a:defRPr sz="3600" b="1">
                <a:solidFill>
                  <a:schemeClr val="bg1"/>
                </a:solidFill>
              </a:defRPr>
            </a:lvl1pPr>
          </a:lstStyle>
          <a:p>
            <a:r>
              <a:rPr lang="en-GB" dirty="0"/>
              <a:t>Click icon to insert image</a:t>
            </a:r>
          </a:p>
        </p:txBody>
      </p:sp>
    </p:spTree>
    <p:extLst>
      <p:ext uri="{BB962C8B-B14F-4D97-AF65-F5344CB8AC3E}">
        <p14:creationId xmlns:p14="http://schemas.microsoft.com/office/powerpoint/2010/main" val="3855240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24F929E-2F1D-4406-9057-6C825193933B}"/>
              </a:ext>
            </a:extLst>
          </p:cNvPr>
          <p:cNvSpPr>
            <a:spLocks noGrp="1"/>
          </p:cNvSpPr>
          <p:nvPr>
            <p:ph type="ftr" sz="quarter" idx="11"/>
          </p:nvPr>
        </p:nvSpPr>
        <p:spPr/>
        <p:txBody>
          <a:bodyPr/>
          <a:lstStyle/>
          <a:p>
            <a:r>
              <a:rPr lang="en-GB"/>
              <a:t>Immunization, Vaccines and Biologicals</a:t>
            </a:r>
            <a:endParaRPr lang="en-GB" dirty="0"/>
          </a:p>
        </p:txBody>
      </p:sp>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8235452" cy="664797"/>
          </a:xfrm>
        </p:spPr>
        <p:txBody>
          <a:bodyPr lIns="0" tIns="0" rIns="0" bIns="0" anchor="t" anchorCtr="0"/>
          <a:lstStyle/>
          <a:p>
            <a:r>
              <a:rPr lang="en-US"/>
              <a:t>Click to edit Master title style</a:t>
            </a:r>
            <a:endParaRPr lang="en-GB" dirty="0"/>
          </a:p>
        </p:txBody>
      </p:sp>
      <p:sp>
        <p:nvSpPr>
          <p:cNvPr id="8" name="object 14">
            <a:extLst>
              <a:ext uri="{FF2B5EF4-FFF2-40B4-BE49-F238E27FC236}">
                <a16:creationId xmlns:a16="http://schemas.microsoft.com/office/drawing/2014/main" id="{C887375E-F637-44FE-AF63-8A8B04BD6ACA}"/>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86655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lank2">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9675612" cy="664797"/>
          </a:xfrm>
        </p:spPr>
        <p:txBody>
          <a:bodyPr lIns="0" tIns="0" rIns="0" bIns="0" anchor="t" anchorCtr="0"/>
          <a:lstStyle/>
          <a:p>
            <a:r>
              <a:rPr lang="en-US"/>
              <a:t>Click to edit Master title style</a:t>
            </a:r>
            <a:endParaRPr lang="en-GB" dirty="0"/>
          </a:p>
        </p:txBody>
      </p:sp>
    </p:spTree>
    <p:extLst>
      <p:ext uri="{BB962C8B-B14F-4D97-AF65-F5344CB8AC3E}">
        <p14:creationId xmlns:p14="http://schemas.microsoft.com/office/powerpoint/2010/main" val="2139029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inks">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8235452" cy="664797"/>
          </a:xfrm>
        </p:spPr>
        <p:txBody>
          <a:bodyPr lIns="0" tIns="0" rIns="0" bIns="0" anchor="t" anchorCtr="0"/>
          <a:lstStyle/>
          <a:p>
            <a:r>
              <a:rPr lang="en-US"/>
              <a:t>Click to edit Master title style</a:t>
            </a:r>
            <a:endParaRPr lang="en-GB" dirty="0"/>
          </a:p>
        </p:txBody>
      </p:sp>
      <p:sp>
        <p:nvSpPr>
          <p:cNvPr id="2" name="Rectangle 1">
            <a:extLst>
              <a:ext uri="{FF2B5EF4-FFF2-40B4-BE49-F238E27FC236}">
                <a16:creationId xmlns:a16="http://schemas.microsoft.com/office/drawing/2014/main" id="{822769BE-ADBE-4B60-918C-F0787B853D98}"/>
              </a:ext>
            </a:extLst>
          </p:cNvPr>
          <p:cNvSpPr/>
          <p:nvPr userDrawn="1"/>
        </p:nvSpPr>
        <p:spPr>
          <a:xfrm>
            <a:off x="948368" y="10506094"/>
            <a:ext cx="5939446" cy="369332"/>
          </a:xfrm>
          <a:prstGeom prst="rect">
            <a:avLst/>
          </a:prstGeom>
        </p:spPr>
        <p:txBody>
          <a:bodyPr wrap="none">
            <a:spAutoFit/>
          </a:bodyPr>
          <a:lstStyle/>
          <a:p>
            <a:r>
              <a:rPr lang="en-US" sz="1800" dirty="0"/>
              <a:t>(Switch to presentation mode if links are inactive</a:t>
            </a:r>
            <a:r>
              <a:rPr lang="en-US" sz="1800" baseline="0" dirty="0"/>
              <a:t>)</a:t>
            </a:r>
            <a:r>
              <a:rPr lang="en-US" sz="1800" dirty="0"/>
              <a:t> </a:t>
            </a:r>
          </a:p>
        </p:txBody>
      </p:sp>
      <p:sp>
        <p:nvSpPr>
          <p:cNvPr id="6" name="TextBox 5">
            <a:extLst>
              <a:ext uri="{FF2B5EF4-FFF2-40B4-BE49-F238E27FC236}">
                <a16:creationId xmlns:a16="http://schemas.microsoft.com/office/drawing/2014/main" id="{47C699CE-4D78-4141-BB7E-FA4B3A7C2B60}"/>
              </a:ext>
            </a:extLst>
          </p:cNvPr>
          <p:cNvSpPr txBox="1"/>
          <p:nvPr userDrawn="1"/>
        </p:nvSpPr>
        <p:spPr>
          <a:xfrm>
            <a:off x="1195066" y="3072318"/>
            <a:ext cx="10657184" cy="5191742"/>
          </a:xfrm>
          <a:prstGeom prst="rect">
            <a:avLst/>
          </a:prstGeom>
          <a:noFill/>
        </p:spPr>
        <p:txBody>
          <a:bodyPr wrap="square" rtlCol="0">
            <a:spAutoFit/>
          </a:bodyPr>
          <a:lstStyle/>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AFR 		(Pages under migration)</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Arial" charset="0"/>
              </a:rPr>
              <a:t>AMR:  		</a:t>
            </a:r>
            <a:r>
              <a:rPr kumimoji="0" lang="en-US" sz="3200" b="0" i="0" u="none" strike="noStrike" kern="1200" cap="none" spc="0" normalizeH="0" baseline="0" noProof="0" dirty="0">
                <a:ln>
                  <a:noFill/>
                </a:ln>
                <a:solidFill>
                  <a:prstClr val="black"/>
                </a:solidFill>
                <a:effectLst/>
                <a:uLnTx/>
                <a:uFillTx/>
                <a:latin typeface="Calibri"/>
                <a:ea typeface="+mn-ea"/>
                <a:cs typeface="Arial" charset="0"/>
                <a:hlinkClick r:id="rId2"/>
              </a:rPr>
              <a:t>Weekly bulletin</a:t>
            </a:r>
            <a:r>
              <a:rPr kumimoji="0" lang="en-US" sz="3200" b="0" i="0" u="none" strike="noStrike" kern="1200" cap="none" spc="0" normalizeH="0" baseline="0" noProof="0" dirty="0">
                <a:ln>
                  <a:noFill/>
                </a:ln>
                <a:solidFill>
                  <a:prstClr val="black"/>
                </a:solidFill>
                <a:effectLst/>
                <a:uLnTx/>
                <a:uFillTx/>
                <a:latin typeface="Calibri"/>
                <a:ea typeface="+mn-ea"/>
                <a:cs typeface="Arial" charset="0"/>
              </a:rPr>
              <a:t> (published every Friday)</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EMR: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3"/>
              </a:rPr>
              <a:t>Home page</a:t>
            </a:r>
            <a:endParaRPr kumimoji="0" lang="en-GB" sz="32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EUR : </a:t>
            </a:r>
            <a:r>
              <a:rPr kumimoji="0" lang="en-GB" sz="3200" b="1" i="0" u="none" strike="noStrike" kern="1200" cap="none" spc="0" normalizeH="0" baseline="0" noProof="0" dirty="0">
                <a:ln>
                  <a:noFill/>
                </a:ln>
                <a:solidFill>
                  <a:prstClr val="black"/>
                </a:solidFill>
                <a:effectLst/>
                <a:uLnTx/>
                <a:uFillTx/>
                <a:latin typeface="Calibri"/>
                <a:ea typeface="+mn-ea"/>
                <a:cs typeface="Arial" charset="0"/>
              </a:rPr>
              <a:t>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4"/>
              </a:rPr>
              <a:t>Periodical bulletin</a:t>
            </a: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 	</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SEAR:  		 (Pages under migration)</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WPR: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5"/>
              </a:rPr>
              <a:t>Monthly Bulletin</a:t>
            </a:r>
            <a:endParaRPr kumimoji="0" lang="en-GB" sz="3200" b="0" i="0" u="none" strike="noStrike" kern="1200" cap="none" spc="0" normalizeH="0" baseline="0" noProof="0" dirty="0">
              <a:ln>
                <a:noFill/>
              </a:ln>
              <a:solidFill>
                <a:prstClr val="black"/>
              </a:solidFill>
              <a:effectLst/>
              <a:uLnTx/>
              <a:uFillTx/>
              <a:latin typeface="Calibri"/>
              <a:ea typeface="+mn-ea"/>
              <a:cs typeface="Arial" charset="0"/>
            </a:endParaRPr>
          </a:p>
          <a:p>
            <a:pPr marL="1810497" marR="0" lvl="4" indent="0" algn="l" defTabSz="1042872" rtl="0" eaLnBrk="1" fontAlgn="auto" latinLnBrk="0" hangingPunct="1">
              <a:lnSpc>
                <a:spcPct val="150000"/>
              </a:lnSpc>
              <a:spcBef>
                <a:spcPts val="0"/>
              </a:spcBef>
              <a:spcAft>
                <a:spcPts val="0"/>
              </a:spcAft>
              <a:buClrTx/>
              <a:buSzPct val="130000"/>
              <a:buFont typeface="Arial" pitchFamily="34" charset="0"/>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	</a:t>
            </a:r>
            <a:endParaRPr lang="en-US" sz="2800" dirty="0"/>
          </a:p>
        </p:txBody>
      </p:sp>
    </p:spTree>
    <p:extLst>
      <p:ext uri="{BB962C8B-B14F-4D97-AF65-F5344CB8AC3E}">
        <p14:creationId xmlns:p14="http://schemas.microsoft.com/office/powerpoint/2010/main" val="3335976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 Column Lis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p:nvPr>
        </p:nvSpPr>
        <p:spPr>
          <a:xfrm>
            <a:off x="952502" y="885878"/>
            <a:ext cx="11949606" cy="664797"/>
          </a:xfrm>
        </p:spPr>
        <p:txBody>
          <a:bodyPr lIns="0" tIns="0" rIns="0" bIns="0" anchor="t" anchorCtr="0"/>
          <a:lstStyle>
            <a:lvl1pPr>
              <a:defRPr/>
            </a:lvl1pPr>
          </a:lstStyle>
          <a:p>
            <a:r>
              <a:rPr lang="en-US"/>
              <a:t>Click to edit Master title style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 name="Text Placeholder 4">
            <a:extLst>
              <a:ext uri="{FF2B5EF4-FFF2-40B4-BE49-F238E27FC236}">
                <a16:creationId xmlns:a16="http://schemas.microsoft.com/office/drawing/2014/main" id="{8032B504-645A-42DC-ABCE-1D8DD23450AD}"/>
              </a:ext>
            </a:extLst>
          </p:cNvPr>
          <p:cNvSpPr>
            <a:spLocks noGrp="1"/>
          </p:cNvSpPr>
          <p:nvPr>
            <p:ph type="body" sz="quarter" idx="13"/>
          </p:nvPr>
        </p:nvSpPr>
        <p:spPr>
          <a:xfrm>
            <a:off x="966790" y="3292475"/>
            <a:ext cx="8797228" cy="2053704"/>
          </a:xfrm>
        </p:spPr>
        <p:txBody>
          <a:bodyPr/>
          <a:lstStyle>
            <a:lvl1pPr marL="342900" indent="-342900">
              <a:spcAft>
                <a:spcPts val="600"/>
              </a:spcAft>
              <a:buClr>
                <a:schemeClr val="accent1"/>
              </a:buClr>
              <a:buSzPct val="110000"/>
              <a:buFont typeface="Wingdings" pitchFamily="2" charset="2"/>
              <a:buChar char="§"/>
              <a:defRPr sz="2000"/>
            </a:lvl1pPr>
            <a:lvl2pPr>
              <a:spcAft>
                <a:spcPts val="600"/>
              </a:spcAft>
              <a:buSzPct val="110000"/>
              <a:defRPr sz="1800"/>
            </a:lvl2pPr>
            <a:lvl3pPr>
              <a:spcAft>
                <a:spcPts val="600"/>
              </a:spcAft>
              <a:buSzPct val="110000"/>
              <a:defRPr sz="1600"/>
            </a:lvl3pPr>
            <a:lvl4pPr>
              <a:spcAft>
                <a:spcPts val="600"/>
              </a:spcAft>
              <a:buSzPct val="110000"/>
              <a:defRPr sz="1400"/>
            </a:lvl4pPr>
            <a:lvl5pPr>
              <a:spcAft>
                <a:spcPts val="600"/>
              </a:spcAft>
              <a:buSzPct val="110000"/>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2" name="Text Placeholder 4">
            <a:extLst>
              <a:ext uri="{FF2B5EF4-FFF2-40B4-BE49-F238E27FC236}">
                <a16:creationId xmlns:a16="http://schemas.microsoft.com/office/drawing/2014/main" id="{0F4306BB-6547-4B5E-8784-4CBAC01B610A}"/>
              </a:ext>
            </a:extLst>
          </p:cNvPr>
          <p:cNvSpPr>
            <a:spLocks noGrp="1"/>
          </p:cNvSpPr>
          <p:nvPr>
            <p:ph type="body" sz="quarter" idx="15"/>
          </p:nvPr>
        </p:nvSpPr>
        <p:spPr>
          <a:xfrm>
            <a:off x="10340082" y="3292475"/>
            <a:ext cx="8797228" cy="2053704"/>
          </a:xfrm>
        </p:spPr>
        <p:txBody>
          <a:bodyPr/>
          <a:lstStyle>
            <a:lvl1pPr marL="342900" indent="-342900">
              <a:spcAft>
                <a:spcPts val="600"/>
              </a:spcAft>
              <a:buClr>
                <a:schemeClr val="accent1"/>
              </a:buClr>
              <a:buSzPct val="110000"/>
              <a:buFont typeface="Wingdings" pitchFamily="2" charset="2"/>
              <a:buChar char="§"/>
              <a:defRPr sz="2000"/>
            </a:lvl1pPr>
            <a:lvl2pPr>
              <a:spcAft>
                <a:spcPts val="600"/>
              </a:spcAft>
              <a:buSzPct val="110000"/>
              <a:defRPr sz="1800"/>
            </a:lvl2pPr>
            <a:lvl3pPr>
              <a:spcAft>
                <a:spcPts val="600"/>
              </a:spcAft>
              <a:buSzPct val="110000"/>
              <a:defRPr sz="1600"/>
            </a:lvl3pPr>
            <a:lvl4pPr>
              <a:spcAft>
                <a:spcPts val="600"/>
              </a:spcAft>
              <a:buSzPct val="110000"/>
              <a:defRPr sz="1400"/>
            </a:lvl4pPr>
            <a:lvl5pPr>
              <a:spcAft>
                <a:spcPts val="600"/>
              </a:spcAft>
              <a:buSzPct val="110000"/>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23" name="Text Placeholder 4">
            <a:extLst>
              <a:ext uri="{FF2B5EF4-FFF2-40B4-BE49-F238E27FC236}">
                <a16:creationId xmlns:a16="http://schemas.microsoft.com/office/drawing/2014/main" id="{BA5CFFDE-62DF-4CF6-A0E2-E3FC6F3B8137}"/>
              </a:ext>
            </a:extLst>
          </p:cNvPr>
          <p:cNvSpPr>
            <a:spLocks noGrp="1"/>
          </p:cNvSpPr>
          <p:nvPr>
            <p:ph type="body" sz="quarter" idx="16"/>
          </p:nvPr>
        </p:nvSpPr>
        <p:spPr>
          <a:xfrm>
            <a:off x="966790" y="2521650"/>
            <a:ext cx="8797228" cy="495520"/>
          </a:xfrm>
        </p:spPr>
        <p:txBody>
          <a:bodyPr/>
          <a:lstStyle>
            <a:lvl1pPr>
              <a:defRPr lang="en-GB" sz="2800" b="1" i="0" kern="1200" dirty="0">
                <a:solidFill>
                  <a:schemeClr val="accent1"/>
                </a:solidFill>
                <a:latin typeface="Poppins SemiBold" pitchFamily="2" charset="77"/>
                <a:ea typeface="+mn-ea"/>
                <a:cs typeface="Poppins SemiBold" pitchFamily="2" charset="77"/>
              </a:defRPr>
            </a:lvl1pPr>
          </a:lstStyle>
          <a:p>
            <a:pPr lvl="0"/>
            <a:r>
              <a:rPr lang="en-US"/>
              <a:t>Click to edit Master text styles</a:t>
            </a:r>
          </a:p>
        </p:txBody>
      </p:sp>
      <p:sp>
        <p:nvSpPr>
          <p:cNvPr id="25" name="Text Placeholder 4">
            <a:extLst>
              <a:ext uri="{FF2B5EF4-FFF2-40B4-BE49-F238E27FC236}">
                <a16:creationId xmlns:a16="http://schemas.microsoft.com/office/drawing/2014/main" id="{426E4A3A-D76E-4C23-88DA-34D816F1BC1E}"/>
              </a:ext>
            </a:extLst>
          </p:cNvPr>
          <p:cNvSpPr>
            <a:spLocks noGrp="1"/>
          </p:cNvSpPr>
          <p:nvPr>
            <p:ph type="body" sz="quarter" idx="18"/>
          </p:nvPr>
        </p:nvSpPr>
        <p:spPr>
          <a:xfrm>
            <a:off x="10340082" y="2521650"/>
            <a:ext cx="8797228" cy="495520"/>
          </a:xfrm>
        </p:spPr>
        <p:txBody>
          <a:bodyPr/>
          <a:lstStyle>
            <a:lvl1pPr>
              <a:defRPr lang="en-GB" sz="2800" b="1" i="0" kern="1200" dirty="0">
                <a:solidFill>
                  <a:schemeClr val="accent1"/>
                </a:solidFill>
                <a:latin typeface="Poppins SemiBold" pitchFamily="2" charset="77"/>
                <a:ea typeface="+mn-ea"/>
                <a:cs typeface="Poppins SemiBold" pitchFamily="2" charset="77"/>
              </a:defRPr>
            </a:lvl1pPr>
          </a:lstStyle>
          <a:p>
            <a:pPr marL="0" lvl="0" indent="0" algn="l" defTabSz="914400" rtl="0" eaLnBrk="1" latinLnBrk="0" hangingPunct="1">
              <a:lnSpc>
                <a:spcPct val="120000"/>
              </a:lnSpc>
              <a:spcBef>
                <a:spcPts val="1000"/>
              </a:spcBef>
              <a:spcAft>
                <a:spcPts val="1200"/>
              </a:spcAft>
              <a:buSzPct val="75000"/>
              <a:buFontTx/>
              <a:buNone/>
            </a:pPr>
            <a:r>
              <a:rPr lang="en-US"/>
              <a:t>Click to edit Master text styles</a:t>
            </a:r>
          </a:p>
        </p:txBody>
      </p:sp>
    </p:spTree>
    <p:extLst>
      <p:ext uri="{BB962C8B-B14F-4D97-AF65-F5344CB8AC3E}">
        <p14:creationId xmlns:p14="http://schemas.microsoft.com/office/powerpoint/2010/main" val="1265283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 Column Lis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p:nvPr>
        </p:nvSpPr>
        <p:spPr>
          <a:xfrm>
            <a:off x="952502" y="885878"/>
            <a:ext cx="11949606" cy="664797"/>
          </a:xfrm>
        </p:spPr>
        <p:txBody>
          <a:bodyPr lIns="0" tIns="0" rIns="0" bIns="0" anchor="t" anchorCtr="0"/>
          <a:lstStyle>
            <a:lvl1pPr>
              <a:defRPr/>
            </a:lvl1pPr>
          </a:lstStyle>
          <a:p>
            <a:r>
              <a:rPr lang="en-US"/>
              <a:t>Click to edit Master title style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23" name="Text Placeholder 4">
            <a:extLst>
              <a:ext uri="{FF2B5EF4-FFF2-40B4-BE49-F238E27FC236}">
                <a16:creationId xmlns:a16="http://schemas.microsoft.com/office/drawing/2014/main" id="{BA5CFFDE-62DF-4CF6-A0E2-E3FC6F3B8137}"/>
              </a:ext>
            </a:extLst>
          </p:cNvPr>
          <p:cNvSpPr>
            <a:spLocks noGrp="1"/>
          </p:cNvSpPr>
          <p:nvPr>
            <p:ph type="body" sz="quarter" idx="16"/>
          </p:nvPr>
        </p:nvSpPr>
        <p:spPr>
          <a:xfrm>
            <a:off x="966790" y="2521650"/>
            <a:ext cx="5700116" cy="495520"/>
          </a:xfrm>
        </p:spPr>
        <p:txBody>
          <a:bodyPr/>
          <a:lstStyle>
            <a:lvl1pPr>
              <a:defRPr lang="en-GB" sz="2800" b="1" i="0" kern="1200" dirty="0">
                <a:solidFill>
                  <a:schemeClr val="accent1"/>
                </a:solidFill>
                <a:latin typeface="Poppins SemiBold" pitchFamily="2" charset="77"/>
                <a:ea typeface="+mn-ea"/>
                <a:cs typeface="Poppins SemiBold" pitchFamily="2" charset="77"/>
              </a:defRPr>
            </a:lvl1pPr>
          </a:lstStyle>
          <a:p>
            <a:pPr lvl="0"/>
            <a:r>
              <a:rPr lang="en-US"/>
              <a:t>Click to edit Master text styles</a:t>
            </a:r>
          </a:p>
        </p:txBody>
      </p:sp>
      <p:sp>
        <p:nvSpPr>
          <p:cNvPr id="24" name="Text Placeholder 4">
            <a:extLst>
              <a:ext uri="{FF2B5EF4-FFF2-40B4-BE49-F238E27FC236}">
                <a16:creationId xmlns:a16="http://schemas.microsoft.com/office/drawing/2014/main" id="{03ED4545-9186-46F2-91B2-2AA7B708AC2F}"/>
              </a:ext>
            </a:extLst>
          </p:cNvPr>
          <p:cNvSpPr>
            <a:spLocks noGrp="1"/>
          </p:cNvSpPr>
          <p:nvPr>
            <p:ph type="body" sz="quarter" idx="17"/>
          </p:nvPr>
        </p:nvSpPr>
        <p:spPr>
          <a:xfrm>
            <a:off x="7201992" y="2521650"/>
            <a:ext cx="5700116" cy="495520"/>
          </a:xfrm>
        </p:spPr>
        <p:txBody>
          <a:bodyPr/>
          <a:lstStyle>
            <a:lvl1pPr>
              <a:defRPr lang="en-GB" sz="2800" b="1" i="0" kern="1200" dirty="0">
                <a:solidFill>
                  <a:schemeClr val="accent1"/>
                </a:solidFill>
                <a:latin typeface="Poppins SemiBold" pitchFamily="2" charset="77"/>
                <a:ea typeface="+mn-ea"/>
                <a:cs typeface="Poppins SemiBold" pitchFamily="2" charset="77"/>
              </a:defRPr>
            </a:lvl1pPr>
          </a:lstStyle>
          <a:p>
            <a:pPr marL="0" lvl="0" indent="0" algn="l" defTabSz="914400" rtl="0" eaLnBrk="1" latinLnBrk="0" hangingPunct="1">
              <a:lnSpc>
                <a:spcPct val="120000"/>
              </a:lnSpc>
              <a:spcBef>
                <a:spcPts val="1000"/>
              </a:spcBef>
              <a:spcAft>
                <a:spcPts val="1200"/>
              </a:spcAft>
              <a:buSzPct val="75000"/>
              <a:buFontTx/>
              <a:buNone/>
            </a:pPr>
            <a:r>
              <a:rPr lang="en-US"/>
              <a:t>Click to edit Master text styles</a:t>
            </a:r>
          </a:p>
        </p:txBody>
      </p:sp>
      <p:sp>
        <p:nvSpPr>
          <p:cNvPr id="25" name="Text Placeholder 4">
            <a:extLst>
              <a:ext uri="{FF2B5EF4-FFF2-40B4-BE49-F238E27FC236}">
                <a16:creationId xmlns:a16="http://schemas.microsoft.com/office/drawing/2014/main" id="{426E4A3A-D76E-4C23-88DA-34D816F1BC1E}"/>
              </a:ext>
            </a:extLst>
          </p:cNvPr>
          <p:cNvSpPr>
            <a:spLocks noGrp="1"/>
          </p:cNvSpPr>
          <p:nvPr>
            <p:ph type="body" sz="quarter" idx="18"/>
          </p:nvPr>
        </p:nvSpPr>
        <p:spPr>
          <a:xfrm>
            <a:off x="13437194" y="2521650"/>
            <a:ext cx="5700116" cy="495520"/>
          </a:xfrm>
        </p:spPr>
        <p:txBody>
          <a:bodyPr/>
          <a:lstStyle>
            <a:lvl1pPr>
              <a:defRPr lang="en-GB" sz="2800" b="1" i="0" kern="1200" dirty="0">
                <a:solidFill>
                  <a:schemeClr val="accent1"/>
                </a:solidFill>
                <a:latin typeface="Poppins SemiBold" pitchFamily="2" charset="77"/>
                <a:ea typeface="+mn-ea"/>
                <a:cs typeface="Poppins SemiBold" pitchFamily="2" charset="77"/>
              </a:defRPr>
            </a:lvl1pPr>
          </a:lstStyle>
          <a:p>
            <a:pPr marL="0" lvl="0" indent="0" algn="l" defTabSz="914400" rtl="0" eaLnBrk="1" latinLnBrk="0" hangingPunct="1">
              <a:lnSpc>
                <a:spcPct val="120000"/>
              </a:lnSpc>
              <a:spcBef>
                <a:spcPts val="1000"/>
              </a:spcBef>
              <a:spcAft>
                <a:spcPts val="1200"/>
              </a:spcAft>
              <a:buSzPct val="75000"/>
              <a:buFontTx/>
              <a:buNone/>
            </a:pPr>
            <a:r>
              <a:rPr lang="en-US"/>
              <a:t>Click to edit Master text styles</a:t>
            </a:r>
          </a:p>
        </p:txBody>
      </p:sp>
      <p:sp>
        <p:nvSpPr>
          <p:cNvPr id="12" name="Text Placeholder 4">
            <a:extLst>
              <a:ext uri="{FF2B5EF4-FFF2-40B4-BE49-F238E27FC236}">
                <a16:creationId xmlns:a16="http://schemas.microsoft.com/office/drawing/2014/main" id="{38582A73-10C6-794D-81AF-73F50A351331}"/>
              </a:ext>
            </a:extLst>
          </p:cNvPr>
          <p:cNvSpPr>
            <a:spLocks noGrp="1"/>
          </p:cNvSpPr>
          <p:nvPr>
            <p:ph type="body" sz="quarter" idx="13"/>
          </p:nvPr>
        </p:nvSpPr>
        <p:spPr>
          <a:xfrm>
            <a:off x="966790" y="3292475"/>
            <a:ext cx="5700116" cy="2053704"/>
          </a:xfrm>
        </p:spPr>
        <p:txBody>
          <a:bodyPr/>
          <a:lstStyle>
            <a:lvl1pPr marL="342900" indent="-342900">
              <a:spcAft>
                <a:spcPts val="600"/>
              </a:spcAft>
              <a:buClr>
                <a:schemeClr val="accent1"/>
              </a:buClr>
              <a:buSzPct val="110000"/>
              <a:buFont typeface="Wingdings" pitchFamily="2" charset="2"/>
              <a:buChar char="§"/>
              <a:defRPr sz="2000"/>
            </a:lvl1pPr>
            <a:lvl2pPr>
              <a:spcAft>
                <a:spcPts val="600"/>
              </a:spcAft>
              <a:buSzPct val="110000"/>
              <a:defRPr sz="1800"/>
            </a:lvl2pPr>
            <a:lvl3pPr>
              <a:spcAft>
                <a:spcPts val="600"/>
              </a:spcAft>
              <a:buSzPct val="110000"/>
              <a:defRPr sz="1600"/>
            </a:lvl3pPr>
            <a:lvl4pPr>
              <a:spcAft>
                <a:spcPts val="600"/>
              </a:spcAft>
              <a:buSzPct val="110000"/>
              <a:defRPr sz="1400"/>
            </a:lvl4pPr>
            <a:lvl5pPr>
              <a:spcAft>
                <a:spcPts val="600"/>
              </a:spcAft>
              <a:buSzPct val="110000"/>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3" name="Text Placeholder 4">
            <a:extLst>
              <a:ext uri="{FF2B5EF4-FFF2-40B4-BE49-F238E27FC236}">
                <a16:creationId xmlns:a16="http://schemas.microsoft.com/office/drawing/2014/main" id="{1AC58B05-1E3E-1043-A6B5-0A53CB7DD341}"/>
              </a:ext>
            </a:extLst>
          </p:cNvPr>
          <p:cNvSpPr>
            <a:spLocks noGrp="1"/>
          </p:cNvSpPr>
          <p:nvPr>
            <p:ph type="body" sz="quarter" idx="19"/>
          </p:nvPr>
        </p:nvSpPr>
        <p:spPr>
          <a:xfrm>
            <a:off x="7198520" y="3292475"/>
            <a:ext cx="5700116" cy="2053704"/>
          </a:xfrm>
        </p:spPr>
        <p:txBody>
          <a:bodyPr/>
          <a:lstStyle>
            <a:lvl1pPr marL="342900" indent="-342900">
              <a:spcAft>
                <a:spcPts val="600"/>
              </a:spcAft>
              <a:buClr>
                <a:schemeClr val="accent1"/>
              </a:buClr>
              <a:buSzPct val="110000"/>
              <a:buFont typeface="Wingdings" pitchFamily="2" charset="2"/>
              <a:buChar char="§"/>
              <a:defRPr sz="2000"/>
            </a:lvl1pPr>
            <a:lvl2pPr>
              <a:spcAft>
                <a:spcPts val="600"/>
              </a:spcAft>
              <a:buSzPct val="110000"/>
              <a:defRPr sz="1800"/>
            </a:lvl2pPr>
            <a:lvl3pPr>
              <a:spcAft>
                <a:spcPts val="600"/>
              </a:spcAft>
              <a:buSzPct val="110000"/>
              <a:defRPr sz="1600"/>
            </a:lvl3pPr>
            <a:lvl4pPr>
              <a:spcAft>
                <a:spcPts val="600"/>
              </a:spcAft>
              <a:buSzPct val="110000"/>
              <a:defRPr sz="1400"/>
            </a:lvl4pPr>
            <a:lvl5pPr>
              <a:spcAft>
                <a:spcPts val="600"/>
              </a:spcAft>
              <a:buSzPct val="110000"/>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4">
            <a:extLst>
              <a:ext uri="{FF2B5EF4-FFF2-40B4-BE49-F238E27FC236}">
                <a16:creationId xmlns:a16="http://schemas.microsoft.com/office/drawing/2014/main" id="{36E06685-E104-2249-A1AC-B2EC566C5FBD}"/>
              </a:ext>
            </a:extLst>
          </p:cNvPr>
          <p:cNvSpPr>
            <a:spLocks noGrp="1"/>
          </p:cNvSpPr>
          <p:nvPr>
            <p:ph type="body" sz="quarter" idx="20"/>
          </p:nvPr>
        </p:nvSpPr>
        <p:spPr>
          <a:xfrm>
            <a:off x="13440263" y="3292475"/>
            <a:ext cx="5700116" cy="2053704"/>
          </a:xfrm>
        </p:spPr>
        <p:txBody>
          <a:bodyPr/>
          <a:lstStyle>
            <a:lvl1pPr marL="342900" indent="-342900">
              <a:spcAft>
                <a:spcPts val="600"/>
              </a:spcAft>
              <a:buClr>
                <a:schemeClr val="accent1"/>
              </a:buClr>
              <a:buSzPct val="110000"/>
              <a:buFont typeface="Wingdings" pitchFamily="2" charset="2"/>
              <a:buChar char="§"/>
              <a:defRPr sz="2000"/>
            </a:lvl1pPr>
            <a:lvl2pPr>
              <a:spcAft>
                <a:spcPts val="600"/>
              </a:spcAft>
              <a:buSzPct val="110000"/>
              <a:defRPr sz="1800"/>
            </a:lvl2pPr>
            <a:lvl3pPr>
              <a:spcAft>
                <a:spcPts val="600"/>
              </a:spcAft>
              <a:buSzPct val="110000"/>
              <a:defRPr sz="1600"/>
            </a:lvl3pPr>
            <a:lvl4pPr>
              <a:spcAft>
                <a:spcPts val="600"/>
              </a:spcAft>
              <a:buSzPct val="110000"/>
              <a:defRPr sz="1400"/>
            </a:lvl4pPr>
            <a:lvl5pPr>
              <a:spcAft>
                <a:spcPts val="600"/>
              </a:spcAft>
              <a:buSzPct val="110000"/>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61178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 Column Text No Title">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8089B312-7F05-4697-9E87-033701FA6BAD}"/>
              </a:ext>
            </a:extLst>
          </p:cNvPr>
          <p:cNvSpPr>
            <a:spLocks noGrp="1"/>
          </p:cNvSpPr>
          <p:nvPr>
            <p:ph type="ftr" sz="quarter" idx="11"/>
          </p:nvPr>
        </p:nvSpPr>
        <p:spPr/>
        <p:txBody>
          <a:bodyPr/>
          <a:lstStyle/>
          <a:p>
            <a:r>
              <a:rPr lang="en-GB"/>
              <a:t>Immunization, Vaccines and Biologicals</a:t>
            </a:r>
            <a:endParaRPr lang="en-GB" dirty="0"/>
          </a:p>
        </p:txBody>
      </p:sp>
      <p:sp>
        <p:nvSpPr>
          <p:cNvPr id="5" name="Slide Number Placeholder 4">
            <a:extLst>
              <a:ext uri="{FF2B5EF4-FFF2-40B4-BE49-F238E27FC236}">
                <a16:creationId xmlns:a16="http://schemas.microsoft.com/office/drawing/2014/main" id="{6D2D2B0C-092E-425B-B7A9-D5A5FD03D159}"/>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9" name="object 14">
            <a:extLst>
              <a:ext uri="{FF2B5EF4-FFF2-40B4-BE49-F238E27FC236}">
                <a16:creationId xmlns:a16="http://schemas.microsoft.com/office/drawing/2014/main" id="{27D1F16C-2548-4FFE-AF72-F24418D564E3}"/>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 name="Text Placeholder 2">
            <a:extLst>
              <a:ext uri="{FF2B5EF4-FFF2-40B4-BE49-F238E27FC236}">
                <a16:creationId xmlns:a16="http://schemas.microsoft.com/office/drawing/2014/main" id="{E0555233-33E3-477F-8D67-4FF2B6EA7DF8}"/>
              </a:ext>
            </a:extLst>
          </p:cNvPr>
          <p:cNvSpPr>
            <a:spLocks noGrp="1"/>
          </p:cNvSpPr>
          <p:nvPr>
            <p:ph type="body" sz="quarter" idx="13"/>
          </p:nvPr>
        </p:nvSpPr>
        <p:spPr>
          <a:xfrm>
            <a:off x="952500" y="952500"/>
            <a:ext cx="18161000" cy="1298817"/>
          </a:xfrm>
        </p:spPr>
        <p:txBody>
          <a:bodyPr numCol="5" spcCol="144000"/>
          <a:lstStyle>
            <a:lvl1pPr>
              <a:spcBef>
                <a:spcPts val="1800"/>
              </a:spcBef>
              <a:defRPr sz="2400" b="1" i="0">
                <a:solidFill>
                  <a:schemeClr val="accent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1350"/>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281959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 x Gradient Panel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p:nvPr>
        </p:nvSpPr>
        <p:spPr>
          <a:xfrm>
            <a:off x="952502" y="885878"/>
            <a:ext cx="11766538" cy="664797"/>
          </a:xfrm>
        </p:spPr>
        <p:txBody>
          <a:bodyPr lIns="0" tIns="0" rIns="0" bIns="0" anchor="t" anchorCtr="0"/>
          <a:lstStyle>
            <a:lvl1pPr>
              <a:defRPr/>
            </a:lvl1pPr>
          </a:lstStyle>
          <a:p>
            <a:r>
              <a:rPr lang="en-US"/>
              <a:t>Click to edit Master title style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21" name="Rectangle: Rounded Corners 20">
            <a:extLst>
              <a:ext uri="{FF2B5EF4-FFF2-40B4-BE49-F238E27FC236}">
                <a16:creationId xmlns:a16="http://schemas.microsoft.com/office/drawing/2014/main" id="{5CB05DC6-B960-4F41-ACA5-722F02234C2C}"/>
              </a:ext>
            </a:extLst>
          </p:cNvPr>
          <p:cNvSpPr/>
          <p:nvPr userDrawn="1"/>
        </p:nvSpPr>
        <p:spPr>
          <a:xfrm>
            <a:off x="7385059" y="2487403"/>
            <a:ext cx="5333981" cy="7338133"/>
          </a:xfrm>
          <a:prstGeom prst="roundRect">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2" name="Rectangle: Rounded Corners 21">
            <a:extLst>
              <a:ext uri="{FF2B5EF4-FFF2-40B4-BE49-F238E27FC236}">
                <a16:creationId xmlns:a16="http://schemas.microsoft.com/office/drawing/2014/main" id="{C6BD8A16-8AA1-4A48-A03E-412ECD844E30}"/>
              </a:ext>
            </a:extLst>
          </p:cNvPr>
          <p:cNvSpPr/>
          <p:nvPr userDrawn="1"/>
        </p:nvSpPr>
        <p:spPr>
          <a:xfrm>
            <a:off x="13817617" y="2487403"/>
            <a:ext cx="5333981" cy="7338133"/>
          </a:xfrm>
          <a:prstGeom prst="roundRect">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3" name="Rectangle: Rounded Corners 22">
            <a:extLst>
              <a:ext uri="{FF2B5EF4-FFF2-40B4-BE49-F238E27FC236}">
                <a16:creationId xmlns:a16="http://schemas.microsoft.com/office/drawing/2014/main" id="{E88FE1B9-1B38-4607-85CD-8D3FEB0894B0}"/>
              </a:ext>
            </a:extLst>
          </p:cNvPr>
          <p:cNvSpPr/>
          <p:nvPr userDrawn="1"/>
        </p:nvSpPr>
        <p:spPr>
          <a:xfrm>
            <a:off x="952501" y="2487403"/>
            <a:ext cx="5333981" cy="7338133"/>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 name="Text Placeholder 29">
            <a:extLst>
              <a:ext uri="{FF2B5EF4-FFF2-40B4-BE49-F238E27FC236}">
                <a16:creationId xmlns:a16="http://schemas.microsoft.com/office/drawing/2014/main" id="{1AF43CD3-74BD-42C3-9321-3A5E678B671B}"/>
              </a:ext>
            </a:extLst>
          </p:cNvPr>
          <p:cNvSpPr>
            <a:spLocks noGrp="1"/>
          </p:cNvSpPr>
          <p:nvPr>
            <p:ph type="body" sz="quarter" idx="13"/>
          </p:nvPr>
        </p:nvSpPr>
        <p:spPr>
          <a:xfrm>
            <a:off x="1215430" y="2754996"/>
            <a:ext cx="4798020" cy="424732"/>
          </a:xfrm>
        </p:spPr>
        <p:txBody>
          <a:bodyPr/>
          <a:lstStyle>
            <a:lvl1pPr>
              <a:defRPr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25" name="Text Placeholder 29">
            <a:extLst>
              <a:ext uri="{FF2B5EF4-FFF2-40B4-BE49-F238E27FC236}">
                <a16:creationId xmlns:a16="http://schemas.microsoft.com/office/drawing/2014/main" id="{2A91401C-CD03-4B80-B78A-FED6C1387A58}"/>
              </a:ext>
            </a:extLst>
          </p:cNvPr>
          <p:cNvSpPr>
            <a:spLocks noGrp="1"/>
          </p:cNvSpPr>
          <p:nvPr>
            <p:ph type="body" sz="quarter" idx="14"/>
          </p:nvPr>
        </p:nvSpPr>
        <p:spPr>
          <a:xfrm>
            <a:off x="1215430" y="3236252"/>
            <a:ext cx="4798020" cy="1446550"/>
          </a:xfrm>
        </p:spPr>
        <p:txBody>
          <a:bodyPr/>
          <a:lstStyle>
            <a:lvl1pPr>
              <a:defRPr sz="4000"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26" name="Text Placeholder 29">
            <a:extLst>
              <a:ext uri="{FF2B5EF4-FFF2-40B4-BE49-F238E27FC236}">
                <a16:creationId xmlns:a16="http://schemas.microsoft.com/office/drawing/2014/main" id="{987E1084-1588-4DFF-8B16-45159E5A7FBB}"/>
              </a:ext>
            </a:extLst>
          </p:cNvPr>
          <p:cNvSpPr>
            <a:spLocks noGrp="1"/>
          </p:cNvSpPr>
          <p:nvPr>
            <p:ph type="body" sz="quarter" idx="15"/>
          </p:nvPr>
        </p:nvSpPr>
        <p:spPr>
          <a:xfrm>
            <a:off x="1215430" y="4206875"/>
            <a:ext cx="4798020" cy="300531"/>
          </a:xfrm>
        </p:spPr>
        <p:txBody>
          <a:bodyPr/>
          <a:lstStyle>
            <a:lvl1pPr>
              <a:defRPr sz="1800" b="0">
                <a:solidFill>
                  <a:schemeClr val="bg1"/>
                </a:solidFill>
              </a:defRPr>
            </a:lvl1pPr>
          </a:lstStyle>
          <a:p>
            <a:pPr lvl="0"/>
            <a:r>
              <a:rPr lang="en-US"/>
              <a:t>Click to edit Master text styles</a:t>
            </a:r>
          </a:p>
        </p:txBody>
      </p:sp>
      <p:sp>
        <p:nvSpPr>
          <p:cNvPr id="27" name="Text Placeholder 29">
            <a:extLst>
              <a:ext uri="{FF2B5EF4-FFF2-40B4-BE49-F238E27FC236}">
                <a16:creationId xmlns:a16="http://schemas.microsoft.com/office/drawing/2014/main" id="{8C12D9D7-8C03-4D7A-B03B-C1BC41AB6BA8}"/>
              </a:ext>
            </a:extLst>
          </p:cNvPr>
          <p:cNvSpPr>
            <a:spLocks noGrp="1"/>
          </p:cNvSpPr>
          <p:nvPr>
            <p:ph type="body" sz="quarter" idx="16"/>
          </p:nvPr>
        </p:nvSpPr>
        <p:spPr>
          <a:xfrm>
            <a:off x="7653040" y="2754996"/>
            <a:ext cx="4798020" cy="424732"/>
          </a:xfrm>
        </p:spPr>
        <p:txBody>
          <a:bodyPr/>
          <a:lstStyle>
            <a:lvl1pPr>
              <a:defRPr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28" name="Text Placeholder 29">
            <a:extLst>
              <a:ext uri="{FF2B5EF4-FFF2-40B4-BE49-F238E27FC236}">
                <a16:creationId xmlns:a16="http://schemas.microsoft.com/office/drawing/2014/main" id="{F217037E-D485-4433-8172-120C59DAC49B}"/>
              </a:ext>
            </a:extLst>
          </p:cNvPr>
          <p:cNvSpPr>
            <a:spLocks noGrp="1"/>
          </p:cNvSpPr>
          <p:nvPr>
            <p:ph type="body" sz="quarter" idx="17"/>
          </p:nvPr>
        </p:nvSpPr>
        <p:spPr>
          <a:xfrm>
            <a:off x="7653040" y="3236252"/>
            <a:ext cx="4798020" cy="1446550"/>
          </a:xfrm>
        </p:spPr>
        <p:txBody>
          <a:bodyPr/>
          <a:lstStyle>
            <a:lvl1pPr>
              <a:defRPr sz="4000"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29" name="Text Placeholder 29">
            <a:extLst>
              <a:ext uri="{FF2B5EF4-FFF2-40B4-BE49-F238E27FC236}">
                <a16:creationId xmlns:a16="http://schemas.microsoft.com/office/drawing/2014/main" id="{99CF9FB5-3A52-4CBE-9EA9-E5B1B14F62C4}"/>
              </a:ext>
            </a:extLst>
          </p:cNvPr>
          <p:cNvSpPr>
            <a:spLocks noGrp="1"/>
          </p:cNvSpPr>
          <p:nvPr>
            <p:ph type="body" sz="quarter" idx="18"/>
          </p:nvPr>
        </p:nvSpPr>
        <p:spPr>
          <a:xfrm>
            <a:off x="7653040" y="4206875"/>
            <a:ext cx="4798020" cy="300531"/>
          </a:xfrm>
        </p:spPr>
        <p:txBody>
          <a:bodyPr/>
          <a:lstStyle>
            <a:lvl1pPr>
              <a:defRPr sz="1800" b="0">
                <a:solidFill>
                  <a:schemeClr val="bg1"/>
                </a:solidFill>
              </a:defRPr>
            </a:lvl1pPr>
          </a:lstStyle>
          <a:p>
            <a:pPr lvl="0"/>
            <a:r>
              <a:rPr lang="en-US"/>
              <a:t>Click to edit Master text styles</a:t>
            </a:r>
          </a:p>
        </p:txBody>
      </p:sp>
      <p:sp>
        <p:nvSpPr>
          <p:cNvPr id="39" name="Text Placeholder 29">
            <a:extLst>
              <a:ext uri="{FF2B5EF4-FFF2-40B4-BE49-F238E27FC236}">
                <a16:creationId xmlns:a16="http://schemas.microsoft.com/office/drawing/2014/main" id="{2C483B3F-2A51-4389-A469-7247CC00F750}"/>
              </a:ext>
            </a:extLst>
          </p:cNvPr>
          <p:cNvSpPr>
            <a:spLocks noGrp="1"/>
          </p:cNvSpPr>
          <p:nvPr>
            <p:ph type="body" sz="quarter" idx="19"/>
          </p:nvPr>
        </p:nvSpPr>
        <p:spPr>
          <a:xfrm>
            <a:off x="14085597" y="2754996"/>
            <a:ext cx="4798020" cy="424732"/>
          </a:xfrm>
        </p:spPr>
        <p:txBody>
          <a:bodyPr/>
          <a:lstStyle>
            <a:lvl1pPr>
              <a:defRPr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40" name="Text Placeholder 29">
            <a:extLst>
              <a:ext uri="{FF2B5EF4-FFF2-40B4-BE49-F238E27FC236}">
                <a16:creationId xmlns:a16="http://schemas.microsoft.com/office/drawing/2014/main" id="{3167602A-C6EA-403C-BBD7-A1E2856EBF40}"/>
              </a:ext>
            </a:extLst>
          </p:cNvPr>
          <p:cNvSpPr>
            <a:spLocks noGrp="1"/>
          </p:cNvSpPr>
          <p:nvPr>
            <p:ph type="body" sz="quarter" idx="20"/>
          </p:nvPr>
        </p:nvSpPr>
        <p:spPr>
          <a:xfrm>
            <a:off x="14085597" y="3236252"/>
            <a:ext cx="4798020" cy="1446550"/>
          </a:xfrm>
        </p:spPr>
        <p:txBody>
          <a:bodyPr/>
          <a:lstStyle>
            <a:lvl1pPr>
              <a:defRPr sz="4000" b="1" i="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41" name="Text Placeholder 29">
            <a:extLst>
              <a:ext uri="{FF2B5EF4-FFF2-40B4-BE49-F238E27FC236}">
                <a16:creationId xmlns:a16="http://schemas.microsoft.com/office/drawing/2014/main" id="{4E6CC2EE-53D5-45F8-ABF1-A33B753B1C49}"/>
              </a:ext>
            </a:extLst>
          </p:cNvPr>
          <p:cNvSpPr>
            <a:spLocks noGrp="1"/>
          </p:cNvSpPr>
          <p:nvPr>
            <p:ph type="body" sz="quarter" idx="21"/>
          </p:nvPr>
        </p:nvSpPr>
        <p:spPr>
          <a:xfrm>
            <a:off x="14085597" y="4206875"/>
            <a:ext cx="4798020" cy="300531"/>
          </a:xfrm>
        </p:spPr>
        <p:txBody>
          <a:bodyPr/>
          <a:lstStyle>
            <a:lvl1pPr>
              <a:defRPr sz="1800" b="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546550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Dial-in Detail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Dial-in Details</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13579475" y="3791287"/>
            <a:ext cx="5572125" cy="6182974"/>
          </a:xfrm>
          <a:prstGeom prst="roundRect">
            <a:avLst>
              <a:gd name="adj" fmla="val 0"/>
            </a:avLst>
          </a:prstGeom>
          <a:solidFill>
            <a:schemeClr val="bg2"/>
          </a:solid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3" name="Text Placeholder 12">
            <a:extLst>
              <a:ext uri="{FF2B5EF4-FFF2-40B4-BE49-F238E27FC236}">
                <a16:creationId xmlns:a16="http://schemas.microsoft.com/office/drawing/2014/main" id="{899484F1-8E49-054A-9340-C8D241F51990}"/>
              </a:ext>
            </a:extLst>
          </p:cNvPr>
          <p:cNvSpPr>
            <a:spLocks noGrp="1"/>
          </p:cNvSpPr>
          <p:nvPr>
            <p:ph type="body" sz="quarter" idx="14" hasCustomPrompt="1"/>
          </p:nvPr>
        </p:nvSpPr>
        <p:spPr>
          <a:xfrm>
            <a:off x="945485" y="3863541"/>
            <a:ext cx="5002109" cy="6110715"/>
          </a:xfrm>
        </p:spPr>
        <p:txBody>
          <a:bodyPr wrap="square" numCol="1" spcCol="756000" anchor="t">
            <a:noAutofit/>
          </a:bodyPr>
          <a:lstStyle>
            <a:lvl1pPr marL="0" indent="0">
              <a:spcBef>
                <a:spcPts val="1600"/>
              </a:spcBef>
              <a:spcAft>
                <a:spcPts val="0"/>
              </a:spcAft>
              <a:buFont typeface="Arial" panose="020B0604020202020204" pitchFamily="34" charset="0"/>
              <a:buNone/>
              <a:defRPr sz="2400" b="0" i="0">
                <a:solidFill>
                  <a:schemeClr val="accent1"/>
                </a:solidFill>
                <a:latin typeface="Poppins" pitchFamily="2" charset="77"/>
                <a:cs typeface="Poppins" pitchFamily="2" charset="77"/>
              </a:defRPr>
            </a:lvl1pPr>
            <a:lvl2pPr marL="0" indent="0">
              <a:spcBef>
                <a:spcPts val="0"/>
              </a:spcBef>
              <a:spcAft>
                <a:spcPts val="0"/>
              </a:spcAft>
              <a:buFont typeface="Arial" panose="020B0604020202020204" pitchFamily="34" charset="0"/>
              <a:buNone/>
              <a:defRPr sz="2400" b="0" i="0">
                <a:latin typeface="Poppins" pitchFamily="2" charset="77"/>
                <a:cs typeface="Poppins" pitchFamily="2" charset="77"/>
              </a:defRPr>
            </a:lvl2pPr>
            <a:lvl3pPr marL="0" indent="0">
              <a:buFontTx/>
              <a:buNone/>
              <a:defRPr sz="2400" b="0" i="0">
                <a:solidFill>
                  <a:schemeClr val="accent1"/>
                </a:solidFill>
                <a:latin typeface="Poppins" pitchFamily="2" charset="77"/>
                <a:cs typeface="Poppins" pitchFamily="2" charset="77"/>
              </a:defRPr>
            </a:lvl3pPr>
            <a:lvl5pPr>
              <a:defRPr/>
            </a:lvl5pPr>
          </a:lstStyle>
          <a:p>
            <a:pPr lvl="0"/>
            <a:r>
              <a:rPr lang="en-GB" dirty="0"/>
              <a:t>Topic</a:t>
            </a:r>
          </a:p>
          <a:p>
            <a:pPr lvl="1"/>
            <a:r>
              <a:rPr lang="en-GB" dirty="0"/>
              <a:t>Meeting title</a:t>
            </a:r>
          </a:p>
          <a:p>
            <a:pPr lvl="1"/>
            <a:endParaRPr lang="en-GB" dirty="0"/>
          </a:p>
          <a:p>
            <a:pPr lvl="0"/>
            <a:r>
              <a:rPr lang="en-GB" dirty="0"/>
              <a:t>Time</a:t>
            </a:r>
          </a:p>
          <a:p>
            <a:pPr lvl="1"/>
            <a:r>
              <a:rPr lang="en-GB" dirty="0"/>
              <a:t>MMM DD, YYYY</a:t>
            </a:r>
          </a:p>
          <a:p>
            <a:pPr lvl="1"/>
            <a:r>
              <a:rPr lang="en-GB" dirty="0"/>
              <a:t>04:00 PM CET/10:00 AM ET</a:t>
            </a:r>
          </a:p>
          <a:p>
            <a:pPr lvl="1"/>
            <a:endParaRPr lang="en-GB" dirty="0"/>
          </a:p>
          <a:p>
            <a:pPr lvl="0"/>
            <a:r>
              <a:rPr lang="en-GB" dirty="0"/>
              <a:t>Estimated call length</a:t>
            </a:r>
          </a:p>
          <a:p>
            <a:pPr lvl="1"/>
            <a:r>
              <a:rPr lang="en-GB" dirty="0"/>
              <a:t>30 minutes</a:t>
            </a:r>
          </a:p>
        </p:txBody>
      </p:sp>
      <p:sp>
        <p:nvSpPr>
          <p:cNvPr id="14" name="Text Placeholder 12">
            <a:extLst>
              <a:ext uri="{FF2B5EF4-FFF2-40B4-BE49-F238E27FC236}">
                <a16:creationId xmlns:a16="http://schemas.microsoft.com/office/drawing/2014/main" id="{30A48F11-6954-3949-8D79-D73631815C9E}"/>
              </a:ext>
            </a:extLst>
          </p:cNvPr>
          <p:cNvSpPr>
            <a:spLocks noGrp="1"/>
          </p:cNvSpPr>
          <p:nvPr>
            <p:ph type="body" sz="quarter" idx="17" hasCustomPrompt="1"/>
          </p:nvPr>
        </p:nvSpPr>
        <p:spPr>
          <a:xfrm>
            <a:off x="6342994" y="3875490"/>
            <a:ext cx="6841081" cy="6110715"/>
          </a:xfrm>
        </p:spPr>
        <p:txBody>
          <a:bodyPr wrap="square" numCol="1" spcCol="756000" anchor="t">
            <a:noAutofit/>
          </a:bodyPr>
          <a:lstStyle>
            <a:lvl1pPr marL="0" indent="0">
              <a:spcBef>
                <a:spcPts val="1600"/>
              </a:spcBef>
              <a:spcAft>
                <a:spcPts val="0"/>
              </a:spcAft>
              <a:buFont typeface="Arial" panose="020B0604020202020204" pitchFamily="34" charset="0"/>
              <a:buNone/>
              <a:defRPr sz="2400" b="0" i="0">
                <a:solidFill>
                  <a:schemeClr val="accent1"/>
                </a:solidFill>
                <a:latin typeface="Poppins" pitchFamily="2" charset="77"/>
                <a:cs typeface="Poppins" pitchFamily="2" charset="77"/>
              </a:defRPr>
            </a:lvl1pPr>
            <a:lvl2pPr marL="0" marR="0" indent="0" algn="l" defTabSz="914400" rtl="0" eaLnBrk="1" fontAlgn="auto" latinLnBrk="0" hangingPunct="1">
              <a:lnSpc>
                <a:spcPct val="120000"/>
              </a:lnSpc>
              <a:spcBef>
                <a:spcPts val="0"/>
              </a:spcBef>
              <a:spcAft>
                <a:spcPts val="0"/>
              </a:spcAft>
              <a:buClr>
                <a:schemeClr val="accent1"/>
              </a:buClr>
              <a:buSzPct val="110000"/>
              <a:buFont typeface="Arial" panose="020B0604020202020204" pitchFamily="34" charset="0"/>
              <a:buNone/>
              <a:tabLst/>
              <a:defRPr sz="2300" b="0" i="0">
                <a:latin typeface="Poppins" pitchFamily="2" charset="77"/>
                <a:cs typeface="Poppins" pitchFamily="2" charset="77"/>
              </a:defRPr>
            </a:lvl2pPr>
            <a:lvl3pPr marL="0" indent="0">
              <a:buFontTx/>
              <a:buNone/>
              <a:defRPr sz="2400" b="0" i="0">
                <a:solidFill>
                  <a:schemeClr val="accent1"/>
                </a:solidFill>
                <a:latin typeface="Poppins" pitchFamily="2" charset="77"/>
                <a:cs typeface="Poppins" pitchFamily="2" charset="77"/>
              </a:defRPr>
            </a:lvl3pPr>
            <a:lvl5pPr>
              <a:defRPr/>
            </a:lvl5pPr>
          </a:lstStyle>
          <a:p>
            <a:pPr lvl="0"/>
            <a:r>
              <a:rPr lang="en-GB" dirty="0"/>
              <a:t>Join Zoom meeting</a:t>
            </a:r>
          </a:p>
          <a:p>
            <a:pPr lvl="1"/>
            <a:r>
              <a:rPr lang="en-GB" dirty="0"/>
              <a:t>Https://</a:t>
            </a:r>
            <a:r>
              <a:rPr lang="en-GB" dirty="0" err="1"/>
              <a:t>zoom.us</a:t>
            </a:r>
            <a:r>
              <a:rPr lang="en-GB" dirty="0"/>
              <a:t>/#/########</a:t>
            </a:r>
          </a:p>
          <a:p>
            <a:pPr lvl="1"/>
            <a:endParaRPr lang="en-GB" dirty="0"/>
          </a:p>
          <a:p>
            <a:pPr lvl="0"/>
            <a:r>
              <a:rPr lang="en-GB" dirty="0"/>
              <a:t>Meeting ID</a:t>
            </a:r>
          </a:p>
          <a:p>
            <a:pPr lvl="1"/>
            <a:r>
              <a:rPr lang="en-GB" dirty="0"/>
              <a:t>985 717 469</a:t>
            </a:r>
          </a:p>
          <a:p>
            <a:pPr lvl="0"/>
            <a:r>
              <a:rPr lang="en-GB" dirty="0"/>
              <a:t>One tap mobile</a:t>
            </a:r>
          </a:p>
          <a:p>
            <a:pPr marL="0" marR="0" lvl="1" indent="0" algn="l" defTabSz="914400" rtl="0" eaLnBrk="1" fontAlgn="auto" latinLnBrk="0" hangingPunct="1">
              <a:lnSpc>
                <a:spcPct val="120000"/>
              </a:lnSpc>
              <a:spcBef>
                <a:spcPts val="0"/>
              </a:spcBef>
              <a:spcAft>
                <a:spcPts val="0"/>
              </a:spcAft>
              <a:buClr>
                <a:schemeClr val="accent1"/>
              </a:buClr>
              <a:buSzPct val="110000"/>
              <a:buFont typeface="Arial" panose="020B0604020202020204" pitchFamily="34" charset="0"/>
              <a:buNone/>
              <a:tabLst/>
              <a:defRPr/>
            </a:pPr>
            <a:r>
              <a:rPr lang="en-GB" dirty="0"/>
              <a:t>+ 00000000000, 00000000000# US (New York)</a:t>
            </a:r>
          </a:p>
          <a:p>
            <a:pPr lvl="0"/>
            <a:r>
              <a:rPr lang="en-GB" dirty="0"/>
              <a:t>Dial by your location </a:t>
            </a:r>
          </a:p>
          <a:p>
            <a:pPr lvl="1"/>
            <a:r>
              <a:rPr lang="en-GB" dirty="0"/>
              <a:t>+0 000 000 0000 US (New York)</a:t>
            </a:r>
            <a:br>
              <a:rPr lang="en-GB" dirty="0"/>
            </a:br>
            <a:r>
              <a:rPr lang="en-GB" dirty="0"/>
              <a:t>+ 0 000 000 0000 (Switzerland)</a:t>
            </a:r>
          </a:p>
          <a:p>
            <a:pPr lvl="0"/>
            <a:r>
              <a:rPr lang="en-GB" dirty="0"/>
              <a:t>Find your local number</a:t>
            </a:r>
          </a:p>
          <a:p>
            <a:pPr lvl="1"/>
            <a:r>
              <a:rPr lang="en-GB" dirty="0"/>
              <a:t>https://</a:t>
            </a:r>
            <a:r>
              <a:rPr lang="en-GB" dirty="0" err="1"/>
              <a:t>zoom.us</a:t>
            </a:r>
            <a:r>
              <a:rPr lang="en-GB" dirty="0"/>
              <a:t>/#/########</a:t>
            </a:r>
          </a:p>
        </p:txBody>
      </p:sp>
    </p:spTree>
    <p:extLst>
      <p:ext uri="{BB962C8B-B14F-4D97-AF65-F5344CB8AC3E}">
        <p14:creationId xmlns:p14="http://schemas.microsoft.com/office/powerpoint/2010/main" val="221428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meline / Milestones 4">
    <p:spTree>
      <p:nvGrpSpPr>
        <p:cNvPr id="1" name=""/>
        <p:cNvGrpSpPr/>
        <p:nvPr/>
      </p:nvGrpSpPr>
      <p:grpSpPr>
        <a:xfrm>
          <a:off x="0" y="0"/>
          <a:ext cx="0" cy="0"/>
          <a:chOff x="0" y="0"/>
          <a:chExt cx="0" cy="0"/>
        </a:xfrm>
      </p:grpSpPr>
      <p:graphicFrame>
        <p:nvGraphicFramePr>
          <p:cNvPr id="69" name="Table 68">
            <a:extLst>
              <a:ext uri="{FF2B5EF4-FFF2-40B4-BE49-F238E27FC236}">
                <a16:creationId xmlns:a16="http://schemas.microsoft.com/office/drawing/2014/main" id="{315CC76F-6579-4347-9D3E-1D56C656A66C}"/>
              </a:ext>
            </a:extLst>
          </p:cNvPr>
          <p:cNvGraphicFramePr>
            <a:graphicFrameLocks noGrp="1"/>
          </p:cNvGraphicFramePr>
          <p:nvPr userDrawn="1">
            <p:extLst>
              <p:ext uri="{D42A27DB-BD31-4B8C-83A1-F6EECF244321}">
                <p14:modId xmlns:p14="http://schemas.microsoft.com/office/powerpoint/2010/main" val="383269428"/>
              </p:ext>
            </p:extLst>
          </p:nvPr>
        </p:nvGraphicFramePr>
        <p:xfrm>
          <a:off x="951814" y="4502149"/>
          <a:ext cx="18199096" cy="5472114"/>
        </p:xfrm>
        <a:graphic>
          <a:graphicData uri="http://schemas.openxmlformats.org/drawingml/2006/table">
            <a:tbl>
              <a:tblPr bandCol="1">
                <a:tableStyleId>{2D5ABB26-0587-4C30-8999-92F81FD0307C}</a:tableStyleId>
              </a:tblPr>
              <a:tblGrid>
                <a:gridCol w="4549774">
                  <a:extLst>
                    <a:ext uri="{9D8B030D-6E8A-4147-A177-3AD203B41FA5}">
                      <a16:colId xmlns:a16="http://schemas.microsoft.com/office/drawing/2014/main" val="4151945498"/>
                    </a:ext>
                  </a:extLst>
                </a:gridCol>
                <a:gridCol w="4549774">
                  <a:extLst>
                    <a:ext uri="{9D8B030D-6E8A-4147-A177-3AD203B41FA5}">
                      <a16:colId xmlns:a16="http://schemas.microsoft.com/office/drawing/2014/main" val="1382627474"/>
                    </a:ext>
                  </a:extLst>
                </a:gridCol>
                <a:gridCol w="4549774">
                  <a:extLst>
                    <a:ext uri="{9D8B030D-6E8A-4147-A177-3AD203B41FA5}">
                      <a16:colId xmlns:a16="http://schemas.microsoft.com/office/drawing/2014/main" val="2312284562"/>
                    </a:ext>
                  </a:extLst>
                </a:gridCol>
                <a:gridCol w="4549774">
                  <a:extLst>
                    <a:ext uri="{9D8B030D-6E8A-4147-A177-3AD203B41FA5}">
                      <a16:colId xmlns:a16="http://schemas.microsoft.com/office/drawing/2014/main" val="380964293"/>
                    </a:ext>
                  </a:extLst>
                </a:gridCol>
              </a:tblGrid>
              <a:tr h="5472114">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extLst>
                  <a:ext uri="{0D108BD9-81ED-4DB2-BD59-A6C34878D82A}">
                    <a16:rowId xmlns:a16="http://schemas.microsoft.com/office/drawing/2014/main" val="3469904028"/>
                  </a:ext>
                </a:extLst>
              </a:tr>
            </a:tbl>
          </a:graphicData>
        </a:graphic>
      </p:graphicFrame>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Timeline/Milestones</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6" name="object 14">
            <a:extLst>
              <a:ext uri="{FF2B5EF4-FFF2-40B4-BE49-F238E27FC236}">
                <a16:creationId xmlns:a16="http://schemas.microsoft.com/office/drawing/2014/main" id="{90578DB9-BA6E-47D0-A9E9-CCE6534555DB}"/>
              </a:ext>
            </a:extLst>
          </p:cNvPr>
          <p:cNvSpPr/>
          <p:nvPr userDrawn="1"/>
        </p:nvSpPr>
        <p:spPr>
          <a:xfrm>
            <a:off x="952851" y="4508217"/>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4" name="Oval 53">
            <a:extLst>
              <a:ext uri="{FF2B5EF4-FFF2-40B4-BE49-F238E27FC236}">
                <a16:creationId xmlns:a16="http://schemas.microsoft.com/office/drawing/2014/main" id="{9E7A0D4B-AB57-44B0-97E1-0F74C2C20372}"/>
              </a:ext>
            </a:extLst>
          </p:cNvPr>
          <p:cNvSpPr/>
          <p:nvPr/>
        </p:nvSpPr>
        <p:spPr>
          <a:xfrm>
            <a:off x="1258525"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8C9AC41-4B38-40D6-B070-CDF412ECA81A}"/>
              </a:ext>
            </a:extLst>
          </p:cNvPr>
          <p:cNvSpPr/>
          <p:nvPr/>
        </p:nvSpPr>
        <p:spPr>
          <a:xfrm>
            <a:off x="5842036"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44AA5FF5-FC45-4C9B-833A-3EAAFD5E25BD}"/>
              </a:ext>
            </a:extLst>
          </p:cNvPr>
          <p:cNvSpPr/>
          <p:nvPr/>
        </p:nvSpPr>
        <p:spPr>
          <a:xfrm>
            <a:off x="10405942"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33F6E636-79A6-4B30-8BC0-632CE4B6ECAC}"/>
              </a:ext>
            </a:extLst>
          </p:cNvPr>
          <p:cNvSpPr/>
          <p:nvPr/>
        </p:nvSpPr>
        <p:spPr>
          <a:xfrm>
            <a:off x="14954052"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Placeholder 71">
            <a:extLst>
              <a:ext uri="{FF2B5EF4-FFF2-40B4-BE49-F238E27FC236}">
                <a16:creationId xmlns:a16="http://schemas.microsoft.com/office/drawing/2014/main" id="{BAF604B7-6B9E-4D76-9381-483BAA560F87}"/>
              </a:ext>
            </a:extLst>
          </p:cNvPr>
          <p:cNvSpPr>
            <a:spLocks noGrp="1"/>
          </p:cNvSpPr>
          <p:nvPr>
            <p:ph type="body" sz="quarter" idx="14" hasCustomPrompt="1"/>
          </p:nvPr>
        </p:nvSpPr>
        <p:spPr>
          <a:xfrm>
            <a:off x="951815" y="3750657"/>
            <a:ext cx="4563731"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5" name="Text Placeholder 71">
            <a:extLst>
              <a:ext uri="{FF2B5EF4-FFF2-40B4-BE49-F238E27FC236}">
                <a16:creationId xmlns:a16="http://schemas.microsoft.com/office/drawing/2014/main" id="{70B4A5F4-0003-4BDE-938E-71D88633E97B}"/>
              </a:ext>
            </a:extLst>
          </p:cNvPr>
          <p:cNvSpPr>
            <a:spLocks noGrp="1"/>
          </p:cNvSpPr>
          <p:nvPr>
            <p:ph type="body" sz="quarter" idx="16" hasCustomPrompt="1"/>
          </p:nvPr>
        </p:nvSpPr>
        <p:spPr>
          <a:xfrm>
            <a:off x="5515546" y="3750657"/>
            <a:ext cx="4528883"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7" name="Text Placeholder 71">
            <a:extLst>
              <a:ext uri="{FF2B5EF4-FFF2-40B4-BE49-F238E27FC236}">
                <a16:creationId xmlns:a16="http://schemas.microsoft.com/office/drawing/2014/main" id="{F661787A-E9F2-4488-B868-12E932D45BB2}"/>
              </a:ext>
            </a:extLst>
          </p:cNvPr>
          <p:cNvSpPr>
            <a:spLocks noGrp="1"/>
          </p:cNvSpPr>
          <p:nvPr>
            <p:ph type="body" sz="quarter" idx="18" hasCustomPrompt="1"/>
          </p:nvPr>
        </p:nvSpPr>
        <p:spPr>
          <a:xfrm>
            <a:off x="10059672" y="3750657"/>
            <a:ext cx="4528330"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9" name="Text Placeholder 71">
            <a:extLst>
              <a:ext uri="{FF2B5EF4-FFF2-40B4-BE49-F238E27FC236}">
                <a16:creationId xmlns:a16="http://schemas.microsoft.com/office/drawing/2014/main" id="{6B04DD5D-0DA6-4CDB-A074-CFE48AA63179}"/>
              </a:ext>
            </a:extLst>
          </p:cNvPr>
          <p:cNvSpPr>
            <a:spLocks noGrp="1"/>
          </p:cNvSpPr>
          <p:nvPr>
            <p:ph type="body" sz="quarter" idx="20" hasCustomPrompt="1"/>
          </p:nvPr>
        </p:nvSpPr>
        <p:spPr>
          <a:xfrm>
            <a:off x="14588002" y="3750657"/>
            <a:ext cx="457410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80" name="Text Placeholder 71">
            <a:extLst>
              <a:ext uri="{FF2B5EF4-FFF2-40B4-BE49-F238E27FC236}">
                <a16:creationId xmlns:a16="http://schemas.microsoft.com/office/drawing/2014/main" id="{09CC056F-9D17-4EB7-B0FD-48019E7E2B02}"/>
              </a:ext>
            </a:extLst>
          </p:cNvPr>
          <p:cNvSpPr>
            <a:spLocks noGrp="1"/>
          </p:cNvSpPr>
          <p:nvPr>
            <p:ph type="body" sz="quarter" idx="21"/>
          </p:nvPr>
        </p:nvSpPr>
        <p:spPr>
          <a:xfrm>
            <a:off x="951815" y="5006236"/>
            <a:ext cx="4563731" cy="869432"/>
          </a:xfrm>
        </p:spPr>
        <p:txBody>
          <a:bodyPr lIns="288000" rIns="288000" bIns="288000" anchor="t" anchorCtr="0"/>
          <a:lstStyle>
            <a:lvl1pPr>
              <a:defRPr lang="en-GB" sz="1600" kern="1200" dirty="0">
                <a:solidFill>
                  <a:schemeClr val="tx1"/>
                </a:solidFill>
                <a:latin typeface="Poppins" pitchFamily="2" charset="77"/>
                <a:ea typeface="+mn-ea"/>
                <a:cs typeface="Poppins" pitchFamily="2" charset="77"/>
              </a:defRPr>
            </a:lvl1pPr>
          </a:lstStyle>
          <a:p>
            <a:pPr lvl="0">
              <a:lnSpc>
                <a:spcPct val="120000"/>
              </a:lnSpc>
              <a:spcAft>
                <a:spcPts val="2400"/>
              </a:spcAft>
            </a:pPr>
            <a:r>
              <a:rPr lang="en-US" sz="1600" b="0">
                <a:solidFill>
                  <a:schemeClr val="tx1"/>
                </a:solidFill>
              </a:rPr>
              <a:t>Click to edit Master text styles</a:t>
            </a:r>
          </a:p>
        </p:txBody>
      </p:sp>
      <p:sp>
        <p:nvSpPr>
          <p:cNvPr id="82" name="Text Placeholder 71">
            <a:extLst>
              <a:ext uri="{FF2B5EF4-FFF2-40B4-BE49-F238E27FC236}">
                <a16:creationId xmlns:a16="http://schemas.microsoft.com/office/drawing/2014/main" id="{4808DC9B-6760-4707-A987-F10C9B1C6B79}"/>
              </a:ext>
            </a:extLst>
          </p:cNvPr>
          <p:cNvSpPr>
            <a:spLocks noGrp="1"/>
          </p:cNvSpPr>
          <p:nvPr>
            <p:ph type="body" sz="quarter" idx="23"/>
          </p:nvPr>
        </p:nvSpPr>
        <p:spPr>
          <a:xfrm>
            <a:off x="5515546" y="5006236"/>
            <a:ext cx="453650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3" name="Text Placeholder 71">
            <a:extLst>
              <a:ext uri="{FF2B5EF4-FFF2-40B4-BE49-F238E27FC236}">
                <a16:creationId xmlns:a16="http://schemas.microsoft.com/office/drawing/2014/main" id="{5BEAD4C3-C053-4BCA-AD42-9FAF439BF274}"/>
              </a:ext>
            </a:extLst>
          </p:cNvPr>
          <p:cNvSpPr>
            <a:spLocks noGrp="1"/>
          </p:cNvSpPr>
          <p:nvPr>
            <p:ph type="body" sz="quarter" idx="24"/>
          </p:nvPr>
        </p:nvSpPr>
        <p:spPr>
          <a:xfrm>
            <a:off x="10051499" y="5006236"/>
            <a:ext cx="453650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5" name="Text Placeholder 71">
            <a:extLst>
              <a:ext uri="{FF2B5EF4-FFF2-40B4-BE49-F238E27FC236}">
                <a16:creationId xmlns:a16="http://schemas.microsoft.com/office/drawing/2014/main" id="{A2353D5E-8772-46DC-B085-E1CE6ABC5642}"/>
              </a:ext>
            </a:extLst>
          </p:cNvPr>
          <p:cNvSpPr>
            <a:spLocks noGrp="1"/>
          </p:cNvSpPr>
          <p:nvPr>
            <p:ph type="body" sz="quarter" idx="26"/>
          </p:nvPr>
        </p:nvSpPr>
        <p:spPr>
          <a:xfrm>
            <a:off x="14615780" y="5006236"/>
            <a:ext cx="4535130" cy="869432"/>
          </a:xfrm>
        </p:spPr>
        <p:txBody>
          <a:bodyPr lIns="288000" rIns="288000" bIns="288000" anchor="t" anchorCtr="0"/>
          <a:lstStyle>
            <a:lvl1pPr>
              <a:defRPr sz="1600" b="0">
                <a:latin typeface="Poppins" pitchFamily="2" charset="77"/>
                <a:cs typeface="Poppins" pitchFamily="2" charset="77"/>
              </a:defRPr>
            </a:lvl1pPr>
          </a:lstStyle>
          <a:p>
            <a:pPr lvl="0" algn="l">
              <a:lnSpc>
                <a:spcPct val="120000"/>
              </a:lnSpc>
              <a:spcAft>
                <a:spcPts val="2400"/>
              </a:spcAft>
            </a:pPr>
            <a:r>
              <a:rPr lang="en-US" sz="1600"/>
              <a:t>Click to edit Master text styles</a:t>
            </a:r>
          </a:p>
        </p:txBody>
      </p:sp>
    </p:spTree>
    <p:extLst>
      <p:ext uri="{BB962C8B-B14F-4D97-AF65-F5344CB8AC3E}">
        <p14:creationId xmlns:p14="http://schemas.microsoft.com/office/powerpoint/2010/main" val="487320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meline / Milestones 5">
    <p:spTree>
      <p:nvGrpSpPr>
        <p:cNvPr id="1" name=""/>
        <p:cNvGrpSpPr/>
        <p:nvPr/>
      </p:nvGrpSpPr>
      <p:grpSpPr>
        <a:xfrm>
          <a:off x="0" y="0"/>
          <a:ext cx="0" cy="0"/>
          <a:chOff x="0" y="0"/>
          <a:chExt cx="0" cy="0"/>
        </a:xfrm>
      </p:grpSpPr>
      <p:graphicFrame>
        <p:nvGraphicFramePr>
          <p:cNvPr id="69" name="Table 68">
            <a:extLst>
              <a:ext uri="{FF2B5EF4-FFF2-40B4-BE49-F238E27FC236}">
                <a16:creationId xmlns:a16="http://schemas.microsoft.com/office/drawing/2014/main" id="{315CC76F-6579-4347-9D3E-1D56C656A66C}"/>
              </a:ext>
            </a:extLst>
          </p:cNvPr>
          <p:cNvGraphicFramePr>
            <a:graphicFrameLocks noGrp="1"/>
          </p:cNvGraphicFramePr>
          <p:nvPr userDrawn="1">
            <p:extLst>
              <p:ext uri="{D42A27DB-BD31-4B8C-83A1-F6EECF244321}">
                <p14:modId xmlns:p14="http://schemas.microsoft.com/office/powerpoint/2010/main" val="4244570549"/>
              </p:ext>
            </p:extLst>
          </p:nvPr>
        </p:nvGraphicFramePr>
        <p:xfrm>
          <a:off x="951815" y="4502149"/>
          <a:ext cx="18199435" cy="5472114"/>
        </p:xfrm>
        <a:graphic>
          <a:graphicData uri="http://schemas.openxmlformats.org/drawingml/2006/table">
            <a:tbl>
              <a:tblPr bandCol="1">
                <a:tableStyleId>{2D5ABB26-0587-4C30-8999-92F81FD0307C}</a:tableStyleId>
              </a:tblPr>
              <a:tblGrid>
                <a:gridCol w="3639887">
                  <a:extLst>
                    <a:ext uri="{9D8B030D-6E8A-4147-A177-3AD203B41FA5}">
                      <a16:colId xmlns:a16="http://schemas.microsoft.com/office/drawing/2014/main" val="4151945498"/>
                    </a:ext>
                  </a:extLst>
                </a:gridCol>
                <a:gridCol w="3639887">
                  <a:extLst>
                    <a:ext uri="{9D8B030D-6E8A-4147-A177-3AD203B41FA5}">
                      <a16:colId xmlns:a16="http://schemas.microsoft.com/office/drawing/2014/main" val="1382627474"/>
                    </a:ext>
                  </a:extLst>
                </a:gridCol>
                <a:gridCol w="3639887">
                  <a:extLst>
                    <a:ext uri="{9D8B030D-6E8A-4147-A177-3AD203B41FA5}">
                      <a16:colId xmlns:a16="http://schemas.microsoft.com/office/drawing/2014/main" val="2312284562"/>
                    </a:ext>
                  </a:extLst>
                </a:gridCol>
                <a:gridCol w="3639887">
                  <a:extLst>
                    <a:ext uri="{9D8B030D-6E8A-4147-A177-3AD203B41FA5}">
                      <a16:colId xmlns:a16="http://schemas.microsoft.com/office/drawing/2014/main" val="1977789979"/>
                    </a:ext>
                  </a:extLst>
                </a:gridCol>
                <a:gridCol w="3639887">
                  <a:extLst>
                    <a:ext uri="{9D8B030D-6E8A-4147-A177-3AD203B41FA5}">
                      <a16:colId xmlns:a16="http://schemas.microsoft.com/office/drawing/2014/main" val="289107806"/>
                    </a:ext>
                  </a:extLst>
                </a:gridCol>
              </a:tblGrid>
              <a:tr h="5472114">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extLst>
                  <a:ext uri="{0D108BD9-81ED-4DB2-BD59-A6C34878D82A}">
                    <a16:rowId xmlns:a16="http://schemas.microsoft.com/office/drawing/2014/main" val="3469904028"/>
                  </a:ext>
                </a:extLst>
              </a:tr>
            </a:tbl>
          </a:graphicData>
        </a:graphic>
      </p:graphicFrame>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Timeline/Milestones</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6" name="object 14">
            <a:extLst>
              <a:ext uri="{FF2B5EF4-FFF2-40B4-BE49-F238E27FC236}">
                <a16:creationId xmlns:a16="http://schemas.microsoft.com/office/drawing/2014/main" id="{90578DB9-BA6E-47D0-A9E9-CCE6534555DB}"/>
              </a:ext>
            </a:extLst>
          </p:cNvPr>
          <p:cNvSpPr/>
          <p:nvPr userDrawn="1"/>
        </p:nvSpPr>
        <p:spPr>
          <a:xfrm>
            <a:off x="952851" y="4508217"/>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4" name="Oval 53">
            <a:extLst>
              <a:ext uri="{FF2B5EF4-FFF2-40B4-BE49-F238E27FC236}">
                <a16:creationId xmlns:a16="http://schemas.microsoft.com/office/drawing/2014/main" id="{9E7A0D4B-AB57-44B0-97E1-0F74C2C20372}"/>
              </a:ext>
            </a:extLst>
          </p:cNvPr>
          <p:cNvSpPr/>
          <p:nvPr/>
        </p:nvSpPr>
        <p:spPr>
          <a:xfrm>
            <a:off x="1258525"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80550B66-ACB8-412D-961E-711CE5C8D994}"/>
              </a:ext>
            </a:extLst>
          </p:cNvPr>
          <p:cNvSpPr/>
          <p:nvPr/>
        </p:nvSpPr>
        <p:spPr>
          <a:xfrm>
            <a:off x="4916702"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8C9AC41-4B38-40D6-B070-CDF412ECA81A}"/>
              </a:ext>
            </a:extLst>
          </p:cNvPr>
          <p:cNvSpPr/>
          <p:nvPr/>
        </p:nvSpPr>
        <p:spPr>
          <a:xfrm>
            <a:off x="8574879"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CD996F1-C360-4368-A00A-CE14EF9239BF}"/>
              </a:ext>
            </a:extLst>
          </p:cNvPr>
          <p:cNvSpPr/>
          <p:nvPr/>
        </p:nvSpPr>
        <p:spPr>
          <a:xfrm>
            <a:off x="12202442"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44AA5FF5-FC45-4C9B-833A-3EAAFD5E25BD}"/>
              </a:ext>
            </a:extLst>
          </p:cNvPr>
          <p:cNvSpPr/>
          <p:nvPr/>
        </p:nvSpPr>
        <p:spPr>
          <a:xfrm>
            <a:off x="15870928"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Placeholder 71">
            <a:extLst>
              <a:ext uri="{FF2B5EF4-FFF2-40B4-BE49-F238E27FC236}">
                <a16:creationId xmlns:a16="http://schemas.microsoft.com/office/drawing/2014/main" id="{BAF604B7-6B9E-4D76-9381-483BAA560F87}"/>
              </a:ext>
            </a:extLst>
          </p:cNvPr>
          <p:cNvSpPr>
            <a:spLocks noGrp="1"/>
          </p:cNvSpPr>
          <p:nvPr>
            <p:ph type="body" sz="quarter" idx="14" hasCustomPrompt="1"/>
          </p:nvPr>
        </p:nvSpPr>
        <p:spPr>
          <a:xfrm>
            <a:off x="951815" y="3750657"/>
            <a:ext cx="3617673"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4" name="Text Placeholder 71">
            <a:extLst>
              <a:ext uri="{FF2B5EF4-FFF2-40B4-BE49-F238E27FC236}">
                <a16:creationId xmlns:a16="http://schemas.microsoft.com/office/drawing/2014/main" id="{BAC3A3AA-103A-4FA4-B47A-C06635DC2A25}"/>
              </a:ext>
            </a:extLst>
          </p:cNvPr>
          <p:cNvSpPr>
            <a:spLocks noGrp="1"/>
          </p:cNvSpPr>
          <p:nvPr>
            <p:ph type="body" sz="quarter" idx="15" hasCustomPrompt="1"/>
          </p:nvPr>
        </p:nvSpPr>
        <p:spPr>
          <a:xfrm>
            <a:off x="4600102" y="3750657"/>
            <a:ext cx="3648287" cy="495520"/>
          </a:xfrm>
        </p:spPr>
        <p:txBody>
          <a:bodyPr lIns="288000" rIns="288000" anchor="ctr" anchorCtr="0"/>
          <a:lstStyle>
            <a:lvl1pPr>
              <a:defRPr sz="2800" b="1" i="0">
                <a:latin typeface="Poppins SemiBold" pitchFamily="2" charset="77"/>
                <a:cs typeface="Poppins SemiBold" pitchFamily="2" charset="77"/>
              </a:defRPr>
            </a:lvl1pPr>
          </a:lstStyle>
          <a:p>
            <a:pPr marL="0" marR="0" lvl="0" indent="0" algn="l" defTabSz="914400" rtl="0" eaLnBrk="1" fontAlgn="auto" latinLnBrk="0" hangingPunct="1">
              <a:lnSpc>
                <a:spcPct val="120000"/>
              </a:lnSpc>
              <a:spcBef>
                <a:spcPts val="1000"/>
              </a:spcBef>
              <a:spcAft>
                <a:spcPts val="1200"/>
              </a:spcAft>
              <a:buClrTx/>
              <a:buSzPct val="75000"/>
              <a:buFontTx/>
              <a:buNone/>
              <a:tabLst/>
              <a:defRPr/>
            </a:pPr>
            <a:r>
              <a:rPr lang="en-GB" dirty="0"/>
              <a:t>Year</a:t>
            </a:r>
          </a:p>
        </p:txBody>
      </p:sp>
      <p:sp>
        <p:nvSpPr>
          <p:cNvPr id="75" name="Text Placeholder 71">
            <a:extLst>
              <a:ext uri="{FF2B5EF4-FFF2-40B4-BE49-F238E27FC236}">
                <a16:creationId xmlns:a16="http://schemas.microsoft.com/office/drawing/2014/main" id="{70B4A5F4-0003-4BDE-938E-71D88633E97B}"/>
              </a:ext>
            </a:extLst>
          </p:cNvPr>
          <p:cNvSpPr>
            <a:spLocks noGrp="1"/>
          </p:cNvSpPr>
          <p:nvPr>
            <p:ph type="body" sz="quarter" idx="16" hasCustomPrompt="1"/>
          </p:nvPr>
        </p:nvSpPr>
        <p:spPr>
          <a:xfrm>
            <a:off x="8248389" y="3750657"/>
            <a:ext cx="3626592"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6" name="Text Placeholder 71">
            <a:extLst>
              <a:ext uri="{FF2B5EF4-FFF2-40B4-BE49-F238E27FC236}">
                <a16:creationId xmlns:a16="http://schemas.microsoft.com/office/drawing/2014/main" id="{8AB98D0E-B1F8-41D1-8D0E-591C18A0E1C4}"/>
              </a:ext>
            </a:extLst>
          </p:cNvPr>
          <p:cNvSpPr>
            <a:spLocks noGrp="1"/>
          </p:cNvSpPr>
          <p:nvPr>
            <p:ph type="body" sz="quarter" idx="17" hasCustomPrompt="1"/>
          </p:nvPr>
        </p:nvSpPr>
        <p:spPr>
          <a:xfrm>
            <a:off x="11866062" y="3750657"/>
            <a:ext cx="3626592"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7" name="Text Placeholder 71">
            <a:extLst>
              <a:ext uri="{FF2B5EF4-FFF2-40B4-BE49-F238E27FC236}">
                <a16:creationId xmlns:a16="http://schemas.microsoft.com/office/drawing/2014/main" id="{F661787A-E9F2-4488-B868-12E932D45BB2}"/>
              </a:ext>
            </a:extLst>
          </p:cNvPr>
          <p:cNvSpPr>
            <a:spLocks noGrp="1"/>
          </p:cNvSpPr>
          <p:nvPr>
            <p:ph type="body" sz="quarter" idx="18" hasCustomPrompt="1"/>
          </p:nvPr>
        </p:nvSpPr>
        <p:spPr>
          <a:xfrm>
            <a:off x="15524658" y="3750657"/>
            <a:ext cx="3626592"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80" name="Text Placeholder 71">
            <a:extLst>
              <a:ext uri="{FF2B5EF4-FFF2-40B4-BE49-F238E27FC236}">
                <a16:creationId xmlns:a16="http://schemas.microsoft.com/office/drawing/2014/main" id="{09CC056F-9D17-4EB7-B0FD-48019E7E2B02}"/>
              </a:ext>
            </a:extLst>
          </p:cNvPr>
          <p:cNvSpPr>
            <a:spLocks noGrp="1"/>
          </p:cNvSpPr>
          <p:nvPr>
            <p:ph type="body" sz="quarter" idx="21"/>
          </p:nvPr>
        </p:nvSpPr>
        <p:spPr>
          <a:xfrm>
            <a:off x="951815" y="5006236"/>
            <a:ext cx="3617673" cy="869432"/>
          </a:xfrm>
        </p:spPr>
        <p:txBody>
          <a:bodyPr lIns="288000" rIns="288000" bIns="288000" anchor="t" anchorCtr="0"/>
          <a:lstStyle>
            <a:lvl1pPr>
              <a:defRPr lang="en-GB" sz="1600" kern="1200" dirty="0">
                <a:solidFill>
                  <a:schemeClr val="tx1"/>
                </a:solidFill>
                <a:latin typeface="Poppins" pitchFamily="2" charset="77"/>
                <a:ea typeface="+mn-ea"/>
                <a:cs typeface="Poppins" pitchFamily="2" charset="77"/>
              </a:defRPr>
            </a:lvl1pPr>
          </a:lstStyle>
          <a:p>
            <a:pPr lvl="0">
              <a:lnSpc>
                <a:spcPct val="120000"/>
              </a:lnSpc>
              <a:spcAft>
                <a:spcPts val="2400"/>
              </a:spcAft>
            </a:pPr>
            <a:r>
              <a:rPr lang="en-US" sz="1600" b="0">
                <a:solidFill>
                  <a:schemeClr val="tx1"/>
                </a:solidFill>
              </a:rPr>
              <a:t>Click to edit Master text styles</a:t>
            </a:r>
          </a:p>
        </p:txBody>
      </p:sp>
      <p:sp>
        <p:nvSpPr>
          <p:cNvPr id="81" name="Text Placeholder 71">
            <a:extLst>
              <a:ext uri="{FF2B5EF4-FFF2-40B4-BE49-F238E27FC236}">
                <a16:creationId xmlns:a16="http://schemas.microsoft.com/office/drawing/2014/main" id="{DFCA2012-D010-48B8-A2FE-D43677509B3A}"/>
              </a:ext>
            </a:extLst>
          </p:cNvPr>
          <p:cNvSpPr>
            <a:spLocks noGrp="1"/>
          </p:cNvSpPr>
          <p:nvPr>
            <p:ph type="body" sz="quarter" idx="22"/>
          </p:nvPr>
        </p:nvSpPr>
        <p:spPr>
          <a:xfrm>
            <a:off x="4600102" y="5006236"/>
            <a:ext cx="361767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a:t>Click to edit Master text styles</a:t>
            </a:r>
          </a:p>
        </p:txBody>
      </p:sp>
      <p:sp>
        <p:nvSpPr>
          <p:cNvPr id="82" name="Text Placeholder 71">
            <a:extLst>
              <a:ext uri="{FF2B5EF4-FFF2-40B4-BE49-F238E27FC236}">
                <a16:creationId xmlns:a16="http://schemas.microsoft.com/office/drawing/2014/main" id="{4808DC9B-6760-4707-A987-F10C9B1C6B79}"/>
              </a:ext>
            </a:extLst>
          </p:cNvPr>
          <p:cNvSpPr>
            <a:spLocks noGrp="1"/>
          </p:cNvSpPr>
          <p:nvPr>
            <p:ph type="body" sz="quarter" idx="23"/>
          </p:nvPr>
        </p:nvSpPr>
        <p:spPr>
          <a:xfrm>
            <a:off x="8248389" y="5006236"/>
            <a:ext cx="361767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3" name="Text Placeholder 71">
            <a:extLst>
              <a:ext uri="{FF2B5EF4-FFF2-40B4-BE49-F238E27FC236}">
                <a16:creationId xmlns:a16="http://schemas.microsoft.com/office/drawing/2014/main" id="{5BEAD4C3-C053-4BCA-AD42-9FAF439BF274}"/>
              </a:ext>
            </a:extLst>
          </p:cNvPr>
          <p:cNvSpPr>
            <a:spLocks noGrp="1"/>
          </p:cNvSpPr>
          <p:nvPr>
            <p:ph type="body" sz="quarter" idx="24"/>
          </p:nvPr>
        </p:nvSpPr>
        <p:spPr>
          <a:xfrm>
            <a:off x="11866062" y="5006236"/>
            <a:ext cx="363745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4" name="Text Placeholder 71">
            <a:extLst>
              <a:ext uri="{FF2B5EF4-FFF2-40B4-BE49-F238E27FC236}">
                <a16:creationId xmlns:a16="http://schemas.microsoft.com/office/drawing/2014/main" id="{EAFEF8AB-B626-4FFE-B184-2D41AE60489B}"/>
              </a:ext>
            </a:extLst>
          </p:cNvPr>
          <p:cNvSpPr>
            <a:spLocks noGrp="1"/>
          </p:cNvSpPr>
          <p:nvPr>
            <p:ph type="body" sz="quarter" idx="25"/>
          </p:nvPr>
        </p:nvSpPr>
        <p:spPr>
          <a:xfrm>
            <a:off x="15524658" y="5006236"/>
            <a:ext cx="3637453"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Tree>
    <p:extLst>
      <p:ext uri="{BB962C8B-B14F-4D97-AF65-F5344CB8AC3E}">
        <p14:creationId xmlns:p14="http://schemas.microsoft.com/office/powerpoint/2010/main" val="132675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Ex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5159155"/>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5890133"/>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7412675"/>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8048820"/>
            <a:ext cx="6111875" cy="400687"/>
          </a:xfrm>
        </p:spPr>
        <p:txBody>
          <a:bodyPr/>
          <a:lstStyle/>
          <a:p>
            <a:pPr lvl="0"/>
            <a:r>
              <a:rPr lang="en-US"/>
              <a:t>Click to edit Master text styles</a:t>
            </a:r>
          </a:p>
        </p:txBody>
      </p:sp>
      <p:pic>
        <p:nvPicPr>
          <p:cNvPr id="6" name="Graphic 5">
            <a:extLst>
              <a:ext uri="{FF2B5EF4-FFF2-40B4-BE49-F238E27FC236}">
                <a16:creationId xmlns:a16="http://schemas.microsoft.com/office/drawing/2014/main" id="{2F1B92ED-1DA4-42D5-94F1-A383F5097644}"/>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950451" y="9492803"/>
            <a:ext cx="1238250" cy="914400"/>
          </a:xfrm>
          <a:prstGeom prst="rect">
            <a:avLst/>
          </a:prstGeom>
        </p:spPr>
      </p:pic>
      <p:sp>
        <p:nvSpPr>
          <p:cNvPr id="14" name="Picture Placeholder 4">
            <a:extLst>
              <a:ext uri="{FF2B5EF4-FFF2-40B4-BE49-F238E27FC236}">
                <a16:creationId xmlns:a16="http://schemas.microsoft.com/office/drawing/2014/main" id="{F6DBB05F-4272-4D46-84A3-F2972EF1D505}"/>
              </a:ext>
            </a:extLst>
          </p:cNvPr>
          <p:cNvSpPr>
            <a:spLocks noGrp="1"/>
          </p:cNvSpPr>
          <p:nvPr>
            <p:ph type="pic" sz="quarter" idx="10" hasCustomPrompt="1"/>
          </p:nvPr>
        </p:nvSpPr>
        <p:spPr>
          <a:xfrm>
            <a:off x="8534401" y="0"/>
            <a:ext cx="11569700" cy="11309350"/>
          </a:xfrm>
          <a:solidFill>
            <a:schemeClr val="bg2">
              <a:lumMod val="75000"/>
            </a:schemeClr>
          </a:solidFill>
        </p:spPr>
        <p:txBody>
          <a:bodyPr bIns="1764000" anchor="ctr">
            <a:noAutofit/>
          </a:bodyPr>
          <a:lstStyle>
            <a:lvl1pPr algn="ctr">
              <a:defRPr sz="3600" b="1">
                <a:solidFill>
                  <a:schemeClr val="bg1"/>
                </a:solidFill>
              </a:defRPr>
            </a:lvl1pPr>
          </a:lstStyle>
          <a:p>
            <a:r>
              <a:rPr lang="en-GB" dirty="0"/>
              <a:t>Click icon to insert image</a:t>
            </a:r>
          </a:p>
        </p:txBody>
      </p:sp>
    </p:spTree>
    <p:extLst>
      <p:ext uri="{BB962C8B-B14F-4D97-AF65-F5344CB8AC3E}">
        <p14:creationId xmlns:p14="http://schemas.microsoft.com/office/powerpoint/2010/main" val="1696520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meline / Milestones 6">
    <p:spTree>
      <p:nvGrpSpPr>
        <p:cNvPr id="1" name=""/>
        <p:cNvGrpSpPr/>
        <p:nvPr/>
      </p:nvGrpSpPr>
      <p:grpSpPr>
        <a:xfrm>
          <a:off x="0" y="0"/>
          <a:ext cx="0" cy="0"/>
          <a:chOff x="0" y="0"/>
          <a:chExt cx="0" cy="0"/>
        </a:xfrm>
      </p:grpSpPr>
      <p:graphicFrame>
        <p:nvGraphicFramePr>
          <p:cNvPr id="69" name="Table 68">
            <a:extLst>
              <a:ext uri="{FF2B5EF4-FFF2-40B4-BE49-F238E27FC236}">
                <a16:creationId xmlns:a16="http://schemas.microsoft.com/office/drawing/2014/main" id="{315CC76F-6579-4347-9D3E-1D56C656A66C}"/>
              </a:ext>
            </a:extLst>
          </p:cNvPr>
          <p:cNvGraphicFramePr>
            <a:graphicFrameLocks noGrp="1"/>
          </p:cNvGraphicFramePr>
          <p:nvPr userDrawn="1">
            <p:extLst>
              <p:ext uri="{D42A27DB-BD31-4B8C-83A1-F6EECF244321}">
                <p14:modId xmlns:p14="http://schemas.microsoft.com/office/powerpoint/2010/main" val="4161344178"/>
              </p:ext>
            </p:extLst>
          </p:nvPr>
        </p:nvGraphicFramePr>
        <p:xfrm>
          <a:off x="951815" y="4502149"/>
          <a:ext cx="18199434" cy="5472114"/>
        </p:xfrm>
        <a:graphic>
          <a:graphicData uri="http://schemas.openxmlformats.org/drawingml/2006/table">
            <a:tbl>
              <a:tblPr bandCol="1">
                <a:tableStyleId>{2D5ABB26-0587-4C30-8999-92F81FD0307C}</a:tableStyleId>
              </a:tblPr>
              <a:tblGrid>
                <a:gridCol w="3033239">
                  <a:extLst>
                    <a:ext uri="{9D8B030D-6E8A-4147-A177-3AD203B41FA5}">
                      <a16:colId xmlns:a16="http://schemas.microsoft.com/office/drawing/2014/main" val="4151945498"/>
                    </a:ext>
                  </a:extLst>
                </a:gridCol>
                <a:gridCol w="3033239">
                  <a:extLst>
                    <a:ext uri="{9D8B030D-6E8A-4147-A177-3AD203B41FA5}">
                      <a16:colId xmlns:a16="http://schemas.microsoft.com/office/drawing/2014/main" val="1382627474"/>
                    </a:ext>
                  </a:extLst>
                </a:gridCol>
                <a:gridCol w="3033239">
                  <a:extLst>
                    <a:ext uri="{9D8B030D-6E8A-4147-A177-3AD203B41FA5}">
                      <a16:colId xmlns:a16="http://schemas.microsoft.com/office/drawing/2014/main" val="2312284562"/>
                    </a:ext>
                  </a:extLst>
                </a:gridCol>
                <a:gridCol w="3033239">
                  <a:extLst>
                    <a:ext uri="{9D8B030D-6E8A-4147-A177-3AD203B41FA5}">
                      <a16:colId xmlns:a16="http://schemas.microsoft.com/office/drawing/2014/main" val="1977789979"/>
                    </a:ext>
                  </a:extLst>
                </a:gridCol>
                <a:gridCol w="3033239">
                  <a:extLst>
                    <a:ext uri="{9D8B030D-6E8A-4147-A177-3AD203B41FA5}">
                      <a16:colId xmlns:a16="http://schemas.microsoft.com/office/drawing/2014/main" val="289107806"/>
                    </a:ext>
                  </a:extLst>
                </a:gridCol>
                <a:gridCol w="3033239">
                  <a:extLst>
                    <a:ext uri="{9D8B030D-6E8A-4147-A177-3AD203B41FA5}">
                      <a16:colId xmlns:a16="http://schemas.microsoft.com/office/drawing/2014/main" val="380964293"/>
                    </a:ext>
                  </a:extLst>
                </a:gridCol>
              </a:tblGrid>
              <a:tr h="5472114">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extLst>
                  <a:ext uri="{0D108BD9-81ED-4DB2-BD59-A6C34878D82A}">
                    <a16:rowId xmlns:a16="http://schemas.microsoft.com/office/drawing/2014/main" val="3469904028"/>
                  </a:ext>
                </a:extLst>
              </a:tr>
            </a:tbl>
          </a:graphicData>
        </a:graphic>
      </p:graphicFrame>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Timeline/Milestones</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6" name="object 14">
            <a:extLst>
              <a:ext uri="{FF2B5EF4-FFF2-40B4-BE49-F238E27FC236}">
                <a16:creationId xmlns:a16="http://schemas.microsoft.com/office/drawing/2014/main" id="{90578DB9-BA6E-47D0-A9E9-CCE6534555DB}"/>
              </a:ext>
            </a:extLst>
          </p:cNvPr>
          <p:cNvSpPr/>
          <p:nvPr userDrawn="1"/>
        </p:nvSpPr>
        <p:spPr>
          <a:xfrm>
            <a:off x="952851" y="4508217"/>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4" name="Oval 53">
            <a:extLst>
              <a:ext uri="{FF2B5EF4-FFF2-40B4-BE49-F238E27FC236}">
                <a16:creationId xmlns:a16="http://schemas.microsoft.com/office/drawing/2014/main" id="{9E7A0D4B-AB57-44B0-97E1-0F74C2C20372}"/>
              </a:ext>
            </a:extLst>
          </p:cNvPr>
          <p:cNvSpPr/>
          <p:nvPr/>
        </p:nvSpPr>
        <p:spPr>
          <a:xfrm>
            <a:off x="1258525"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80550B66-ACB8-412D-961E-711CE5C8D994}"/>
              </a:ext>
            </a:extLst>
          </p:cNvPr>
          <p:cNvSpPr/>
          <p:nvPr/>
        </p:nvSpPr>
        <p:spPr>
          <a:xfrm>
            <a:off x="4305846"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8C9AC41-4B38-40D6-B070-CDF412ECA81A}"/>
              </a:ext>
            </a:extLst>
          </p:cNvPr>
          <p:cNvSpPr/>
          <p:nvPr/>
        </p:nvSpPr>
        <p:spPr>
          <a:xfrm>
            <a:off x="7354205"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CD996F1-C360-4368-A00A-CE14EF9239BF}"/>
              </a:ext>
            </a:extLst>
          </p:cNvPr>
          <p:cNvSpPr/>
          <p:nvPr/>
        </p:nvSpPr>
        <p:spPr>
          <a:xfrm>
            <a:off x="10388430"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44AA5FF5-FC45-4C9B-833A-3EAAFD5E25BD}"/>
              </a:ext>
            </a:extLst>
          </p:cNvPr>
          <p:cNvSpPr/>
          <p:nvPr/>
        </p:nvSpPr>
        <p:spPr>
          <a:xfrm>
            <a:off x="13422656"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7EED920D-5A0E-4D1A-B8B2-01481F89A849}"/>
              </a:ext>
            </a:extLst>
          </p:cNvPr>
          <p:cNvSpPr/>
          <p:nvPr/>
        </p:nvSpPr>
        <p:spPr>
          <a:xfrm>
            <a:off x="16469977"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71">
            <a:extLst>
              <a:ext uri="{FF2B5EF4-FFF2-40B4-BE49-F238E27FC236}">
                <a16:creationId xmlns:a16="http://schemas.microsoft.com/office/drawing/2014/main" id="{BAF604B7-6B9E-4D76-9381-483BAA560F87}"/>
              </a:ext>
            </a:extLst>
          </p:cNvPr>
          <p:cNvSpPr>
            <a:spLocks noGrp="1"/>
          </p:cNvSpPr>
          <p:nvPr>
            <p:ph type="body" sz="quarter" idx="14" hasCustomPrompt="1"/>
          </p:nvPr>
        </p:nvSpPr>
        <p:spPr>
          <a:xfrm>
            <a:off x="951815"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4" name="Text Placeholder 71">
            <a:extLst>
              <a:ext uri="{FF2B5EF4-FFF2-40B4-BE49-F238E27FC236}">
                <a16:creationId xmlns:a16="http://schemas.microsoft.com/office/drawing/2014/main" id="{BAC3A3AA-103A-4FA4-B47A-C06635DC2A25}"/>
              </a:ext>
            </a:extLst>
          </p:cNvPr>
          <p:cNvSpPr>
            <a:spLocks noGrp="1"/>
          </p:cNvSpPr>
          <p:nvPr>
            <p:ph type="body" sz="quarter" idx="15" hasCustomPrompt="1"/>
          </p:nvPr>
        </p:nvSpPr>
        <p:spPr>
          <a:xfrm>
            <a:off x="3989246"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marL="0" marR="0" lvl="0" indent="0" algn="l" defTabSz="914400" rtl="0" eaLnBrk="1" fontAlgn="auto" latinLnBrk="0" hangingPunct="1">
              <a:lnSpc>
                <a:spcPct val="120000"/>
              </a:lnSpc>
              <a:spcBef>
                <a:spcPts val="1000"/>
              </a:spcBef>
              <a:spcAft>
                <a:spcPts val="1200"/>
              </a:spcAft>
              <a:buClrTx/>
              <a:buSzPct val="75000"/>
              <a:buFontTx/>
              <a:buNone/>
              <a:tabLst/>
              <a:defRPr/>
            </a:pPr>
            <a:r>
              <a:rPr lang="en-GB" dirty="0"/>
              <a:t>Year</a:t>
            </a:r>
          </a:p>
        </p:txBody>
      </p:sp>
      <p:sp>
        <p:nvSpPr>
          <p:cNvPr id="75" name="Text Placeholder 71">
            <a:extLst>
              <a:ext uri="{FF2B5EF4-FFF2-40B4-BE49-F238E27FC236}">
                <a16:creationId xmlns:a16="http://schemas.microsoft.com/office/drawing/2014/main" id="{70B4A5F4-0003-4BDE-938E-71D88633E97B}"/>
              </a:ext>
            </a:extLst>
          </p:cNvPr>
          <p:cNvSpPr>
            <a:spLocks noGrp="1"/>
          </p:cNvSpPr>
          <p:nvPr>
            <p:ph type="body" sz="quarter" idx="16" hasCustomPrompt="1"/>
          </p:nvPr>
        </p:nvSpPr>
        <p:spPr>
          <a:xfrm>
            <a:off x="7027715"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6" name="Text Placeholder 71">
            <a:extLst>
              <a:ext uri="{FF2B5EF4-FFF2-40B4-BE49-F238E27FC236}">
                <a16:creationId xmlns:a16="http://schemas.microsoft.com/office/drawing/2014/main" id="{8AB98D0E-B1F8-41D1-8D0E-591C18A0E1C4}"/>
              </a:ext>
            </a:extLst>
          </p:cNvPr>
          <p:cNvSpPr>
            <a:spLocks noGrp="1"/>
          </p:cNvSpPr>
          <p:nvPr>
            <p:ph type="body" sz="quarter" idx="17" hasCustomPrompt="1"/>
          </p:nvPr>
        </p:nvSpPr>
        <p:spPr>
          <a:xfrm>
            <a:off x="10052050"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7" name="Text Placeholder 71">
            <a:extLst>
              <a:ext uri="{FF2B5EF4-FFF2-40B4-BE49-F238E27FC236}">
                <a16:creationId xmlns:a16="http://schemas.microsoft.com/office/drawing/2014/main" id="{F661787A-E9F2-4488-B868-12E932D45BB2}"/>
              </a:ext>
            </a:extLst>
          </p:cNvPr>
          <p:cNvSpPr>
            <a:spLocks noGrp="1"/>
          </p:cNvSpPr>
          <p:nvPr>
            <p:ph type="body" sz="quarter" idx="18" hasCustomPrompt="1"/>
          </p:nvPr>
        </p:nvSpPr>
        <p:spPr>
          <a:xfrm>
            <a:off x="13076386"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8" name="Text Placeholder 71">
            <a:extLst>
              <a:ext uri="{FF2B5EF4-FFF2-40B4-BE49-F238E27FC236}">
                <a16:creationId xmlns:a16="http://schemas.microsoft.com/office/drawing/2014/main" id="{0F502F2E-BE4E-4F98-AC09-F0807D222C92}"/>
              </a:ext>
            </a:extLst>
          </p:cNvPr>
          <p:cNvSpPr>
            <a:spLocks noGrp="1"/>
          </p:cNvSpPr>
          <p:nvPr>
            <p:ph type="body" sz="quarter" idx="19" hasCustomPrompt="1"/>
          </p:nvPr>
        </p:nvSpPr>
        <p:spPr>
          <a:xfrm>
            <a:off x="16113817"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80" name="Text Placeholder 71">
            <a:extLst>
              <a:ext uri="{FF2B5EF4-FFF2-40B4-BE49-F238E27FC236}">
                <a16:creationId xmlns:a16="http://schemas.microsoft.com/office/drawing/2014/main" id="{09CC056F-9D17-4EB7-B0FD-48019E7E2B02}"/>
              </a:ext>
            </a:extLst>
          </p:cNvPr>
          <p:cNvSpPr>
            <a:spLocks noGrp="1"/>
          </p:cNvSpPr>
          <p:nvPr>
            <p:ph type="body" sz="quarter" idx="21"/>
          </p:nvPr>
        </p:nvSpPr>
        <p:spPr>
          <a:xfrm>
            <a:off x="951815" y="5006236"/>
            <a:ext cx="2619549" cy="869432"/>
          </a:xfrm>
        </p:spPr>
        <p:txBody>
          <a:bodyPr lIns="288000" rIns="288000" bIns="288000" anchor="t" anchorCtr="0"/>
          <a:lstStyle>
            <a:lvl1pPr>
              <a:defRPr lang="en-GB" sz="1600" kern="1200" dirty="0">
                <a:solidFill>
                  <a:schemeClr val="tx1"/>
                </a:solidFill>
                <a:latin typeface="Poppins" pitchFamily="2" charset="77"/>
                <a:ea typeface="+mn-ea"/>
                <a:cs typeface="Poppins" pitchFamily="2" charset="77"/>
              </a:defRPr>
            </a:lvl1pPr>
          </a:lstStyle>
          <a:p>
            <a:pPr lvl="0">
              <a:lnSpc>
                <a:spcPct val="120000"/>
              </a:lnSpc>
              <a:spcAft>
                <a:spcPts val="2400"/>
              </a:spcAft>
            </a:pPr>
            <a:r>
              <a:rPr lang="en-US" sz="1600" b="0">
                <a:solidFill>
                  <a:schemeClr val="tx1"/>
                </a:solidFill>
              </a:rPr>
              <a:t>Click to edit Master text styles</a:t>
            </a:r>
          </a:p>
        </p:txBody>
      </p:sp>
      <p:sp>
        <p:nvSpPr>
          <p:cNvPr id="81" name="Text Placeholder 71">
            <a:extLst>
              <a:ext uri="{FF2B5EF4-FFF2-40B4-BE49-F238E27FC236}">
                <a16:creationId xmlns:a16="http://schemas.microsoft.com/office/drawing/2014/main" id="{DFCA2012-D010-48B8-A2FE-D43677509B3A}"/>
              </a:ext>
            </a:extLst>
          </p:cNvPr>
          <p:cNvSpPr>
            <a:spLocks noGrp="1"/>
          </p:cNvSpPr>
          <p:nvPr>
            <p:ph type="body" sz="quarter" idx="22"/>
          </p:nvPr>
        </p:nvSpPr>
        <p:spPr>
          <a:xfrm>
            <a:off x="3989246"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a:t>Click to edit Master text styles</a:t>
            </a:r>
          </a:p>
        </p:txBody>
      </p:sp>
      <p:sp>
        <p:nvSpPr>
          <p:cNvPr id="82" name="Text Placeholder 71">
            <a:extLst>
              <a:ext uri="{FF2B5EF4-FFF2-40B4-BE49-F238E27FC236}">
                <a16:creationId xmlns:a16="http://schemas.microsoft.com/office/drawing/2014/main" id="{4808DC9B-6760-4707-A987-F10C9B1C6B79}"/>
              </a:ext>
            </a:extLst>
          </p:cNvPr>
          <p:cNvSpPr>
            <a:spLocks noGrp="1"/>
          </p:cNvSpPr>
          <p:nvPr>
            <p:ph type="body" sz="quarter" idx="23"/>
          </p:nvPr>
        </p:nvSpPr>
        <p:spPr>
          <a:xfrm>
            <a:off x="7027715"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3" name="Text Placeholder 71">
            <a:extLst>
              <a:ext uri="{FF2B5EF4-FFF2-40B4-BE49-F238E27FC236}">
                <a16:creationId xmlns:a16="http://schemas.microsoft.com/office/drawing/2014/main" id="{5BEAD4C3-C053-4BCA-AD42-9FAF439BF274}"/>
              </a:ext>
            </a:extLst>
          </p:cNvPr>
          <p:cNvSpPr>
            <a:spLocks noGrp="1"/>
          </p:cNvSpPr>
          <p:nvPr>
            <p:ph type="body" sz="quarter" idx="24"/>
          </p:nvPr>
        </p:nvSpPr>
        <p:spPr>
          <a:xfrm>
            <a:off x="10052050"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4" name="Text Placeholder 71">
            <a:extLst>
              <a:ext uri="{FF2B5EF4-FFF2-40B4-BE49-F238E27FC236}">
                <a16:creationId xmlns:a16="http://schemas.microsoft.com/office/drawing/2014/main" id="{EAFEF8AB-B626-4FFE-B184-2D41AE60489B}"/>
              </a:ext>
            </a:extLst>
          </p:cNvPr>
          <p:cNvSpPr>
            <a:spLocks noGrp="1"/>
          </p:cNvSpPr>
          <p:nvPr>
            <p:ph type="body" sz="quarter" idx="25"/>
          </p:nvPr>
        </p:nvSpPr>
        <p:spPr>
          <a:xfrm>
            <a:off x="13076386"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5" name="Text Placeholder 71">
            <a:extLst>
              <a:ext uri="{FF2B5EF4-FFF2-40B4-BE49-F238E27FC236}">
                <a16:creationId xmlns:a16="http://schemas.microsoft.com/office/drawing/2014/main" id="{A2353D5E-8772-46DC-B085-E1CE6ABC5642}"/>
              </a:ext>
            </a:extLst>
          </p:cNvPr>
          <p:cNvSpPr>
            <a:spLocks noGrp="1"/>
          </p:cNvSpPr>
          <p:nvPr>
            <p:ph type="body" sz="quarter" idx="26"/>
          </p:nvPr>
        </p:nvSpPr>
        <p:spPr>
          <a:xfrm>
            <a:off x="16113817" y="5007130"/>
            <a:ext cx="2619549" cy="869432"/>
          </a:xfrm>
        </p:spPr>
        <p:txBody>
          <a:bodyPr lIns="288000" rIns="288000" bIns="288000" anchor="t" anchorCtr="0"/>
          <a:lstStyle>
            <a:lvl1pPr>
              <a:defRPr sz="1600" b="0">
                <a:latin typeface="Poppins" pitchFamily="2" charset="77"/>
                <a:cs typeface="Poppins" pitchFamily="2" charset="77"/>
              </a:defRPr>
            </a:lvl1pPr>
          </a:lstStyle>
          <a:p>
            <a:pPr lvl="0" algn="l">
              <a:lnSpc>
                <a:spcPct val="120000"/>
              </a:lnSpc>
              <a:spcAft>
                <a:spcPts val="2400"/>
              </a:spcAft>
            </a:pPr>
            <a:r>
              <a:rPr lang="en-US" sz="1600"/>
              <a:t>Click to edit Master text styles</a:t>
            </a:r>
          </a:p>
        </p:txBody>
      </p:sp>
    </p:spTree>
    <p:extLst>
      <p:ext uri="{BB962C8B-B14F-4D97-AF65-F5344CB8AC3E}">
        <p14:creationId xmlns:p14="http://schemas.microsoft.com/office/powerpoint/2010/main" val="3802018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meline / Milestones 7">
    <p:spTree>
      <p:nvGrpSpPr>
        <p:cNvPr id="1" name=""/>
        <p:cNvGrpSpPr/>
        <p:nvPr/>
      </p:nvGrpSpPr>
      <p:grpSpPr>
        <a:xfrm>
          <a:off x="0" y="0"/>
          <a:ext cx="0" cy="0"/>
          <a:chOff x="0" y="0"/>
          <a:chExt cx="0" cy="0"/>
        </a:xfrm>
      </p:grpSpPr>
      <p:graphicFrame>
        <p:nvGraphicFramePr>
          <p:cNvPr id="69" name="Table 68">
            <a:extLst>
              <a:ext uri="{FF2B5EF4-FFF2-40B4-BE49-F238E27FC236}">
                <a16:creationId xmlns:a16="http://schemas.microsoft.com/office/drawing/2014/main" id="{315CC76F-6579-4347-9D3E-1D56C656A66C}"/>
              </a:ext>
            </a:extLst>
          </p:cNvPr>
          <p:cNvGraphicFramePr>
            <a:graphicFrameLocks noGrp="1"/>
          </p:cNvGraphicFramePr>
          <p:nvPr userDrawn="1">
            <p:extLst>
              <p:ext uri="{D42A27DB-BD31-4B8C-83A1-F6EECF244321}">
                <p14:modId xmlns:p14="http://schemas.microsoft.com/office/powerpoint/2010/main" val="2186811145"/>
              </p:ext>
            </p:extLst>
          </p:nvPr>
        </p:nvGraphicFramePr>
        <p:xfrm>
          <a:off x="951815" y="4502149"/>
          <a:ext cx="18199097" cy="5472114"/>
        </p:xfrm>
        <a:graphic>
          <a:graphicData uri="http://schemas.openxmlformats.org/drawingml/2006/table">
            <a:tbl>
              <a:tblPr bandCol="1">
                <a:tableStyleId>{2D5ABB26-0587-4C30-8999-92F81FD0307C}</a:tableStyleId>
              </a:tblPr>
              <a:tblGrid>
                <a:gridCol w="2599871">
                  <a:extLst>
                    <a:ext uri="{9D8B030D-6E8A-4147-A177-3AD203B41FA5}">
                      <a16:colId xmlns:a16="http://schemas.microsoft.com/office/drawing/2014/main" val="4151945498"/>
                    </a:ext>
                  </a:extLst>
                </a:gridCol>
                <a:gridCol w="2599871">
                  <a:extLst>
                    <a:ext uri="{9D8B030D-6E8A-4147-A177-3AD203B41FA5}">
                      <a16:colId xmlns:a16="http://schemas.microsoft.com/office/drawing/2014/main" val="1382627474"/>
                    </a:ext>
                  </a:extLst>
                </a:gridCol>
                <a:gridCol w="2599871">
                  <a:extLst>
                    <a:ext uri="{9D8B030D-6E8A-4147-A177-3AD203B41FA5}">
                      <a16:colId xmlns:a16="http://schemas.microsoft.com/office/drawing/2014/main" val="2312284562"/>
                    </a:ext>
                  </a:extLst>
                </a:gridCol>
                <a:gridCol w="2599871">
                  <a:extLst>
                    <a:ext uri="{9D8B030D-6E8A-4147-A177-3AD203B41FA5}">
                      <a16:colId xmlns:a16="http://schemas.microsoft.com/office/drawing/2014/main" val="1977789979"/>
                    </a:ext>
                  </a:extLst>
                </a:gridCol>
                <a:gridCol w="2599871">
                  <a:extLst>
                    <a:ext uri="{9D8B030D-6E8A-4147-A177-3AD203B41FA5}">
                      <a16:colId xmlns:a16="http://schemas.microsoft.com/office/drawing/2014/main" val="289107806"/>
                    </a:ext>
                  </a:extLst>
                </a:gridCol>
                <a:gridCol w="2599871">
                  <a:extLst>
                    <a:ext uri="{9D8B030D-6E8A-4147-A177-3AD203B41FA5}">
                      <a16:colId xmlns:a16="http://schemas.microsoft.com/office/drawing/2014/main" val="380964293"/>
                    </a:ext>
                  </a:extLst>
                </a:gridCol>
                <a:gridCol w="2599871">
                  <a:extLst>
                    <a:ext uri="{9D8B030D-6E8A-4147-A177-3AD203B41FA5}">
                      <a16:colId xmlns:a16="http://schemas.microsoft.com/office/drawing/2014/main" val="2998086781"/>
                    </a:ext>
                  </a:extLst>
                </a:gridCol>
              </a:tblGrid>
              <a:tr h="5472114">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marR="0" lvl="0" indent="0" algn="l" defTabSz="914400" rtl="0" eaLnBrk="1" fontAlgn="auto" latinLnBrk="0" hangingPunct="1">
                        <a:lnSpc>
                          <a:spcPct val="120000"/>
                        </a:lnSpc>
                        <a:spcBef>
                          <a:spcPts val="0"/>
                        </a:spcBef>
                        <a:spcAft>
                          <a:spcPts val="2400"/>
                        </a:spcAft>
                        <a:buClrTx/>
                        <a:buSzTx/>
                        <a:buFontTx/>
                        <a:buNone/>
                        <a:tabLst/>
                        <a:defRPr/>
                      </a:pPr>
                      <a:endParaRPr lang="en-US" sz="1600" kern="1200" dirty="0">
                        <a:solidFill>
                          <a:schemeClr val="tx1"/>
                        </a:solidFill>
                        <a:latin typeface="+mn-lt"/>
                        <a:ea typeface="+mn-ea"/>
                        <a:cs typeface="+mn-cs"/>
                      </a:endParaRPr>
                    </a:p>
                  </a:txBody>
                  <a:tcPr marL="288000" marR="288000" marT="360000" marB="288000">
                    <a:solidFill>
                      <a:schemeClr val="bg1"/>
                    </a:solidFill>
                  </a:tcPr>
                </a:tc>
                <a:extLst>
                  <a:ext uri="{0D108BD9-81ED-4DB2-BD59-A6C34878D82A}">
                    <a16:rowId xmlns:a16="http://schemas.microsoft.com/office/drawing/2014/main" val="3469904028"/>
                  </a:ext>
                </a:extLst>
              </a:tr>
            </a:tbl>
          </a:graphicData>
        </a:graphic>
      </p:graphicFrame>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Timeline/Milestones</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6" name="object 14">
            <a:extLst>
              <a:ext uri="{FF2B5EF4-FFF2-40B4-BE49-F238E27FC236}">
                <a16:creationId xmlns:a16="http://schemas.microsoft.com/office/drawing/2014/main" id="{90578DB9-BA6E-47D0-A9E9-CCE6534555DB}"/>
              </a:ext>
            </a:extLst>
          </p:cNvPr>
          <p:cNvSpPr/>
          <p:nvPr userDrawn="1"/>
        </p:nvSpPr>
        <p:spPr>
          <a:xfrm>
            <a:off x="952851" y="4508217"/>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4" name="Oval 53">
            <a:extLst>
              <a:ext uri="{FF2B5EF4-FFF2-40B4-BE49-F238E27FC236}">
                <a16:creationId xmlns:a16="http://schemas.microsoft.com/office/drawing/2014/main" id="{9E7A0D4B-AB57-44B0-97E1-0F74C2C20372}"/>
              </a:ext>
            </a:extLst>
          </p:cNvPr>
          <p:cNvSpPr/>
          <p:nvPr/>
        </p:nvSpPr>
        <p:spPr>
          <a:xfrm>
            <a:off x="1258525"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80550B66-ACB8-412D-961E-711CE5C8D994}"/>
              </a:ext>
            </a:extLst>
          </p:cNvPr>
          <p:cNvSpPr/>
          <p:nvPr/>
        </p:nvSpPr>
        <p:spPr>
          <a:xfrm>
            <a:off x="3865006"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8C9AC41-4B38-40D6-B070-CDF412ECA81A}"/>
              </a:ext>
            </a:extLst>
          </p:cNvPr>
          <p:cNvSpPr/>
          <p:nvPr/>
        </p:nvSpPr>
        <p:spPr>
          <a:xfrm>
            <a:off x="6471487"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2CD996F1-C360-4368-A00A-CE14EF9239BF}"/>
              </a:ext>
            </a:extLst>
          </p:cNvPr>
          <p:cNvSpPr/>
          <p:nvPr/>
        </p:nvSpPr>
        <p:spPr>
          <a:xfrm>
            <a:off x="9077968"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44AA5FF5-FC45-4C9B-833A-3EAAFD5E25BD}"/>
              </a:ext>
            </a:extLst>
          </p:cNvPr>
          <p:cNvSpPr/>
          <p:nvPr/>
        </p:nvSpPr>
        <p:spPr>
          <a:xfrm>
            <a:off x="11684449"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7EED920D-5A0E-4D1A-B8B2-01481F89A849}"/>
              </a:ext>
            </a:extLst>
          </p:cNvPr>
          <p:cNvSpPr/>
          <p:nvPr/>
        </p:nvSpPr>
        <p:spPr>
          <a:xfrm>
            <a:off x="14290930"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59">
            <a:extLst>
              <a:ext uri="{FF2B5EF4-FFF2-40B4-BE49-F238E27FC236}">
                <a16:creationId xmlns:a16="http://schemas.microsoft.com/office/drawing/2014/main" id="{33F6E636-79A6-4B30-8BC0-632CE4B6ECAC}"/>
              </a:ext>
            </a:extLst>
          </p:cNvPr>
          <p:cNvSpPr/>
          <p:nvPr/>
        </p:nvSpPr>
        <p:spPr>
          <a:xfrm>
            <a:off x="16897413" y="4406729"/>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Placeholder 71">
            <a:extLst>
              <a:ext uri="{FF2B5EF4-FFF2-40B4-BE49-F238E27FC236}">
                <a16:creationId xmlns:a16="http://schemas.microsoft.com/office/drawing/2014/main" id="{BAF604B7-6B9E-4D76-9381-483BAA560F87}"/>
              </a:ext>
            </a:extLst>
          </p:cNvPr>
          <p:cNvSpPr>
            <a:spLocks noGrp="1"/>
          </p:cNvSpPr>
          <p:nvPr>
            <p:ph type="body" sz="quarter" idx="14" hasCustomPrompt="1"/>
          </p:nvPr>
        </p:nvSpPr>
        <p:spPr>
          <a:xfrm>
            <a:off x="951815"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4" name="Text Placeholder 71">
            <a:extLst>
              <a:ext uri="{FF2B5EF4-FFF2-40B4-BE49-F238E27FC236}">
                <a16:creationId xmlns:a16="http://schemas.microsoft.com/office/drawing/2014/main" id="{BAC3A3AA-103A-4FA4-B47A-C06635DC2A25}"/>
              </a:ext>
            </a:extLst>
          </p:cNvPr>
          <p:cNvSpPr>
            <a:spLocks noGrp="1"/>
          </p:cNvSpPr>
          <p:nvPr>
            <p:ph type="body" sz="quarter" idx="15" hasCustomPrompt="1"/>
          </p:nvPr>
        </p:nvSpPr>
        <p:spPr>
          <a:xfrm>
            <a:off x="3548406"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marL="0" marR="0" lvl="0" indent="0" algn="l" defTabSz="914400" rtl="0" eaLnBrk="1" fontAlgn="auto" latinLnBrk="0" hangingPunct="1">
              <a:lnSpc>
                <a:spcPct val="120000"/>
              </a:lnSpc>
              <a:spcBef>
                <a:spcPts val="1000"/>
              </a:spcBef>
              <a:spcAft>
                <a:spcPts val="1200"/>
              </a:spcAft>
              <a:buClrTx/>
              <a:buSzPct val="75000"/>
              <a:buFontTx/>
              <a:buNone/>
              <a:tabLst/>
              <a:defRPr/>
            </a:pPr>
            <a:r>
              <a:rPr lang="en-GB" dirty="0"/>
              <a:t>Year</a:t>
            </a:r>
          </a:p>
        </p:txBody>
      </p:sp>
      <p:sp>
        <p:nvSpPr>
          <p:cNvPr id="75" name="Text Placeholder 71">
            <a:extLst>
              <a:ext uri="{FF2B5EF4-FFF2-40B4-BE49-F238E27FC236}">
                <a16:creationId xmlns:a16="http://schemas.microsoft.com/office/drawing/2014/main" id="{70B4A5F4-0003-4BDE-938E-71D88633E97B}"/>
              </a:ext>
            </a:extLst>
          </p:cNvPr>
          <p:cNvSpPr>
            <a:spLocks noGrp="1"/>
          </p:cNvSpPr>
          <p:nvPr>
            <p:ph type="body" sz="quarter" idx="16" hasCustomPrompt="1"/>
          </p:nvPr>
        </p:nvSpPr>
        <p:spPr>
          <a:xfrm>
            <a:off x="6144997"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6" name="Text Placeholder 71">
            <a:extLst>
              <a:ext uri="{FF2B5EF4-FFF2-40B4-BE49-F238E27FC236}">
                <a16:creationId xmlns:a16="http://schemas.microsoft.com/office/drawing/2014/main" id="{8AB98D0E-B1F8-41D1-8D0E-591C18A0E1C4}"/>
              </a:ext>
            </a:extLst>
          </p:cNvPr>
          <p:cNvSpPr>
            <a:spLocks noGrp="1"/>
          </p:cNvSpPr>
          <p:nvPr>
            <p:ph type="body" sz="quarter" idx="17" hasCustomPrompt="1"/>
          </p:nvPr>
        </p:nvSpPr>
        <p:spPr>
          <a:xfrm>
            <a:off x="8741588"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7" name="Text Placeholder 71">
            <a:extLst>
              <a:ext uri="{FF2B5EF4-FFF2-40B4-BE49-F238E27FC236}">
                <a16:creationId xmlns:a16="http://schemas.microsoft.com/office/drawing/2014/main" id="{F661787A-E9F2-4488-B868-12E932D45BB2}"/>
              </a:ext>
            </a:extLst>
          </p:cNvPr>
          <p:cNvSpPr>
            <a:spLocks noGrp="1"/>
          </p:cNvSpPr>
          <p:nvPr>
            <p:ph type="body" sz="quarter" idx="18" hasCustomPrompt="1"/>
          </p:nvPr>
        </p:nvSpPr>
        <p:spPr>
          <a:xfrm>
            <a:off x="11338179"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8" name="Text Placeholder 71">
            <a:extLst>
              <a:ext uri="{FF2B5EF4-FFF2-40B4-BE49-F238E27FC236}">
                <a16:creationId xmlns:a16="http://schemas.microsoft.com/office/drawing/2014/main" id="{0F502F2E-BE4E-4F98-AC09-F0807D222C92}"/>
              </a:ext>
            </a:extLst>
          </p:cNvPr>
          <p:cNvSpPr>
            <a:spLocks noGrp="1"/>
          </p:cNvSpPr>
          <p:nvPr>
            <p:ph type="body" sz="quarter" idx="19" hasCustomPrompt="1"/>
          </p:nvPr>
        </p:nvSpPr>
        <p:spPr>
          <a:xfrm>
            <a:off x="13934770"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79" name="Text Placeholder 71">
            <a:extLst>
              <a:ext uri="{FF2B5EF4-FFF2-40B4-BE49-F238E27FC236}">
                <a16:creationId xmlns:a16="http://schemas.microsoft.com/office/drawing/2014/main" id="{6B04DD5D-0DA6-4CDB-A074-CFE48AA63179}"/>
              </a:ext>
            </a:extLst>
          </p:cNvPr>
          <p:cNvSpPr>
            <a:spLocks noGrp="1"/>
          </p:cNvSpPr>
          <p:nvPr>
            <p:ph type="body" sz="quarter" idx="20" hasCustomPrompt="1"/>
          </p:nvPr>
        </p:nvSpPr>
        <p:spPr>
          <a:xfrm>
            <a:off x="16531363" y="3750657"/>
            <a:ext cx="2619549"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Year</a:t>
            </a:r>
          </a:p>
        </p:txBody>
      </p:sp>
      <p:sp>
        <p:nvSpPr>
          <p:cNvPr id="80" name="Text Placeholder 71">
            <a:extLst>
              <a:ext uri="{FF2B5EF4-FFF2-40B4-BE49-F238E27FC236}">
                <a16:creationId xmlns:a16="http://schemas.microsoft.com/office/drawing/2014/main" id="{09CC056F-9D17-4EB7-B0FD-48019E7E2B02}"/>
              </a:ext>
            </a:extLst>
          </p:cNvPr>
          <p:cNvSpPr>
            <a:spLocks noGrp="1"/>
          </p:cNvSpPr>
          <p:nvPr>
            <p:ph type="body" sz="quarter" idx="21"/>
          </p:nvPr>
        </p:nvSpPr>
        <p:spPr>
          <a:xfrm>
            <a:off x="951815" y="5006236"/>
            <a:ext cx="2619549" cy="869432"/>
          </a:xfrm>
        </p:spPr>
        <p:txBody>
          <a:bodyPr lIns="288000" rIns="288000" bIns="288000" anchor="t" anchorCtr="0"/>
          <a:lstStyle>
            <a:lvl1pPr>
              <a:defRPr lang="en-GB" sz="1600" kern="1200" dirty="0">
                <a:solidFill>
                  <a:schemeClr val="tx1"/>
                </a:solidFill>
                <a:latin typeface="Poppins" pitchFamily="2" charset="77"/>
                <a:ea typeface="+mn-ea"/>
                <a:cs typeface="Poppins" pitchFamily="2" charset="77"/>
              </a:defRPr>
            </a:lvl1pPr>
          </a:lstStyle>
          <a:p>
            <a:pPr lvl="0">
              <a:lnSpc>
                <a:spcPct val="120000"/>
              </a:lnSpc>
              <a:spcAft>
                <a:spcPts val="2400"/>
              </a:spcAft>
            </a:pPr>
            <a:r>
              <a:rPr lang="en-US" sz="1600" b="0">
                <a:solidFill>
                  <a:schemeClr val="tx1"/>
                </a:solidFill>
              </a:rPr>
              <a:t>Click to edit Master text styles</a:t>
            </a:r>
          </a:p>
        </p:txBody>
      </p:sp>
      <p:sp>
        <p:nvSpPr>
          <p:cNvPr id="81" name="Text Placeholder 71">
            <a:extLst>
              <a:ext uri="{FF2B5EF4-FFF2-40B4-BE49-F238E27FC236}">
                <a16:creationId xmlns:a16="http://schemas.microsoft.com/office/drawing/2014/main" id="{DFCA2012-D010-48B8-A2FE-D43677509B3A}"/>
              </a:ext>
            </a:extLst>
          </p:cNvPr>
          <p:cNvSpPr>
            <a:spLocks noGrp="1"/>
          </p:cNvSpPr>
          <p:nvPr>
            <p:ph type="body" sz="quarter" idx="22"/>
          </p:nvPr>
        </p:nvSpPr>
        <p:spPr>
          <a:xfrm>
            <a:off x="3548406"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a:t>Click to edit Master text styles</a:t>
            </a:r>
          </a:p>
        </p:txBody>
      </p:sp>
      <p:sp>
        <p:nvSpPr>
          <p:cNvPr id="82" name="Text Placeholder 71">
            <a:extLst>
              <a:ext uri="{FF2B5EF4-FFF2-40B4-BE49-F238E27FC236}">
                <a16:creationId xmlns:a16="http://schemas.microsoft.com/office/drawing/2014/main" id="{4808DC9B-6760-4707-A987-F10C9B1C6B79}"/>
              </a:ext>
            </a:extLst>
          </p:cNvPr>
          <p:cNvSpPr>
            <a:spLocks noGrp="1"/>
          </p:cNvSpPr>
          <p:nvPr>
            <p:ph type="body" sz="quarter" idx="23"/>
          </p:nvPr>
        </p:nvSpPr>
        <p:spPr>
          <a:xfrm>
            <a:off x="6144997"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3" name="Text Placeholder 71">
            <a:extLst>
              <a:ext uri="{FF2B5EF4-FFF2-40B4-BE49-F238E27FC236}">
                <a16:creationId xmlns:a16="http://schemas.microsoft.com/office/drawing/2014/main" id="{5BEAD4C3-C053-4BCA-AD42-9FAF439BF274}"/>
              </a:ext>
            </a:extLst>
          </p:cNvPr>
          <p:cNvSpPr>
            <a:spLocks noGrp="1"/>
          </p:cNvSpPr>
          <p:nvPr>
            <p:ph type="body" sz="quarter" idx="24"/>
          </p:nvPr>
        </p:nvSpPr>
        <p:spPr>
          <a:xfrm>
            <a:off x="8741588"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4" name="Text Placeholder 71">
            <a:extLst>
              <a:ext uri="{FF2B5EF4-FFF2-40B4-BE49-F238E27FC236}">
                <a16:creationId xmlns:a16="http://schemas.microsoft.com/office/drawing/2014/main" id="{EAFEF8AB-B626-4FFE-B184-2D41AE60489B}"/>
              </a:ext>
            </a:extLst>
          </p:cNvPr>
          <p:cNvSpPr>
            <a:spLocks noGrp="1"/>
          </p:cNvSpPr>
          <p:nvPr>
            <p:ph type="body" sz="quarter" idx="25"/>
          </p:nvPr>
        </p:nvSpPr>
        <p:spPr>
          <a:xfrm>
            <a:off x="11338179"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nSpc>
                <a:spcPct val="120000"/>
              </a:lnSpc>
              <a:spcAft>
                <a:spcPts val="2400"/>
              </a:spcAft>
            </a:pPr>
            <a:r>
              <a:rPr lang="en-US" sz="1600"/>
              <a:t>Click to edit Master text styles</a:t>
            </a:r>
          </a:p>
        </p:txBody>
      </p:sp>
      <p:sp>
        <p:nvSpPr>
          <p:cNvPr id="85" name="Text Placeholder 71">
            <a:extLst>
              <a:ext uri="{FF2B5EF4-FFF2-40B4-BE49-F238E27FC236}">
                <a16:creationId xmlns:a16="http://schemas.microsoft.com/office/drawing/2014/main" id="{A2353D5E-8772-46DC-B085-E1CE6ABC5642}"/>
              </a:ext>
            </a:extLst>
          </p:cNvPr>
          <p:cNvSpPr>
            <a:spLocks noGrp="1"/>
          </p:cNvSpPr>
          <p:nvPr>
            <p:ph type="body" sz="quarter" idx="26"/>
          </p:nvPr>
        </p:nvSpPr>
        <p:spPr>
          <a:xfrm>
            <a:off x="13934770" y="5006236"/>
            <a:ext cx="2619549" cy="869432"/>
          </a:xfrm>
        </p:spPr>
        <p:txBody>
          <a:bodyPr lIns="288000" rIns="288000" bIns="288000" anchor="t" anchorCtr="0"/>
          <a:lstStyle>
            <a:lvl1pPr>
              <a:defRPr sz="1600" b="0">
                <a:latin typeface="Poppins" pitchFamily="2" charset="77"/>
                <a:cs typeface="Poppins" pitchFamily="2" charset="77"/>
              </a:defRPr>
            </a:lvl1pPr>
          </a:lstStyle>
          <a:p>
            <a:pPr lvl="0" algn="l">
              <a:lnSpc>
                <a:spcPct val="120000"/>
              </a:lnSpc>
              <a:spcAft>
                <a:spcPts val="2400"/>
              </a:spcAft>
            </a:pPr>
            <a:r>
              <a:rPr lang="en-US" sz="1600"/>
              <a:t>Click to edit Master text styles</a:t>
            </a:r>
          </a:p>
        </p:txBody>
      </p:sp>
      <p:sp>
        <p:nvSpPr>
          <p:cNvPr id="86" name="Text Placeholder 71">
            <a:extLst>
              <a:ext uri="{FF2B5EF4-FFF2-40B4-BE49-F238E27FC236}">
                <a16:creationId xmlns:a16="http://schemas.microsoft.com/office/drawing/2014/main" id="{947BFEF4-7AA3-4A1C-B7FE-6DF1E40CA7E3}"/>
              </a:ext>
            </a:extLst>
          </p:cNvPr>
          <p:cNvSpPr>
            <a:spLocks noGrp="1"/>
          </p:cNvSpPr>
          <p:nvPr>
            <p:ph type="body" sz="quarter" idx="27"/>
          </p:nvPr>
        </p:nvSpPr>
        <p:spPr>
          <a:xfrm>
            <a:off x="16531363" y="5006236"/>
            <a:ext cx="2619549" cy="869432"/>
          </a:xfrm>
        </p:spPr>
        <p:txBody>
          <a:bodyPr lIns="288000" rIns="288000" bIns="288000" anchor="t" anchorCtr="0"/>
          <a:lstStyle>
            <a:lvl1pPr>
              <a:defRPr sz="1600" b="0">
                <a:latin typeface="Poppins" pitchFamily="2" charset="77"/>
                <a:cs typeface="Poppins" pitchFamily="2" charset="77"/>
              </a:defRPr>
            </a:lvl1pPr>
          </a:lstStyle>
          <a:p>
            <a:pPr marL="0" marR="0" lvl="0" indent="0" algn="l" defTabSz="914400" rtl="0" eaLnBrk="1" fontAlgn="auto" latinLnBrk="0" hangingPunct="1">
              <a:lnSpc>
                <a:spcPct val="120000"/>
              </a:lnSpc>
              <a:spcBef>
                <a:spcPts val="0"/>
              </a:spcBef>
              <a:spcAft>
                <a:spcPts val="2400"/>
              </a:spcAft>
              <a:buClrTx/>
              <a:buSzTx/>
              <a:buFontTx/>
              <a:buNone/>
              <a:tabLst/>
              <a:defRPr/>
            </a:pPr>
            <a:r>
              <a:rPr lang="en-US" sz="1600" b="0" i="0">
                <a:solidFill>
                  <a:schemeClr val="tx1"/>
                </a:solidFill>
              </a:rPr>
              <a:t>Click to edit Master text styles</a:t>
            </a:r>
          </a:p>
        </p:txBody>
      </p:sp>
    </p:spTree>
    <p:extLst>
      <p:ext uri="{BB962C8B-B14F-4D97-AF65-F5344CB8AC3E}">
        <p14:creationId xmlns:p14="http://schemas.microsoft.com/office/powerpoint/2010/main" val="198281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elivery Timeline">
    <p:spTree>
      <p:nvGrpSpPr>
        <p:cNvPr id="1" name=""/>
        <p:cNvGrpSpPr/>
        <p:nvPr/>
      </p:nvGrpSpPr>
      <p:grpSpPr>
        <a:xfrm>
          <a:off x="0" y="0"/>
          <a:ext cx="0" cy="0"/>
          <a:chOff x="0" y="0"/>
          <a:chExt cx="0" cy="0"/>
        </a:xfrm>
      </p:grpSpPr>
      <p:graphicFrame>
        <p:nvGraphicFramePr>
          <p:cNvPr id="69" name="Table 68">
            <a:extLst>
              <a:ext uri="{FF2B5EF4-FFF2-40B4-BE49-F238E27FC236}">
                <a16:creationId xmlns:a16="http://schemas.microsoft.com/office/drawing/2014/main" id="{315CC76F-6579-4347-9D3E-1D56C656A66C}"/>
              </a:ext>
            </a:extLst>
          </p:cNvPr>
          <p:cNvGraphicFramePr>
            <a:graphicFrameLocks noGrp="1"/>
          </p:cNvGraphicFramePr>
          <p:nvPr userDrawn="1">
            <p:extLst>
              <p:ext uri="{D42A27DB-BD31-4B8C-83A1-F6EECF244321}">
                <p14:modId xmlns:p14="http://schemas.microsoft.com/office/powerpoint/2010/main" val="457195079"/>
              </p:ext>
            </p:extLst>
          </p:nvPr>
        </p:nvGraphicFramePr>
        <p:xfrm>
          <a:off x="951814" y="5156387"/>
          <a:ext cx="18219420" cy="4817876"/>
        </p:xfrm>
        <a:graphic>
          <a:graphicData uri="http://schemas.openxmlformats.org/drawingml/2006/table">
            <a:tbl>
              <a:tblPr bandCol="1">
                <a:tableStyleId>{2D5ABB26-0587-4C30-8999-92F81FD0307C}</a:tableStyleId>
              </a:tblPr>
              <a:tblGrid>
                <a:gridCol w="4554855">
                  <a:extLst>
                    <a:ext uri="{9D8B030D-6E8A-4147-A177-3AD203B41FA5}">
                      <a16:colId xmlns:a16="http://schemas.microsoft.com/office/drawing/2014/main" val="1382627474"/>
                    </a:ext>
                  </a:extLst>
                </a:gridCol>
                <a:gridCol w="4554855">
                  <a:extLst>
                    <a:ext uri="{9D8B030D-6E8A-4147-A177-3AD203B41FA5}">
                      <a16:colId xmlns:a16="http://schemas.microsoft.com/office/drawing/2014/main" val="2312284562"/>
                    </a:ext>
                  </a:extLst>
                </a:gridCol>
                <a:gridCol w="4554855">
                  <a:extLst>
                    <a:ext uri="{9D8B030D-6E8A-4147-A177-3AD203B41FA5}">
                      <a16:colId xmlns:a16="http://schemas.microsoft.com/office/drawing/2014/main" val="1977789979"/>
                    </a:ext>
                  </a:extLst>
                </a:gridCol>
                <a:gridCol w="4554855">
                  <a:extLst>
                    <a:ext uri="{9D8B030D-6E8A-4147-A177-3AD203B41FA5}">
                      <a16:colId xmlns:a16="http://schemas.microsoft.com/office/drawing/2014/main" val="289107806"/>
                    </a:ext>
                  </a:extLst>
                </a:gridCol>
              </a:tblGrid>
              <a:tr h="4817876">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2"/>
                    </a:solidFill>
                  </a:tcPr>
                </a:tc>
                <a:tc>
                  <a:txBody>
                    <a:bodyPr/>
                    <a:lstStyle/>
                    <a:p>
                      <a:pPr marL="0" algn="l" defTabSz="914400" rtl="0" eaLnBrk="1" latinLnBrk="0" hangingPunct="1">
                        <a:lnSpc>
                          <a:spcPct val="120000"/>
                        </a:lnSpc>
                        <a:spcAft>
                          <a:spcPts val="2400"/>
                        </a:spcAft>
                      </a:pPr>
                      <a:endParaRPr lang="en-US" sz="1600" kern="1200" dirty="0">
                        <a:solidFill>
                          <a:schemeClr val="tx1"/>
                        </a:solidFill>
                        <a:latin typeface="+mn-lt"/>
                        <a:ea typeface="+mn-ea"/>
                        <a:cs typeface="+mn-cs"/>
                      </a:endParaRPr>
                    </a:p>
                  </a:txBody>
                  <a:tcPr marL="288000" marR="288000" marT="360000" marB="288000">
                    <a:solidFill>
                      <a:schemeClr val="bg1"/>
                    </a:solidFill>
                  </a:tcPr>
                </a:tc>
                <a:extLst>
                  <a:ext uri="{0D108BD9-81ED-4DB2-BD59-A6C34878D82A}">
                    <a16:rowId xmlns:a16="http://schemas.microsoft.com/office/drawing/2014/main" val="3469904028"/>
                  </a:ext>
                </a:extLst>
              </a:tr>
            </a:tbl>
          </a:graphicData>
        </a:graphic>
      </p:graphicFrame>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Delivery Timeline</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6" name="object 14">
            <a:extLst>
              <a:ext uri="{FF2B5EF4-FFF2-40B4-BE49-F238E27FC236}">
                <a16:creationId xmlns:a16="http://schemas.microsoft.com/office/drawing/2014/main" id="{90578DB9-BA6E-47D0-A9E9-CCE6534555DB}"/>
              </a:ext>
            </a:extLst>
          </p:cNvPr>
          <p:cNvSpPr/>
          <p:nvPr userDrawn="1"/>
        </p:nvSpPr>
        <p:spPr>
          <a:xfrm>
            <a:off x="952851" y="516245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4" name="Oval 53">
            <a:extLst>
              <a:ext uri="{FF2B5EF4-FFF2-40B4-BE49-F238E27FC236}">
                <a16:creationId xmlns:a16="http://schemas.microsoft.com/office/drawing/2014/main" id="{9E7A0D4B-AB57-44B0-97E1-0F74C2C20372}"/>
              </a:ext>
            </a:extLst>
          </p:cNvPr>
          <p:cNvSpPr/>
          <p:nvPr/>
        </p:nvSpPr>
        <p:spPr>
          <a:xfrm>
            <a:off x="1258525" y="5060967"/>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8C9AC41-4B38-40D6-B070-CDF412ECA81A}"/>
              </a:ext>
            </a:extLst>
          </p:cNvPr>
          <p:cNvSpPr/>
          <p:nvPr/>
        </p:nvSpPr>
        <p:spPr>
          <a:xfrm>
            <a:off x="5822321" y="5060967"/>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44AA5FF5-FC45-4C9B-833A-3EAAFD5E25BD}"/>
              </a:ext>
            </a:extLst>
          </p:cNvPr>
          <p:cNvSpPr/>
          <p:nvPr/>
        </p:nvSpPr>
        <p:spPr>
          <a:xfrm>
            <a:off x="10386117" y="5060967"/>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33F6E636-79A6-4B30-8BC0-632CE4B6ECAC}"/>
              </a:ext>
            </a:extLst>
          </p:cNvPr>
          <p:cNvSpPr/>
          <p:nvPr/>
        </p:nvSpPr>
        <p:spPr>
          <a:xfrm>
            <a:off x="14949913" y="5060967"/>
            <a:ext cx="222025" cy="222025"/>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Placeholder 71">
            <a:extLst>
              <a:ext uri="{FF2B5EF4-FFF2-40B4-BE49-F238E27FC236}">
                <a16:creationId xmlns:a16="http://schemas.microsoft.com/office/drawing/2014/main" id="{BAF604B7-6B9E-4D76-9381-483BAA560F87}"/>
              </a:ext>
            </a:extLst>
          </p:cNvPr>
          <p:cNvSpPr>
            <a:spLocks noGrp="1"/>
          </p:cNvSpPr>
          <p:nvPr>
            <p:ph type="body" sz="quarter" idx="14" hasCustomPrompt="1"/>
          </p:nvPr>
        </p:nvSpPr>
        <p:spPr>
          <a:xfrm>
            <a:off x="951815" y="4404895"/>
            <a:ext cx="4550460"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Month - Month</a:t>
            </a:r>
          </a:p>
        </p:txBody>
      </p:sp>
      <p:sp>
        <p:nvSpPr>
          <p:cNvPr id="75" name="Text Placeholder 71">
            <a:extLst>
              <a:ext uri="{FF2B5EF4-FFF2-40B4-BE49-F238E27FC236}">
                <a16:creationId xmlns:a16="http://schemas.microsoft.com/office/drawing/2014/main" id="{70B4A5F4-0003-4BDE-938E-71D88633E97B}"/>
              </a:ext>
            </a:extLst>
          </p:cNvPr>
          <p:cNvSpPr>
            <a:spLocks noGrp="1"/>
          </p:cNvSpPr>
          <p:nvPr>
            <p:ph type="body" sz="quarter" idx="16" hasCustomPrompt="1"/>
          </p:nvPr>
        </p:nvSpPr>
        <p:spPr>
          <a:xfrm>
            <a:off x="5508135" y="4404895"/>
            <a:ext cx="4550460"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Month - Month</a:t>
            </a:r>
          </a:p>
        </p:txBody>
      </p:sp>
      <p:sp>
        <p:nvSpPr>
          <p:cNvPr id="77" name="Text Placeholder 71">
            <a:extLst>
              <a:ext uri="{FF2B5EF4-FFF2-40B4-BE49-F238E27FC236}">
                <a16:creationId xmlns:a16="http://schemas.microsoft.com/office/drawing/2014/main" id="{F661787A-E9F2-4488-B868-12E932D45BB2}"/>
              </a:ext>
            </a:extLst>
          </p:cNvPr>
          <p:cNvSpPr>
            <a:spLocks noGrp="1"/>
          </p:cNvSpPr>
          <p:nvPr>
            <p:ph type="body" sz="quarter" idx="18" hasCustomPrompt="1"/>
          </p:nvPr>
        </p:nvSpPr>
        <p:spPr>
          <a:xfrm>
            <a:off x="10064455" y="4404895"/>
            <a:ext cx="4550460"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Month - Month</a:t>
            </a:r>
          </a:p>
        </p:txBody>
      </p:sp>
      <p:sp>
        <p:nvSpPr>
          <p:cNvPr id="79" name="Text Placeholder 71">
            <a:extLst>
              <a:ext uri="{FF2B5EF4-FFF2-40B4-BE49-F238E27FC236}">
                <a16:creationId xmlns:a16="http://schemas.microsoft.com/office/drawing/2014/main" id="{6B04DD5D-0DA6-4CDB-A074-CFE48AA63179}"/>
              </a:ext>
            </a:extLst>
          </p:cNvPr>
          <p:cNvSpPr>
            <a:spLocks noGrp="1"/>
          </p:cNvSpPr>
          <p:nvPr>
            <p:ph type="body" sz="quarter" idx="20" hasCustomPrompt="1"/>
          </p:nvPr>
        </p:nvSpPr>
        <p:spPr>
          <a:xfrm>
            <a:off x="14620774" y="4404895"/>
            <a:ext cx="4550460" cy="495520"/>
          </a:xfrm>
        </p:spPr>
        <p:txBody>
          <a:bodyPr lIns="288000" rIns="288000" anchor="ctr" anchorCtr="0"/>
          <a:lstStyle>
            <a:lvl1pPr>
              <a:defRPr sz="2800" b="1" i="0">
                <a:latin typeface="Poppins SemiBold" pitchFamily="2" charset="77"/>
                <a:cs typeface="Poppins SemiBold" pitchFamily="2" charset="77"/>
              </a:defRPr>
            </a:lvl1pPr>
          </a:lstStyle>
          <a:p>
            <a:pPr lvl="0"/>
            <a:r>
              <a:rPr lang="en-GB" dirty="0"/>
              <a:t>Month - Month</a:t>
            </a:r>
          </a:p>
        </p:txBody>
      </p:sp>
      <p:sp>
        <p:nvSpPr>
          <p:cNvPr id="3" name="Text Placeholder 2">
            <a:extLst>
              <a:ext uri="{FF2B5EF4-FFF2-40B4-BE49-F238E27FC236}">
                <a16:creationId xmlns:a16="http://schemas.microsoft.com/office/drawing/2014/main" id="{35FB9A9C-4C9E-469C-9D99-16BC91C138E0}"/>
              </a:ext>
            </a:extLst>
          </p:cNvPr>
          <p:cNvSpPr>
            <a:spLocks noGrp="1"/>
          </p:cNvSpPr>
          <p:nvPr>
            <p:ph type="body" sz="quarter" idx="47"/>
          </p:nvPr>
        </p:nvSpPr>
        <p:spPr>
          <a:xfrm>
            <a:off x="5748458" y="5651386"/>
            <a:ext cx="13213040" cy="557937"/>
          </a:xfrm>
          <a:solidFill>
            <a:schemeClr val="accent1"/>
          </a:solidFill>
        </p:spPr>
        <p:txBody>
          <a:bodyPr vert="horz" wrap="square" lIns="288000" tIns="144000" rIns="288000" bIns="144000" rtlCol="0" anchor="ctr" anchorCtr="0">
            <a:spAutoFit/>
          </a:bodyPr>
          <a:lstStyle>
            <a:lvl1pPr>
              <a:defRPr lang="en-US" sz="1600" dirty="0" smtClean="0">
                <a:solidFill>
                  <a:schemeClr val="bg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06" name="Text Placeholder 2">
            <a:extLst>
              <a:ext uri="{FF2B5EF4-FFF2-40B4-BE49-F238E27FC236}">
                <a16:creationId xmlns:a16="http://schemas.microsoft.com/office/drawing/2014/main" id="{D679B6E4-5400-4DE1-9F08-359DC2F09B7E}"/>
              </a:ext>
            </a:extLst>
          </p:cNvPr>
          <p:cNvSpPr>
            <a:spLocks noGrp="1"/>
          </p:cNvSpPr>
          <p:nvPr>
            <p:ph type="body" sz="quarter" idx="48"/>
          </p:nvPr>
        </p:nvSpPr>
        <p:spPr>
          <a:xfrm>
            <a:off x="1184662" y="5651386"/>
            <a:ext cx="4043388" cy="557937"/>
          </a:xfrm>
          <a:solidFill>
            <a:schemeClr val="accent1">
              <a:lumMod val="40000"/>
              <a:lumOff val="60000"/>
            </a:schemeClr>
          </a:solidFill>
        </p:spPr>
        <p:txBody>
          <a:bodyPr vert="horz" wrap="square" lIns="288000" tIns="144000" rIns="288000" bIns="144000" rtlCol="0" anchor="ctr" anchorCtr="0">
            <a:spAutoFit/>
          </a:bodyPr>
          <a:lstStyle>
            <a:lvl1pPr>
              <a:defRPr lang="en-US" sz="1600" dirty="0" smtClean="0">
                <a:solidFill>
                  <a:schemeClr val="tx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07" name="Text Placeholder 2">
            <a:extLst>
              <a:ext uri="{FF2B5EF4-FFF2-40B4-BE49-F238E27FC236}">
                <a16:creationId xmlns:a16="http://schemas.microsoft.com/office/drawing/2014/main" id="{1F810C97-0A29-45C1-9D60-827E200D0F34}"/>
              </a:ext>
            </a:extLst>
          </p:cNvPr>
          <p:cNvSpPr>
            <a:spLocks noGrp="1"/>
          </p:cNvSpPr>
          <p:nvPr>
            <p:ph type="body" sz="quarter" idx="49"/>
          </p:nvPr>
        </p:nvSpPr>
        <p:spPr>
          <a:xfrm>
            <a:off x="14876050" y="6516108"/>
            <a:ext cx="4085448" cy="557937"/>
          </a:xfrm>
          <a:solidFill>
            <a:schemeClr val="accent1"/>
          </a:solidFill>
        </p:spPr>
        <p:txBody>
          <a:bodyPr vert="horz" wrap="square" lIns="288000" tIns="144000" rIns="288000" bIns="144000" rtlCol="0" anchor="ctr" anchorCtr="0">
            <a:spAutoFit/>
          </a:bodyPr>
          <a:lstStyle>
            <a:lvl1pPr>
              <a:defRPr lang="en-US" sz="1600" dirty="0" smtClean="0">
                <a:solidFill>
                  <a:schemeClr val="bg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08" name="Text Placeholder 2">
            <a:extLst>
              <a:ext uri="{FF2B5EF4-FFF2-40B4-BE49-F238E27FC236}">
                <a16:creationId xmlns:a16="http://schemas.microsoft.com/office/drawing/2014/main" id="{FC6BAC02-B885-47E1-A502-AA5052129E5E}"/>
              </a:ext>
            </a:extLst>
          </p:cNvPr>
          <p:cNvSpPr>
            <a:spLocks noGrp="1"/>
          </p:cNvSpPr>
          <p:nvPr>
            <p:ph type="body" sz="quarter" idx="50"/>
          </p:nvPr>
        </p:nvSpPr>
        <p:spPr>
          <a:xfrm>
            <a:off x="1184662" y="6516108"/>
            <a:ext cx="13213040" cy="557937"/>
          </a:xfrm>
          <a:solidFill>
            <a:schemeClr val="accent1">
              <a:lumMod val="40000"/>
              <a:lumOff val="60000"/>
            </a:schemeClr>
          </a:solidFill>
        </p:spPr>
        <p:txBody>
          <a:bodyPr vert="horz" wrap="square" lIns="288000" tIns="144000" rIns="288000" bIns="144000" rtlCol="0" anchor="ctr" anchorCtr="0">
            <a:spAutoFit/>
          </a:bodyPr>
          <a:lstStyle>
            <a:lvl1pPr>
              <a:defRPr lang="en-US" sz="1600" dirty="0" smtClean="0">
                <a:solidFill>
                  <a:schemeClr val="tx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10" name="Text Placeholder 2">
            <a:extLst>
              <a:ext uri="{FF2B5EF4-FFF2-40B4-BE49-F238E27FC236}">
                <a16:creationId xmlns:a16="http://schemas.microsoft.com/office/drawing/2014/main" id="{06BDC1B7-A02B-4772-BA3C-4B7BBCD848D2}"/>
              </a:ext>
            </a:extLst>
          </p:cNvPr>
          <p:cNvSpPr>
            <a:spLocks noGrp="1"/>
          </p:cNvSpPr>
          <p:nvPr>
            <p:ph type="body" sz="quarter" idx="52"/>
          </p:nvPr>
        </p:nvSpPr>
        <p:spPr>
          <a:xfrm>
            <a:off x="1184662" y="7380830"/>
            <a:ext cx="17776836" cy="557937"/>
          </a:xfrm>
          <a:solidFill>
            <a:schemeClr val="accent1">
              <a:lumMod val="40000"/>
              <a:lumOff val="60000"/>
            </a:schemeClr>
          </a:solidFill>
        </p:spPr>
        <p:txBody>
          <a:bodyPr vert="horz" wrap="square" lIns="288000" tIns="144000" rIns="288000" bIns="144000" rtlCol="0" anchor="ctr" anchorCtr="0">
            <a:spAutoFit/>
          </a:bodyPr>
          <a:lstStyle>
            <a:lvl1pPr>
              <a:defRPr lang="en-US" sz="1600" dirty="0" smtClean="0">
                <a:solidFill>
                  <a:schemeClr val="tx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12" name="Text Placeholder 2">
            <a:extLst>
              <a:ext uri="{FF2B5EF4-FFF2-40B4-BE49-F238E27FC236}">
                <a16:creationId xmlns:a16="http://schemas.microsoft.com/office/drawing/2014/main" id="{88A5BF89-FF15-4E22-A8D9-B81E4C8FB04E}"/>
              </a:ext>
            </a:extLst>
          </p:cNvPr>
          <p:cNvSpPr>
            <a:spLocks noGrp="1"/>
          </p:cNvSpPr>
          <p:nvPr>
            <p:ph type="body" sz="quarter" idx="54"/>
          </p:nvPr>
        </p:nvSpPr>
        <p:spPr>
          <a:xfrm>
            <a:off x="3212050" y="8245552"/>
            <a:ext cx="15728418" cy="557937"/>
          </a:xfrm>
          <a:solidFill>
            <a:schemeClr val="accent1">
              <a:lumMod val="40000"/>
              <a:lumOff val="60000"/>
            </a:schemeClr>
          </a:solidFill>
        </p:spPr>
        <p:txBody>
          <a:bodyPr vert="horz" wrap="square" lIns="288000" tIns="144000" rIns="288000" bIns="144000" rtlCol="0" anchor="ctr" anchorCtr="0">
            <a:spAutoFit/>
          </a:bodyPr>
          <a:lstStyle>
            <a:lvl1pPr>
              <a:defRPr lang="en-US" sz="1600" dirty="0" smtClean="0">
                <a:solidFill>
                  <a:schemeClr val="tx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
        <p:nvSpPr>
          <p:cNvPr id="114" name="Text Placeholder 2">
            <a:extLst>
              <a:ext uri="{FF2B5EF4-FFF2-40B4-BE49-F238E27FC236}">
                <a16:creationId xmlns:a16="http://schemas.microsoft.com/office/drawing/2014/main" id="{28A648F4-45A3-4893-B1D5-F9EAB33F1565}"/>
              </a:ext>
            </a:extLst>
          </p:cNvPr>
          <p:cNvSpPr>
            <a:spLocks noGrp="1"/>
          </p:cNvSpPr>
          <p:nvPr>
            <p:ph type="body" sz="quarter" idx="56"/>
          </p:nvPr>
        </p:nvSpPr>
        <p:spPr>
          <a:xfrm>
            <a:off x="12356050" y="9110273"/>
            <a:ext cx="6573943" cy="557937"/>
          </a:xfrm>
          <a:solidFill>
            <a:schemeClr val="accent1">
              <a:lumMod val="40000"/>
              <a:lumOff val="60000"/>
            </a:schemeClr>
          </a:solidFill>
        </p:spPr>
        <p:txBody>
          <a:bodyPr vert="horz" wrap="square" lIns="288000" tIns="144000" rIns="288000" bIns="144000" rtlCol="0" anchor="ctr" anchorCtr="0">
            <a:spAutoFit/>
          </a:bodyPr>
          <a:lstStyle>
            <a:lvl1pPr>
              <a:defRPr lang="en-US" sz="1600" dirty="0" smtClean="0">
                <a:solidFill>
                  <a:schemeClr val="tx1"/>
                </a:solidFill>
              </a:defRPr>
            </a:lvl1pPr>
            <a:lvl2pPr>
              <a:defRPr lang="en-US" sz="800"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GB" dirty="0">
                <a:solidFill>
                  <a:schemeClr val="bg1"/>
                </a:solidFill>
              </a:defRPr>
            </a:lvl5pPr>
          </a:lstStyle>
          <a:p>
            <a:pPr marR="0" lvl="0" fontAlgn="auto">
              <a:spcAft>
                <a:spcPts val="2400"/>
              </a:spcAft>
              <a:buClrTx/>
              <a:tabLst/>
            </a:pPr>
            <a:r>
              <a:rPr lang="en-US"/>
              <a:t>Click to edit Master text styles</a:t>
            </a:r>
          </a:p>
        </p:txBody>
      </p:sp>
    </p:spTree>
    <p:extLst>
      <p:ext uri="{BB962C8B-B14F-4D97-AF65-F5344CB8AC3E}">
        <p14:creationId xmlns:p14="http://schemas.microsoft.com/office/powerpoint/2010/main" val="2052642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able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0" y="885878"/>
            <a:ext cx="8378824" cy="664797"/>
          </a:xfrm>
        </p:spPr>
        <p:txBody>
          <a:bodyPr lIns="0" tIns="0" rIns="0" bIns="0" anchor="t" anchorCtr="0"/>
          <a:lstStyle>
            <a:lvl1pPr>
              <a:defRPr/>
            </a:lvl1pPr>
          </a:lstStyle>
          <a:p>
            <a:r>
              <a:rPr lang="en-US" dirty="0"/>
              <a:t>Table</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364610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Members / Objectives | People">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accent1"/>
            </a:solidFill>
          </a:ln>
        </p:spPr>
        <p:txBody>
          <a:bodyPr wrap="square" lIns="0" tIns="0" rIns="0" bIns="0" rtlCol="0"/>
          <a:lstStyle/>
          <a:p>
            <a:endParaRPr/>
          </a:p>
        </p:txBody>
      </p:sp>
      <p:sp>
        <p:nvSpPr>
          <p:cNvPr id="18" name="Text Placeholder 12">
            <a:extLst>
              <a:ext uri="{FF2B5EF4-FFF2-40B4-BE49-F238E27FC236}">
                <a16:creationId xmlns:a16="http://schemas.microsoft.com/office/drawing/2014/main" id="{562EC026-4E6F-43DA-923D-6521DED0DA31}"/>
              </a:ext>
            </a:extLst>
          </p:cNvPr>
          <p:cNvSpPr>
            <a:spLocks noGrp="1"/>
          </p:cNvSpPr>
          <p:nvPr>
            <p:ph type="body" sz="quarter" idx="14" hasCustomPrompt="1"/>
          </p:nvPr>
        </p:nvSpPr>
        <p:spPr>
          <a:xfrm>
            <a:off x="3027405" y="3402988"/>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20" name="Picture Placeholder 7">
            <a:extLst>
              <a:ext uri="{FF2B5EF4-FFF2-40B4-BE49-F238E27FC236}">
                <a16:creationId xmlns:a16="http://schemas.microsoft.com/office/drawing/2014/main" id="{2C007047-C920-4EB3-A695-D82C1E3FF29D}"/>
              </a:ext>
            </a:extLst>
          </p:cNvPr>
          <p:cNvSpPr>
            <a:spLocks noGrp="1"/>
          </p:cNvSpPr>
          <p:nvPr>
            <p:ph type="pic" sz="quarter" idx="15"/>
          </p:nvPr>
        </p:nvSpPr>
        <p:spPr>
          <a:xfrm>
            <a:off x="908051" y="3140075"/>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27" name="Text Placeholder 12">
            <a:extLst>
              <a:ext uri="{FF2B5EF4-FFF2-40B4-BE49-F238E27FC236}">
                <a16:creationId xmlns:a16="http://schemas.microsoft.com/office/drawing/2014/main" id="{C4B654B1-39D8-4CAE-9F1C-A8E54F3E9075}"/>
              </a:ext>
            </a:extLst>
          </p:cNvPr>
          <p:cNvSpPr>
            <a:spLocks noGrp="1"/>
          </p:cNvSpPr>
          <p:nvPr>
            <p:ph type="body" sz="quarter" idx="16" hasCustomPrompt="1"/>
          </p:nvPr>
        </p:nvSpPr>
        <p:spPr>
          <a:xfrm>
            <a:off x="9248128" y="3402988"/>
            <a:ext cx="3678450" cy="1195199"/>
          </a:xfrm>
        </p:spPr>
        <p:txBody>
          <a:bodyPr wrap="square" numCol="1" spcCol="756000" anchor="ctr">
            <a:spAutoFit/>
          </a:bodyPr>
          <a:lstStyle>
            <a:lvl1pPr marL="0" indent="0">
              <a:spcAft>
                <a:spcPts val="0"/>
              </a:spcAft>
              <a:buFont typeface="Arial" panose="020B0604020202020204" pitchFamily="34" charset="0"/>
              <a:buNone/>
              <a:defRPr b="1" i="0">
                <a:solidFill>
                  <a:schemeClr val="tx1"/>
                </a:solidFill>
                <a:latin typeface="Poppins SemiBold" pitchFamily="2" charset="77"/>
                <a:cs typeface="Poppins SemiBold"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28" name="Picture Placeholder 7">
            <a:extLst>
              <a:ext uri="{FF2B5EF4-FFF2-40B4-BE49-F238E27FC236}">
                <a16:creationId xmlns:a16="http://schemas.microsoft.com/office/drawing/2014/main" id="{97CE11CA-3102-4681-B4BA-0B37EB79C90E}"/>
              </a:ext>
            </a:extLst>
          </p:cNvPr>
          <p:cNvSpPr>
            <a:spLocks noGrp="1"/>
          </p:cNvSpPr>
          <p:nvPr>
            <p:ph type="pic" sz="quarter" idx="17"/>
          </p:nvPr>
        </p:nvSpPr>
        <p:spPr>
          <a:xfrm>
            <a:off x="7128774" y="3140075"/>
            <a:ext cx="1752600" cy="1721024"/>
          </a:xfrm>
          <a:prstGeom prst="ellipse">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dirty="0"/>
          </a:p>
        </p:txBody>
      </p:sp>
      <p:sp>
        <p:nvSpPr>
          <p:cNvPr id="33" name="Text Placeholder 9">
            <a:extLst>
              <a:ext uri="{FF2B5EF4-FFF2-40B4-BE49-F238E27FC236}">
                <a16:creationId xmlns:a16="http://schemas.microsoft.com/office/drawing/2014/main" id="{DA0263E3-9D44-44C4-88DC-79995A9CEA0D}"/>
              </a:ext>
            </a:extLst>
          </p:cNvPr>
          <p:cNvSpPr>
            <a:spLocks noGrp="1"/>
          </p:cNvSpPr>
          <p:nvPr>
            <p:ph type="body" sz="quarter" idx="13"/>
          </p:nvPr>
        </p:nvSpPr>
        <p:spPr>
          <a:xfrm>
            <a:off x="952500" y="2453154"/>
            <a:ext cx="8378825" cy="430887"/>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4" name="Text Placeholder 9">
            <a:extLst>
              <a:ext uri="{FF2B5EF4-FFF2-40B4-BE49-F238E27FC236}">
                <a16:creationId xmlns:a16="http://schemas.microsoft.com/office/drawing/2014/main" id="{219E0B61-44AD-498D-9A5E-D4CD2F464A75}"/>
              </a:ext>
            </a:extLst>
          </p:cNvPr>
          <p:cNvSpPr>
            <a:spLocks noGrp="1"/>
          </p:cNvSpPr>
          <p:nvPr>
            <p:ph type="body" sz="quarter" idx="18"/>
          </p:nvPr>
        </p:nvSpPr>
        <p:spPr>
          <a:xfrm>
            <a:off x="952500" y="5680988"/>
            <a:ext cx="8378825" cy="430887"/>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5" name="Text Placeholder 9">
            <a:extLst>
              <a:ext uri="{FF2B5EF4-FFF2-40B4-BE49-F238E27FC236}">
                <a16:creationId xmlns:a16="http://schemas.microsoft.com/office/drawing/2014/main" id="{B5D028AE-F44C-46F5-9CEE-FD53C5404316}"/>
              </a:ext>
            </a:extLst>
          </p:cNvPr>
          <p:cNvSpPr>
            <a:spLocks noGrp="1"/>
          </p:cNvSpPr>
          <p:nvPr>
            <p:ph type="body" sz="quarter" idx="20"/>
          </p:nvPr>
        </p:nvSpPr>
        <p:spPr>
          <a:xfrm>
            <a:off x="14601825" y="2453154"/>
            <a:ext cx="4549775" cy="861774"/>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6" name="Picture Placeholder 7">
            <a:extLst>
              <a:ext uri="{FF2B5EF4-FFF2-40B4-BE49-F238E27FC236}">
                <a16:creationId xmlns:a16="http://schemas.microsoft.com/office/drawing/2014/main" id="{830D074D-01E1-4932-A37B-4050A540FB0F}"/>
              </a:ext>
            </a:extLst>
          </p:cNvPr>
          <p:cNvSpPr>
            <a:spLocks noGrp="1"/>
          </p:cNvSpPr>
          <p:nvPr>
            <p:ph type="pic" sz="quarter" idx="21"/>
          </p:nvPr>
        </p:nvSpPr>
        <p:spPr>
          <a:xfrm>
            <a:off x="14601825" y="3140075"/>
            <a:ext cx="4549775" cy="7216769"/>
          </a:xfrm>
          <a:prstGeom prst="roundRect">
            <a:avLst>
              <a:gd name="adj" fmla="val 2681"/>
            </a:avLst>
          </a:prstGeom>
          <a:solidFill>
            <a:schemeClr val="bg2"/>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a:p>
        </p:txBody>
      </p:sp>
      <p:sp>
        <p:nvSpPr>
          <p:cNvPr id="21" name="Text Placeholder 2">
            <a:extLst>
              <a:ext uri="{FF2B5EF4-FFF2-40B4-BE49-F238E27FC236}">
                <a16:creationId xmlns:a16="http://schemas.microsoft.com/office/drawing/2014/main" id="{6078F100-7CF5-4CA5-B198-4D0776A22E4D}"/>
              </a:ext>
            </a:extLst>
          </p:cNvPr>
          <p:cNvSpPr>
            <a:spLocks noGrp="1"/>
          </p:cNvSpPr>
          <p:nvPr>
            <p:ph type="body" sz="quarter" idx="19"/>
          </p:nvPr>
        </p:nvSpPr>
        <p:spPr>
          <a:xfrm>
            <a:off x="952500" y="6340475"/>
            <a:ext cx="8378825" cy="1549078"/>
          </a:xfrm>
        </p:spPr>
        <p:txBody>
          <a:bodyPr/>
          <a:lstStyle>
            <a:lvl2pPr marL="357188" indent="-357188">
              <a:defRPr/>
            </a:lvl2pPr>
            <a:lvl3pPr marL="628650" indent="-287338">
              <a:defRPr/>
            </a:lvl3pPr>
            <a:lvl4pPr marL="1527175" indent="-303213">
              <a:defRPr/>
            </a:lvl4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90092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Members / Objectives | Companies">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accent1"/>
            </a:solidFill>
          </a:ln>
        </p:spPr>
        <p:txBody>
          <a:bodyPr wrap="square" lIns="0" tIns="0" rIns="0" bIns="0" rtlCol="0"/>
          <a:lstStyle/>
          <a:p>
            <a:endParaRPr/>
          </a:p>
        </p:txBody>
      </p:sp>
      <p:sp>
        <p:nvSpPr>
          <p:cNvPr id="33" name="Text Placeholder 9">
            <a:extLst>
              <a:ext uri="{FF2B5EF4-FFF2-40B4-BE49-F238E27FC236}">
                <a16:creationId xmlns:a16="http://schemas.microsoft.com/office/drawing/2014/main" id="{DA0263E3-9D44-44C4-88DC-79995A9CEA0D}"/>
              </a:ext>
            </a:extLst>
          </p:cNvPr>
          <p:cNvSpPr>
            <a:spLocks noGrp="1"/>
          </p:cNvSpPr>
          <p:nvPr>
            <p:ph type="body" sz="quarter" idx="13"/>
          </p:nvPr>
        </p:nvSpPr>
        <p:spPr>
          <a:xfrm>
            <a:off x="952500" y="2453154"/>
            <a:ext cx="8378825" cy="430887"/>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4" name="Text Placeholder 9">
            <a:extLst>
              <a:ext uri="{FF2B5EF4-FFF2-40B4-BE49-F238E27FC236}">
                <a16:creationId xmlns:a16="http://schemas.microsoft.com/office/drawing/2014/main" id="{219E0B61-44AD-498D-9A5E-D4CD2F464A75}"/>
              </a:ext>
            </a:extLst>
          </p:cNvPr>
          <p:cNvSpPr>
            <a:spLocks noGrp="1"/>
          </p:cNvSpPr>
          <p:nvPr>
            <p:ph type="body" sz="quarter" idx="18"/>
          </p:nvPr>
        </p:nvSpPr>
        <p:spPr>
          <a:xfrm>
            <a:off x="952500" y="5680988"/>
            <a:ext cx="8378825" cy="430887"/>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5" name="Text Placeholder 9">
            <a:extLst>
              <a:ext uri="{FF2B5EF4-FFF2-40B4-BE49-F238E27FC236}">
                <a16:creationId xmlns:a16="http://schemas.microsoft.com/office/drawing/2014/main" id="{B5D028AE-F44C-46F5-9CEE-FD53C5404316}"/>
              </a:ext>
            </a:extLst>
          </p:cNvPr>
          <p:cNvSpPr>
            <a:spLocks noGrp="1"/>
          </p:cNvSpPr>
          <p:nvPr>
            <p:ph type="body" sz="quarter" idx="20"/>
          </p:nvPr>
        </p:nvSpPr>
        <p:spPr>
          <a:xfrm>
            <a:off x="14601825" y="2453154"/>
            <a:ext cx="4549775" cy="861774"/>
          </a:xfrm>
        </p:spPr>
        <p:txBody>
          <a:bodyPr/>
          <a:lstStyle>
            <a:lvl1pPr>
              <a:lnSpc>
                <a:spcPct val="100000"/>
              </a:lnSpc>
              <a:buFont typeface="Arial" panose="020B0604020202020204" pitchFamily="34" charset="0"/>
              <a:buNone/>
              <a:defRPr sz="2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6" name="Picture Placeholder 7">
            <a:extLst>
              <a:ext uri="{FF2B5EF4-FFF2-40B4-BE49-F238E27FC236}">
                <a16:creationId xmlns:a16="http://schemas.microsoft.com/office/drawing/2014/main" id="{830D074D-01E1-4932-A37B-4050A540FB0F}"/>
              </a:ext>
            </a:extLst>
          </p:cNvPr>
          <p:cNvSpPr>
            <a:spLocks noGrp="1"/>
          </p:cNvSpPr>
          <p:nvPr>
            <p:ph type="pic" sz="quarter" idx="21"/>
          </p:nvPr>
        </p:nvSpPr>
        <p:spPr>
          <a:xfrm>
            <a:off x="14601825" y="3140075"/>
            <a:ext cx="4549775" cy="7216769"/>
          </a:xfrm>
          <a:prstGeom prst="roundRect">
            <a:avLst>
              <a:gd name="adj" fmla="val 2681"/>
            </a:avLst>
          </a:prstGeom>
          <a:solidFill>
            <a:schemeClr val="bg1"/>
          </a:solidFill>
        </p:spPr>
        <p:txBody>
          <a:bodyPr anchor="ctr" anchorCtr="0">
            <a:noAutofit/>
          </a:bodyPr>
          <a:lstStyle>
            <a:lvl1pPr algn="ctr">
              <a:buFont typeface="Arial" panose="020B0604020202020204" pitchFamily="34" charset="0"/>
              <a:buNone/>
              <a:defRPr sz="1800"/>
            </a:lvl1pPr>
          </a:lstStyle>
          <a:p>
            <a:r>
              <a:rPr lang="en-US"/>
              <a:t>Click icon to add picture</a:t>
            </a:r>
            <a:endParaRPr lang="en-GB"/>
          </a:p>
        </p:txBody>
      </p:sp>
      <p:sp>
        <p:nvSpPr>
          <p:cNvPr id="21" name="Picture Placeholder 4">
            <a:extLst>
              <a:ext uri="{FF2B5EF4-FFF2-40B4-BE49-F238E27FC236}">
                <a16:creationId xmlns:a16="http://schemas.microsoft.com/office/drawing/2014/main" id="{C5CE2C7D-2E7C-4C4A-AD70-D95AE7635BFB}"/>
              </a:ext>
            </a:extLst>
          </p:cNvPr>
          <p:cNvSpPr>
            <a:spLocks noGrp="1"/>
          </p:cNvSpPr>
          <p:nvPr>
            <p:ph type="pic" sz="quarter" idx="10"/>
          </p:nvPr>
        </p:nvSpPr>
        <p:spPr>
          <a:xfrm>
            <a:off x="948250" y="3222947"/>
            <a:ext cx="4738833" cy="1532776"/>
          </a:xfrm>
        </p:spPr>
        <p:txBody>
          <a:bodyPr/>
          <a:lstStyle/>
          <a:p>
            <a:r>
              <a:rPr lang="en-US"/>
              <a:t>Click icon to add picture</a:t>
            </a:r>
            <a:endParaRPr lang="en-GB" dirty="0"/>
          </a:p>
        </p:txBody>
      </p:sp>
      <p:sp>
        <p:nvSpPr>
          <p:cNvPr id="22" name="Picture Placeholder 4">
            <a:extLst>
              <a:ext uri="{FF2B5EF4-FFF2-40B4-BE49-F238E27FC236}">
                <a16:creationId xmlns:a16="http://schemas.microsoft.com/office/drawing/2014/main" id="{C9D30B78-B412-4432-80AB-05215E5B05E3}"/>
              </a:ext>
            </a:extLst>
          </p:cNvPr>
          <p:cNvSpPr>
            <a:spLocks noGrp="1"/>
          </p:cNvSpPr>
          <p:nvPr>
            <p:ph type="pic" sz="quarter" idx="22"/>
          </p:nvPr>
        </p:nvSpPr>
        <p:spPr>
          <a:xfrm>
            <a:off x="6242050" y="3222947"/>
            <a:ext cx="4738833" cy="1532776"/>
          </a:xfrm>
        </p:spPr>
        <p:txBody>
          <a:bodyPr/>
          <a:lstStyle/>
          <a:p>
            <a:r>
              <a:rPr lang="en-US"/>
              <a:t>Click icon to add picture</a:t>
            </a:r>
            <a:endParaRPr lang="en-GB" dirty="0"/>
          </a:p>
        </p:txBody>
      </p:sp>
      <p:sp>
        <p:nvSpPr>
          <p:cNvPr id="16" name="Text Placeholder 2">
            <a:extLst>
              <a:ext uri="{FF2B5EF4-FFF2-40B4-BE49-F238E27FC236}">
                <a16:creationId xmlns:a16="http://schemas.microsoft.com/office/drawing/2014/main" id="{A51CA350-E600-49F4-98C4-196B708DFE5A}"/>
              </a:ext>
            </a:extLst>
          </p:cNvPr>
          <p:cNvSpPr>
            <a:spLocks noGrp="1"/>
          </p:cNvSpPr>
          <p:nvPr>
            <p:ph type="body" sz="quarter" idx="19"/>
          </p:nvPr>
        </p:nvSpPr>
        <p:spPr>
          <a:xfrm>
            <a:off x="952500" y="6340475"/>
            <a:ext cx="8378825" cy="1549078"/>
          </a:xfrm>
        </p:spPr>
        <p:txBody>
          <a:bodyPr/>
          <a:lstStyle>
            <a:lvl2pPr marL="357188" indent="-357188">
              <a:defRPr/>
            </a:lvl2pPr>
            <a:lvl3pPr marL="628650" indent="-287338">
              <a:defRPr/>
            </a:lvl3pPr>
            <a:lvl4pPr marL="1527175" indent="-303213">
              <a:defRPr/>
            </a:lvl4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45336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fographic | source tex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8378824" cy="664797"/>
          </a:xfrm>
        </p:spPr>
        <p:txBody>
          <a:bodyPr lIns="0" tIns="0" rIns="0" bIns="0" anchor="t" anchorCtr="0"/>
          <a:lstStyle>
            <a:lvl1pPr>
              <a:defRPr/>
            </a:lvl1pPr>
          </a:lstStyle>
          <a:p>
            <a:r>
              <a:rPr lang="en-US" dirty="0"/>
              <a:t>Infographic</a:t>
            </a:r>
            <a:endParaRPr lang="en-GB" dirty="0"/>
          </a:p>
        </p:txBody>
      </p:sp>
      <p:sp>
        <p:nvSpPr>
          <p:cNvPr id="9" name="Text Placeholder 9">
            <a:extLst>
              <a:ext uri="{FF2B5EF4-FFF2-40B4-BE49-F238E27FC236}">
                <a16:creationId xmlns:a16="http://schemas.microsoft.com/office/drawing/2014/main" id="{0B35CF9D-1C51-4670-B6A1-6C59DE52D7BD}"/>
              </a:ext>
            </a:extLst>
          </p:cNvPr>
          <p:cNvSpPr>
            <a:spLocks noGrp="1"/>
          </p:cNvSpPr>
          <p:nvPr>
            <p:ph type="body" sz="quarter" idx="13"/>
          </p:nvPr>
        </p:nvSpPr>
        <p:spPr>
          <a:xfrm>
            <a:off x="952500" y="181087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 name="Chart Placeholder 2">
            <a:extLst>
              <a:ext uri="{FF2B5EF4-FFF2-40B4-BE49-F238E27FC236}">
                <a16:creationId xmlns:a16="http://schemas.microsoft.com/office/drawing/2014/main" id="{23227BC4-3697-49CB-8C94-2ABB376D0980}"/>
              </a:ext>
            </a:extLst>
          </p:cNvPr>
          <p:cNvSpPr>
            <a:spLocks noGrp="1"/>
          </p:cNvSpPr>
          <p:nvPr>
            <p:ph type="chart" sz="quarter" idx="16"/>
          </p:nvPr>
        </p:nvSpPr>
        <p:spPr>
          <a:xfrm>
            <a:off x="2468564" y="2764105"/>
            <a:ext cx="15167648" cy="6490563"/>
          </a:xfrm>
        </p:spPr>
        <p:txBody>
          <a:bodyPr anchor="ctr"/>
          <a:lstStyle>
            <a:lvl1pPr algn="ctr">
              <a:defRPr/>
            </a:lvl1pPr>
          </a:lstStyle>
          <a:p>
            <a:r>
              <a:rPr lang="en-US"/>
              <a:t>Click icon to add chart</a:t>
            </a:r>
            <a:endParaRPr lang="en-GB" dirty="0"/>
          </a:p>
        </p:txBody>
      </p:sp>
      <p:sp>
        <p:nvSpPr>
          <p:cNvPr id="5" name="Text Placeholder 4">
            <a:extLst>
              <a:ext uri="{FF2B5EF4-FFF2-40B4-BE49-F238E27FC236}">
                <a16:creationId xmlns:a16="http://schemas.microsoft.com/office/drawing/2014/main" id="{832FEDC8-D0DD-425E-97D5-0F98C2977CA1}"/>
              </a:ext>
            </a:extLst>
          </p:cNvPr>
          <p:cNvSpPr>
            <a:spLocks noGrp="1"/>
          </p:cNvSpPr>
          <p:nvPr>
            <p:ph type="body" sz="quarter" idx="17"/>
          </p:nvPr>
        </p:nvSpPr>
        <p:spPr>
          <a:xfrm>
            <a:off x="942975" y="9735287"/>
            <a:ext cx="18218150" cy="233718"/>
          </a:xfrm>
        </p:spPr>
        <p:txBody>
          <a:bodyPr/>
          <a:lstStyle>
            <a:lvl1pPr>
              <a:defRPr sz="1400"/>
            </a:lvl1pPr>
          </a:lstStyle>
          <a:p>
            <a:pPr lvl="0"/>
            <a:r>
              <a:rPr lang="en-US"/>
              <a:t>Click to edit Master text styles</a:t>
            </a:r>
          </a:p>
        </p:txBody>
      </p:sp>
    </p:spTree>
    <p:extLst>
      <p:ext uri="{BB962C8B-B14F-4D97-AF65-F5344CB8AC3E}">
        <p14:creationId xmlns:p14="http://schemas.microsoft.com/office/powerpoint/2010/main" val="1882828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conography + Text x 4">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a:t>
            </a:r>
            <a:endParaRPr lang="en-GB" dirty="0"/>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908050" y="3264295"/>
            <a:ext cx="2278758" cy="2371766"/>
          </a:xfrm>
          <a:prstGeom prst="rect">
            <a:avLst/>
          </a:prstGeom>
          <a:noFill/>
        </p:spPr>
        <p:txBody>
          <a:bodyPr anchor="ctr" anchorCtr="0">
            <a:noAutofit/>
          </a:bodyPr>
          <a:lstStyle>
            <a:lvl1pPr algn="ctr">
              <a:buFont typeface="Arial" panose="020B0604020202020204" pitchFamily="34" charset="0"/>
              <a:buNone/>
              <a:defRPr/>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22" name="Picture Placeholder 7">
            <a:extLst>
              <a:ext uri="{FF2B5EF4-FFF2-40B4-BE49-F238E27FC236}">
                <a16:creationId xmlns:a16="http://schemas.microsoft.com/office/drawing/2014/main" id="{6619BFD5-09E1-4FC5-85E9-AA0D4F90A8B1}"/>
              </a:ext>
            </a:extLst>
          </p:cNvPr>
          <p:cNvSpPr>
            <a:spLocks noGrp="1"/>
          </p:cNvSpPr>
          <p:nvPr>
            <p:ph type="pic" sz="quarter" idx="17"/>
          </p:nvPr>
        </p:nvSpPr>
        <p:spPr>
          <a:xfrm>
            <a:off x="908050" y="6866397"/>
            <a:ext cx="2278758" cy="2371766"/>
          </a:xfrm>
          <a:prstGeom prst="rect">
            <a:avLst/>
          </a:prstGeom>
          <a:no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24" name="Picture Placeholder 7">
            <a:extLst>
              <a:ext uri="{FF2B5EF4-FFF2-40B4-BE49-F238E27FC236}">
                <a16:creationId xmlns:a16="http://schemas.microsoft.com/office/drawing/2014/main" id="{3B63B8AA-3795-43D0-9A7E-B431EEF93941}"/>
              </a:ext>
            </a:extLst>
          </p:cNvPr>
          <p:cNvSpPr>
            <a:spLocks noGrp="1"/>
          </p:cNvSpPr>
          <p:nvPr>
            <p:ph type="pic" sz="quarter" idx="19"/>
          </p:nvPr>
        </p:nvSpPr>
        <p:spPr>
          <a:xfrm>
            <a:off x="10007599" y="3264295"/>
            <a:ext cx="2278758" cy="2371766"/>
          </a:xfrm>
          <a:prstGeom prst="rect">
            <a:avLst/>
          </a:prstGeom>
          <a:no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26" name="Picture Placeholder 7">
            <a:extLst>
              <a:ext uri="{FF2B5EF4-FFF2-40B4-BE49-F238E27FC236}">
                <a16:creationId xmlns:a16="http://schemas.microsoft.com/office/drawing/2014/main" id="{CD81F978-7C37-4A2F-A2FB-25726566C18A}"/>
              </a:ext>
            </a:extLst>
          </p:cNvPr>
          <p:cNvSpPr>
            <a:spLocks noGrp="1"/>
          </p:cNvSpPr>
          <p:nvPr>
            <p:ph type="pic" sz="quarter" idx="21"/>
          </p:nvPr>
        </p:nvSpPr>
        <p:spPr>
          <a:xfrm>
            <a:off x="10007599" y="6866397"/>
            <a:ext cx="2278758" cy="2371766"/>
          </a:xfrm>
          <a:prstGeom prst="rect">
            <a:avLst/>
          </a:prstGeom>
          <a:noFill/>
        </p:spPr>
        <p:txBody>
          <a:bodyPr anchor="ctr" anchorCtr="0">
            <a:noAutofit/>
          </a:bodyPr>
          <a:lstStyle>
            <a:lvl1pPr algn="ctr">
              <a:buFont typeface="Arial" panose="020B0604020202020204" pitchFamily="34" charset="0"/>
              <a:buNone/>
              <a:defRPr/>
            </a:lvl1pPr>
          </a:lstStyle>
          <a:p>
            <a:r>
              <a:rPr lang="en-US"/>
              <a:t>Click icon to add picture</a:t>
            </a:r>
            <a:endParaRPr lang="en-GB"/>
          </a:p>
        </p:txBody>
      </p:sp>
      <p:sp>
        <p:nvSpPr>
          <p:cNvPr id="18" name="Text Placeholder 12">
            <a:extLst>
              <a:ext uri="{FF2B5EF4-FFF2-40B4-BE49-F238E27FC236}">
                <a16:creationId xmlns:a16="http://schemas.microsoft.com/office/drawing/2014/main" id="{A34D31A6-0100-4F14-A575-2F91CDA458FF}"/>
              </a:ext>
            </a:extLst>
          </p:cNvPr>
          <p:cNvSpPr>
            <a:spLocks noGrp="1"/>
          </p:cNvSpPr>
          <p:nvPr>
            <p:ph type="body" sz="quarter" idx="14" hasCustomPrompt="1"/>
          </p:nvPr>
        </p:nvSpPr>
        <p:spPr>
          <a:xfrm>
            <a:off x="3976394" y="3852579"/>
            <a:ext cx="5346701" cy="1195199"/>
          </a:xfrm>
        </p:spPr>
        <p:txBody>
          <a:bodyPr wrap="square" numCol="1" spcCol="756000" anchor="ctr">
            <a:spAutoFit/>
          </a:bodyPr>
          <a:lstStyle>
            <a:lvl1pPr marL="0" indent="0">
              <a:spcAft>
                <a:spcPts val="0"/>
              </a:spcAft>
              <a:buFont typeface="Arial" panose="020B0604020202020204" pitchFamily="34" charset="0"/>
              <a:buNone/>
              <a:defRPr b="0" i="0">
                <a:solidFill>
                  <a:schemeClr val="tx1"/>
                </a:solidFill>
                <a:latin typeface="Poppins Medium" pitchFamily="2" charset="77"/>
                <a:cs typeface="Poppins Medium"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20" name="Text Placeholder 12">
            <a:extLst>
              <a:ext uri="{FF2B5EF4-FFF2-40B4-BE49-F238E27FC236}">
                <a16:creationId xmlns:a16="http://schemas.microsoft.com/office/drawing/2014/main" id="{332C0157-8A57-4567-AD90-B772A579ECAA}"/>
              </a:ext>
            </a:extLst>
          </p:cNvPr>
          <p:cNvSpPr>
            <a:spLocks noGrp="1"/>
          </p:cNvSpPr>
          <p:nvPr>
            <p:ph type="body" sz="quarter" idx="22" hasCustomPrompt="1"/>
          </p:nvPr>
        </p:nvSpPr>
        <p:spPr>
          <a:xfrm>
            <a:off x="13075942" y="3852579"/>
            <a:ext cx="5346701" cy="1195199"/>
          </a:xfrm>
        </p:spPr>
        <p:txBody>
          <a:bodyPr wrap="square" numCol="1" spcCol="756000" anchor="ctr">
            <a:spAutoFit/>
          </a:bodyPr>
          <a:lstStyle>
            <a:lvl1pPr marL="0" indent="0">
              <a:spcAft>
                <a:spcPts val="0"/>
              </a:spcAft>
              <a:buFont typeface="Arial" panose="020B0604020202020204" pitchFamily="34" charset="0"/>
              <a:buNone/>
              <a:defRPr b="0" i="0">
                <a:solidFill>
                  <a:schemeClr val="tx1"/>
                </a:solidFill>
                <a:latin typeface="Poppins Medium" pitchFamily="2" charset="77"/>
                <a:cs typeface="Poppins Medium"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27" name="Text Placeholder 12">
            <a:extLst>
              <a:ext uri="{FF2B5EF4-FFF2-40B4-BE49-F238E27FC236}">
                <a16:creationId xmlns:a16="http://schemas.microsoft.com/office/drawing/2014/main" id="{B71F1D49-461A-49E8-B21D-5F49561734FA}"/>
              </a:ext>
            </a:extLst>
          </p:cNvPr>
          <p:cNvSpPr>
            <a:spLocks noGrp="1"/>
          </p:cNvSpPr>
          <p:nvPr>
            <p:ph type="body" sz="quarter" idx="23" hasCustomPrompt="1"/>
          </p:nvPr>
        </p:nvSpPr>
        <p:spPr>
          <a:xfrm>
            <a:off x="3976394" y="7454681"/>
            <a:ext cx="5346701" cy="1195199"/>
          </a:xfrm>
        </p:spPr>
        <p:txBody>
          <a:bodyPr wrap="square" numCol="1" spcCol="756000" anchor="ctr">
            <a:spAutoFit/>
          </a:bodyPr>
          <a:lstStyle>
            <a:lvl1pPr marL="0" indent="0">
              <a:spcAft>
                <a:spcPts val="0"/>
              </a:spcAft>
              <a:buFont typeface="Arial" panose="020B0604020202020204" pitchFamily="34" charset="0"/>
              <a:buNone/>
              <a:defRPr b="0" i="0">
                <a:solidFill>
                  <a:schemeClr val="tx1"/>
                </a:solidFill>
                <a:latin typeface="Poppins Medium" pitchFamily="2" charset="77"/>
                <a:cs typeface="Poppins Medium"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
        <p:nvSpPr>
          <p:cNvPr id="28" name="Text Placeholder 12">
            <a:extLst>
              <a:ext uri="{FF2B5EF4-FFF2-40B4-BE49-F238E27FC236}">
                <a16:creationId xmlns:a16="http://schemas.microsoft.com/office/drawing/2014/main" id="{585FA147-1037-4901-8E81-747525FB4DAA}"/>
              </a:ext>
            </a:extLst>
          </p:cNvPr>
          <p:cNvSpPr>
            <a:spLocks noGrp="1"/>
          </p:cNvSpPr>
          <p:nvPr>
            <p:ph type="body" sz="quarter" idx="24" hasCustomPrompt="1"/>
          </p:nvPr>
        </p:nvSpPr>
        <p:spPr>
          <a:xfrm>
            <a:off x="13075942" y="7454681"/>
            <a:ext cx="5346701" cy="1195199"/>
          </a:xfrm>
        </p:spPr>
        <p:txBody>
          <a:bodyPr wrap="square" numCol="1" spcCol="756000" anchor="ctr">
            <a:spAutoFit/>
          </a:bodyPr>
          <a:lstStyle>
            <a:lvl1pPr marL="0" indent="0">
              <a:spcAft>
                <a:spcPts val="0"/>
              </a:spcAft>
              <a:buFont typeface="Arial" panose="020B0604020202020204" pitchFamily="34" charset="0"/>
              <a:buNone/>
              <a:defRPr b="0" i="0">
                <a:solidFill>
                  <a:schemeClr val="tx1"/>
                </a:solidFill>
                <a:latin typeface="Poppins Medium" pitchFamily="2" charset="77"/>
                <a:cs typeface="Poppins Medium" pitchFamily="2" charset="77"/>
              </a:defRPr>
            </a:lvl1pPr>
            <a:lvl2pPr marL="0" indent="0">
              <a:spcBef>
                <a:spcPts val="0"/>
              </a:spcBef>
              <a:spcAft>
                <a:spcPts val="0"/>
              </a:spcAft>
              <a:buFont typeface="Arial" panose="020B0604020202020204" pitchFamily="34" charset="0"/>
              <a:buNone/>
              <a:defRPr sz="2000"/>
            </a:lvl2pPr>
            <a:lvl3pPr marL="0" indent="0">
              <a:buFontTx/>
              <a:buNone/>
              <a:defRPr>
                <a:solidFill>
                  <a:schemeClr val="accent1"/>
                </a:solidFill>
              </a:defRPr>
            </a:lvl3pPr>
            <a:lvl5pPr>
              <a:defRPr/>
            </a:lvl5pPr>
          </a:lstStyle>
          <a:p>
            <a:pPr lvl="0"/>
            <a:r>
              <a:rPr lang="en-GB" dirty="0"/>
              <a:t>Speaker Name</a:t>
            </a:r>
          </a:p>
          <a:p>
            <a:pPr lvl="1"/>
            <a:r>
              <a:rPr lang="en-GB" dirty="0"/>
              <a:t>Job title, Organisation</a:t>
            </a:r>
          </a:p>
          <a:p>
            <a:pPr lvl="2"/>
            <a:r>
              <a:rPr lang="en-GB" dirty="0"/>
              <a:t>@social_handle</a:t>
            </a:r>
          </a:p>
        </p:txBody>
      </p:sp>
    </p:spTree>
    <p:extLst>
      <p:ext uri="{BB962C8B-B14F-4D97-AF65-F5344CB8AC3E}">
        <p14:creationId xmlns:p14="http://schemas.microsoft.com/office/powerpoint/2010/main" val="1416764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userDrawn="1">
          <p15:clr>
            <a:srgbClr val="FBAE40"/>
          </p15:clr>
        </p15:guide>
        <p15:guide id="2" pos="8079"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Iconography + Text x5">
    <p:spTree>
      <p:nvGrpSpPr>
        <p:cNvPr id="1" name=""/>
        <p:cNvGrpSpPr/>
        <p:nvPr/>
      </p:nvGrpSpPr>
      <p:grpSpPr>
        <a:xfrm>
          <a:off x="0" y="0"/>
          <a:ext cx="0" cy="0"/>
          <a:chOff x="0" y="0"/>
          <a:chExt cx="0" cy="0"/>
        </a:xfrm>
      </p:grpSpPr>
      <p:sp>
        <p:nvSpPr>
          <p:cNvPr id="47" name="Text Placeholder 46">
            <a:extLst>
              <a:ext uri="{FF2B5EF4-FFF2-40B4-BE49-F238E27FC236}">
                <a16:creationId xmlns:a16="http://schemas.microsoft.com/office/drawing/2014/main" id="{80AF144C-4F83-4A53-AEB3-4893C96DD04D}"/>
              </a:ext>
            </a:extLst>
          </p:cNvPr>
          <p:cNvSpPr>
            <a:spLocks noGrp="1"/>
          </p:cNvSpPr>
          <p:nvPr>
            <p:ph type="body" sz="quarter" idx="34"/>
          </p:nvPr>
        </p:nvSpPr>
        <p:spPr>
          <a:xfrm>
            <a:off x="952500" y="9789576"/>
            <a:ext cx="18214975" cy="573010"/>
          </a:xfrm>
          <a:solidFill>
            <a:schemeClr val="bg2"/>
          </a:solidFill>
        </p:spPr>
        <p:txBody>
          <a:bodyPr tIns="108000" bIns="144000"/>
          <a:lstStyle>
            <a:lvl1pPr algn="ctr">
              <a:defRPr sz="1800"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 x5</a:t>
            </a:r>
            <a:endParaRPr lang="en-GB" dirty="0"/>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755650" y="221131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 name="Text Placeholder 4">
            <a:extLst>
              <a:ext uri="{FF2B5EF4-FFF2-40B4-BE49-F238E27FC236}">
                <a16:creationId xmlns:a16="http://schemas.microsoft.com/office/drawing/2014/main" id="{0667D0C4-A52F-4BF3-998F-E46C1E9AB952}"/>
              </a:ext>
            </a:extLst>
          </p:cNvPr>
          <p:cNvSpPr>
            <a:spLocks noGrp="1"/>
          </p:cNvSpPr>
          <p:nvPr>
            <p:ph type="body" sz="quarter" idx="18"/>
          </p:nvPr>
        </p:nvSpPr>
        <p:spPr>
          <a:xfrm>
            <a:off x="952500" y="3927830"/>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27" name="Text Placeholder 4">
            <a:extLst>
              <a:ext uri="{FF2B5EF4-FFF2-40B4-BE49-F238E27FC236}">
                <a16:creationId xmlns:a16="http://schemas.microsoft.com/office/drawing/2014/main" id="{22323278-E89D-4D80-A18A-B49324F6E749}"/>
              </a:ext>
            </a:extLst>
          </p:cNvPr>
          <p:cNvSpPr>
            <a:spLocks noGrp="1"/>
          </p:cNvSpPr>
          <p:nvPr>
            <p:ph type="body" sz="quarter" idx="19"/>
          </p:nvPr>
        </p:nvSpPr>
        <p:spPr>
          <a:xfrm>
            <a:off x="952500" y="4868996"/>
            <a:ext cx="3032125" cy="650947"/>
          </a:xfrm>
        </p:spPr>
        <p:txBody>
          <a:bodyPr/>
          <a:lstStyle>
            <a:lvl1pPr marL="0" indent="0">
              <a:buFont typeface="Arial" panose="020B0604020202020204" pitchFamily="34" charset="0"/>
              <a:buNone/>
              <a:defRPr sz="1800" b="0" i="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US"/>
              <a:t>Click to edit Master text styles</a:t>
            </a:r>
          </a:p>
        </p:txBody>
      </p:sp>
      <p:sp>
        <p:nvSpPr>
          <p:cNvPr id="31" name="Picture Placeholder 7">
            <a:extLst>
              <a:ext uri="{FF2B5EF4-FFF2-40B4-BE49-F238E27FC236}">
                <a16:creationId xmlns:a16="http://schemas.microsoft.com/office/drawing/2014/main" id="{F7C22C31-03CE-4385-83F9-2DE6B6150841}"/>
              </a:ext>
            </a:extLst>
          </p:cNvPr>
          <p:cNvSpPr>
            <a:spLocks noGrp="1"/>
          </p:cNvSpPr>
          <p:nvPr>
            <p:ph type="pic" sz="quarter" idx="20"/>
          </p:nvPr>
        </p:nvSpPr>
        <p:spPr>
          <a:xfrm>
            <a:off x="8342312" y="221131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2" name="Text Placeholder 4">
            <a:extLst>
              <a:ext uri="{FF2B5EF4-FFF2-40B4-BE49-F238E27FC236}">
                <a16:creationId xmlns:a16="http://schemas.microsoft.com/office/drawing/2014/main" id="{6E72E6E5-210D-43FE-B069-74E7F6C1BD3E}"/>
              </a:ext>
            </a:extLst>
          </p:cNvPr>
          <p:cNvSpPr>
            <a:spLocks noGrp="1"/>
          </p:cNvSpPr>
          <p:nvPr>
            <p:ph type="body" sz="quarter" idx="21"/>
          </p:nvPr>
        </p:nvSpPr>
        <p:spPr>
          <a:xfrm>
            <a:off x="8539162" y="3927830"/>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3" name="Text Placeholder 4">
            <a:extLst>
              <a:ext uri="{FF2B5EF4-FFF2-40B4-BE49-F238E27FC236}">
                <a16:creationId xmlns:a16="http://schemas.microsoft.com/office/drawing/2014/main" id="{467E7BAB-F631-4062-8A88-65F51EC442A7}"/>
              </a:ext>
            </a:extLst>
          </p:cNvPr>
          <p:cNvSpPr>
            <a:spLocks noGrp="1"/>
          </p:cNvSpPr>
          <p:nvPr>
            <p:ph type="body" sz="quarter" idx="22"/>
          </p:nvPr>
        </p:nvSpPr>
        <p:spPr>
          <a:xfrm>
            <a:off x="8539162" y="4868996"/>
            <a:ext cx="3032125" cy="650947"/>
          </a:xfrm>
        </p:spPr>
        <p:txBody>
          <a:bodyPr/>
          <a:lstStyle>
            <a:lvl1pPr marL="0" indent="0">
              <a:buFont typeface="Arial" panose="020B0604020202020204" pitchFamily="34" charset="0"/>
              <a:buNone/>
              <a:defRPr sz="1800" b="0" i="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US"/>
              <a:t>Click to edit Master text styles</a:t>
            </a:r>
          </a:p>
        </p:txBody>
      </p:sp>
      <p:sp>
        <p:nvSpPr>
          <p:cNvPr id="34" name="Picture Placeholder 7">
            <a:extLst>
              <a:ext uri="{FF2B5EF4-FFF2-40B4-BE49-F238E27FC236}">
                <a16:creationId xmlns:a16="http://schemas.microsoft.com/office/drawing/2014/main" id="{AD28976D-1BC0-4F05-ABB1-4C595682B3CC}"/>
              </a:ext>
            </a:extLst>
          </p:cNvPr>
          <p:cNvSpPr>
            <a:spLocks noGrp="1"/>
          </p:cNvSpPr>
          <p:nvPr>
            <p:ph type="pic" sz="quarter" idx="23"/>
          </p:nvPr>
        </p:nvSpPr>
        <p:spPr>
          <a:xfrm>
            <a:off x="15928975" y="221131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5" name="Text Placeholder 4">
            <a:extLst>
              <a:ext uri="{FF2B5EF4-FFF2-40B4-BE49-F238E27FC236}">
                <a16:creationId xmlns:a16="http://schemas.microsoft.com/office/drawing/2014/main" id="{3A6BE899-EB40-48CF-AC4E-A642FFFB1AD3}"/>
              </a:ext>
            </a:extLst>
          </p:cNvPr>
          <p:cNvSpPr>
            <a:spLocks noGrp="1"/>
          </p:cNvSpPr>
          <p:nvPr>
            <p:ph type="body" sz="quarter" idx="24"/>
          </p:nvPr>
        </p:nvSpPr>
        <p:spPr>
          <a:xfrm>
            <a:off x="16125825" y="3927830"/>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6" name="Text Placeholder 4">
            <a:extLst>
              <a:ext uri="{FF2B5EF4-FFF2-40B4-BE49-F238E27FC236}">
                <a16:creationId xmlns:a16="http://schemas.microsoft.com/office/drawing/2014/main" id="{348F6FBC-9928-4ECC-8454-6B4856741FC2}"/>
              </a:ext>
            </a:extLst>
          </p:cNvPr>
          <p:cNvSpPr>
            <a:spLocks noGrp="1"/>
          </p:cNvSpPr>
          <p:nvPr>
            <p:ph type="body" sz="quarter" idx="25"/>
          </p:nvPr>
        </p:nvSpPr>
        <p:spPr>
          <a:xfrm>
            <a:off x="16125825" y="4868996"/>
            <a:ext cx="3032125" cy="650947"/>
          </a:xfrm>
        </p:spPr>
        <p:txBody>
          <a:bodyPr/>
          <a:lstStyle>
            <a:lvl1pPr marL="0" indent="0">
              <a:buFont typeface="Arial" panose="020B0604020202020204" pitchFamily="34" charset="0"/>
              <a:buNone/>
              <a:defRPr sz="1800" b="0" i="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US"/>
              <a:t>Click to edit Master text styles</a:t>
            </a:r>
          </a:p>
        </p:txBody>
      </p:sp>
      <p:sp>
        <p:nvSpPr>
          <p:cNvPr id="37" name="Picture Placeholder 7">
            <a:extLst>
              <a:ext uri="{FF2B5EF4-FFF2-40B4-BE49-F238E27FC236}">
                <a16:creationId xmlns:a16="http://schemas.microsoft.com/office/drawing/2014/main" id="{46A933C3-792E-4816-B704-72EAA7D1D4C9}"/>
              </a:ext>
            </a:extLst>
          </p:cNvPr>
          <p:cNvSpPr>
            <a:spLocks noGrp="1"/>
          </p:cNvSpPr>
          <p:nvPr>
            <p:ph type="pic" sz="quarter" idx="26"/>
          </p:nvPr>
        </p:nvSpPr>
        <p:spPr>
          <a:xfrm>
            <a:off x="12135643" y="221131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8" name="Text Placeholder 4">
            <a:extLst>
              <a:ext uri="{FF2B5EF4-FFF2-40B4-BE49-F238E27FC236}">
                <a16:creationId xmlns:a16="http://schemas.microsoft.com/office/drawing/2014/main" id="{8CE8A230-B6E3-43F3-A987-6673C0601152}"/>
              </a:ext>
            </a:extLst>
          </p:cNvPr>
          <p:cNvSpPr>
            <a:spLocks noGrp="1"/>
          </p:cNvSpPr>
          <p:nvPr>
            <p:ph type="body" sz="quarter" idx="27"/>
          </p:nvPr>
        </p:nvSpPr>
        <p:spPr>
          <a:xfrm>
            <a:off x="12332493" y="3927830"/>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9" name="Text Placeholder 4">
            <a:extLst>
              <a:ext uri="{FF2B5EF4-FFF2-40B4-BE49-F238E27FC236}">
                <a16:creationId xmlns:a16="http://schemas.microsoft.com/office/drawing/2014/main" id="{C46543DE-6963-4E6B-8D97-FBAB40255BEF}"/>
              </a:ext>
            </a:extLst>
          </p:cNvPr>
          <p:cNvSpPr>
            <a:spLocks noGrp="1"/>
          </p:cNvSpPr>
          <p:nvPr>
            <p:ph type="body" sz="quarter" idx="28"/>
          </p:nvPr>
        </p:nvSpPr>
        <p:spPr>
          <a:xfrm>
            <a:off x="12332493" y="4868996"/>
            <a:ext cx="3032125" cy="650947"/>
          </a:xfrm>
        </p:spPr>
        <p:txBody>
          <a:bodyPr/>
          <a:lstStyle>
            <a:lvl1pPr marL="0" indent="0">
              <a:buFont typeface="Arial" panose="020B0604020202020204" pitchFamily="34" charset="0"/>
              <a:buNone/>
              <a:defRPr sz="1800" b="0" i="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US"/>
              <a:t>Click to edit Master text styles</a:t>
            </a:r>
          </a:p>
        </p:txBody>
      </p:sp>
      <p:sp>
        <p:nvSpPr>
          <p:cNvPr id="40" name="Picture Placeholder 7">
            <a:extLst>
              <a:ext uri="{FF2B5EF4-FFF2-40B4-BE49-F238E27FC236}">
                <a16:creationId xmlns:a16="http://schemas.microsoft.com/office/drawing/2014/main" id="{5F41846C-3BC7-4A92-AC05-834C65C92F99}"/>
              </a:ext>
            </a:extLst>
          </p:cNvPr>
          <p:cNvSpPr>
            <a:spLocks noGrp="1"/>
          </p:cNvSpPr>
          <p:nvPr>
            <p:ph type="pic" sz="quarter" idx="29"/>
          </p:nvPr>
        </p:nvSpPr>
        <p:spPr>
          <a:xfrm>
            <a:off x="4548981" y="221131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1" name="Text Placeholder 4">
            <a:extLst>
              <a:ext uri="{FF2B5EF4-FFF2-40B4-BE49-F238E27FC236}">
                <a16:creationId xmlns:a16="http://schemas.microsoft.com/office/drawing/2014/main" id="{AC7F9CE2-C3F9-4791-8B8B-B5803FF1D6CE}"/>
              </a:ext>
            </a:extLst>
          </p:cNvPr>
          <p:cNvSpPr>
            <a:spLocks noGrp="1"/>
          </p:cNvSpPr>
          <p:nvPr>
            <p:ph type="body" sz="quarter" idx="30"/>
          </p:nvPr>
        </p:nvSpPr>
        <p:spPr>
          <a:xfrm>
            <a:off x="4745831" y="3927830"/>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42" name="Text Placeholder 4">
            <a:extLst>
              <a:ext uri="{FF2B5EF4-FFF2-40B4-BE49-F238E27FC236}">
                <a16:creationId xmlns:a16="http://schemas.microsoft.com/office/drawing/2014/main" id="{337E3A2C-8F9E-4585-9298-05F9DDA873B8}"/>
              </a:ext>
            </a:extLst>
          </p:cNvPr>
          <p:cNvSpPr>
            <a:spLocks noGrp="1"/>
          </p:cNvSpPr>
          <p:nvPr>
            <p:ph type="body" sz="quarter" idx="31"/>
          </p:nvPr>
        </p:nvSpPr>
        <p:spPr>
          <a:xfrm>
            <a:off x="4745831" y="4868996"/>
            <a:ext cx="3032125" cy="650947"/>
          </a:xfrm>
        </p:spPr>
        <p:txBody>
          <a:bodyPr/>
          <a:lstStyle>
            <a:lvl1pPr marL="0" indent="0">
              <a:buFont typeface="Arial" panose="020B0604020202020204" pitchFamily="34" charset="0"/>
              <a:buNone/>
              <a:defRPr sz="1800" b="0" i="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US"/>
              <a:t>Click to edit Master text styles</a:t>
            </a:r>
          </a:p>
        </p:txBody>
      </p:sp>
      <p:sp>
        <p:nvSpPr>
          <p:cNvPr id="46" name="Picture Placeholder 7">
            <a:extLst>
              <a:ext uri="{FF2B5EF4-FFF2-40B4-BE49-F238E27FC236}">
                <a16:creationId xmlns:a16="http://schemas.microsoft.com/office/drawing/2014/main" id="{21BD2F87-1775-4DA1-9F5C-C4C9D94FEDAB}"/>
              </a:ext>
            </a:extLst>
          </p:cNvPr>
          <p:cNvSpPr>
            <a:spLocks noGrp="1"/>
          </p:cNvSpPr>
          <p:nvPr>
            <p:ph type="pic" sz="quarter" idx="32"/>
          </p:nvPr>
        </p:nvSpPr>
        <p:spPr>
          <a:xfrm>
            <a:off x="3456740" y="9221794"/>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Tree>
    <p:extLst>
      <p:ext uri="{BB962C8B-B14F-4D97-AF65-F5344CB8AC3E}">
        <p14:creationId xmlns:p14="http://schemas.microsoft.com/office/powerpoint/2010/main" val="3657514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Iconography Multi-column">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26" name="Picture Placeholder 7">
            <a:extLst>
              <a:ext uri="{FF2B5EF4-FFF2-40B4-BE49-F238E27FC236}">
                <a16:creationId xmlns:a16="http://schemas.microsoft.com/office/drawing/2014/main" id="{491CD948-AEDF-48BE-92C5-5538CE9FE7C9}"/>
              </a:ext>
            </a:extLst>
          </p:cNvPr>
          <p:cNvSpPr>
            <a:spLocks noGrp="1"/>
          </p:cNvSpPr>
          <p:nvPr>
            <p:ph type="pic" sz="quarter" idx="15"/>
          </p:nvPr>
        </p:nvSpPr>
        <p:spPr>
          <a:xfrm>
            <a:off x="831849"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28" name="Text Placeholder 4">
            <a:extLst>
              <a:ext uri="{FF2B5EF4-FFF2-40B4-BE49-F238E27FC236}">
                <a16:creationId xmlns:a16="http://schemas.microsoft.com/office/drawing/2014/main" id="{65CB4B4F-829A-4844-A666-11265CE11D49}"/>
              </a:ext>
            </a:extLst>
          </p:cNvPr>
          <p:cNvSpPr>
            <a:spLocks noGrp="1"/>
          </p:cNvSpPr>
          <p:nvPr>
            <p:ph type="body" sz="quarter" idx="18"/>
          </p:nvPr>
        </p:nvSpPr>
        <p:spPr>
          <a:xfrm>
            <a:off x="952500" y="5929246"/>
            <a:ext cx="18219420" cy="670953"/>
          </a:xfrm>
        </p:spPr>
        <p:txBody>
          <a:bodyPr numCol="6" spcCol="360000" anchor="b" anchorCtr="0"/>
          <a:lstStyle>
            <a:lvl1pPr marL="0" indent="358775">
              <a:buClr>
                <a:schemeClr val="accent1"/>
              </a:buClr>
              <a:buSzPct val="100000"/>
              <a:buFont typeface="+mj-lt"/>
              <a:buAutoNum type="arabicPeriod"/>
              <a:defRPr sz="2800" b="0" i="0">
                <a:solidFill>
                  <a:schemeClr val="tx1"/>
                </a:solidFill>
                <a:latin typeface="Poppins Medium" pitchFamily="2" charset="77"/>
                <a:cs typeface="Poppins Medium" pitchFamily="2" charset="77"/>
              </a:defRPr>
            </a:lvl1pPr>
          </a:lstStyle>
          <a:p>
            <a:pPr lvl="0"/>
            <a:r>
              <a:rPr lang="en-US"/>
              <a:t>Click to edit Master text styles</a:t>
            </a:r>
          </a:p>
        </p:txBody>
      </p:sp>
      <p:sp>
        <p:nvSpPr>
          <p:cNvPr id="29" name="Text Placeholder 4">
            <a:extLst>
              <a:ext uri="{FF2B5EF4-FFF2-40B4-BE49-F238E27FC236}">
                <a16:creationId xmlns:a16="http://schemas.microsoft.com/office/drawing/2014/main" id="{C6547738-490D-47DE-A148-663CEC533EA6}"/>
              </a:ext>
            </a:extLst>
          </p:cNvPr>
          <p:cNvSpPr>
            <a:spLocks noGrp="1"/>
          </p:cNvSpPr>
          <p:nvPr>
            <p:ph type="body" sz="quarter" idx="19" hasCustomPrompt="1"/>
          </p:nvPr>
        </p:nvSpPr>
        <p:spPr>
          <a:xfrm>
            <a:off x="952500" y="6835642"/>
            <a:ext cx="18199100" cy="486287"/>
          </a:xfrm>
        </p:spPr>
        <p:txBody>
          <a:bodyPr numCol="6" spcCol="360000"/>
          <a:lstStyle>
            <a:lvl1pPr marL="0" indent="0" algn="l">
              <a:buFont typeface="Arial" panose="020B0604020202020204" pitchFamily="34" charset="0"/>
              <a:buNone/>
              <a:defRPr sz="1800" b="0">
                <a:solidFill>
                  <a:schemeClr val="tx1"/>
                </a:solidFill>
                <a:latin typeface="Poppins" pitchFamily="2" charset="77"/>
                <a:cs typeface="Poppins" pitchFamily="2" charset="77"/>
              </a:defRPr>
            </a:lvl1pPr>
            <a:lvl2pPr marL="0" indent="0">
              <a:buFont typeface="Arial" panose="020B0604020202020204" pitchFamily="34" charset="0"/>
              <a:buNone/>
              <a:defRPr sz="1800">
                <a:solidFill>
                  <a:schemeClr val="tx1"/>
                </a:solidFill>
                <a:latin typeface="+mn-lt"/>
              </a:defRPr>
            </a:lvl2pPr>
          </a:lstStyle>
          <a:p>
            <a:pPr lvl="0"/>
            <a:r>
              <a:rPr lang="en-GB" dirty="0"/>
              <a:t>Click to edit Master text styles </a:t>
            </a:r>
          </a:p>
        </p:txBody>
      </p:sp>
      <p:sp>
        <p:nvSpPr>
          <p:cNvPr id="30" name="Picture Placeholder 7">
            <a:extLst>
              <a:ext uri="{FF2B5EF4-FFF2-40B4-BE49-F238E27FC236}">
                <a16:creationId xmlns:a16="http://schemas.microsoft.com/office/drawing/2014/main" id="{71E669C7-3F15-4404-9192-6B03E3E08724}"/>
              </a:ext>
            </a:extLst>
          </p:cNvPr>
          <p:cNvSpPr>
            <a:spLocks noGrp="1"/>
          </p:cNvSpPr>
          <p:nvPr>
            <p:ph type="pic" sz="quarter" idx="20"/>
          </p:nvPr>
        </p:nvSpPr>
        <p:spPr>
          <a:xfrm>
            <a:off x="7001509"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3" name="Picture Placeholder 7">
            <a:extLst>
              <a:ext uri="{FF2B5EF4-FFF2-40B4-BE49-F238E27FC236}">
                <a16:creationId xmlns:a16="http://schemas.microsoft.com/office/drawing/2014/main" id="{6BDECDBF-1E7F-429C-B857-BC3BE17D9B43}"/>
              </a:ext>
            </a:extLst>
          </p:cNvPr>
          <p:cNvSpPr>
            <a:spLocks noGrp="1"/>
          </p:cNvSpPr>
          <p:nvPr>
            <p:ph type="pic" sz="quarter" idx="29"/>
          </p:nvPr>
        </p:nvSpPr>
        <p:spPr>
          <a:xfrm>
            <a:off x="3916679"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4" name="Picture Placeholder 7">
            <a:extLst>
              <a:ext uri="{FF2B5EF4-FFF2-40B4-BE49-F238E27FC236}">
                <a16:creationId xmlns:a16="http://schemas.microsoft.com/office/drawing/2014/main" id="{458D35B0-2ABD-4A88-AD9C-250F5B0BFFFE}"/>
              </a:ext>
            </a:extLst>
          </p:cNvPr>
          <p:cNvSpPr>
            <a:spLocks noGrp="1"/>
          </p:cNvSpPr>
          <p:nvPr>
            <p:ph type="pic" sz="quarter" idx="30"/>
          </p:nvPr>
        </p:nvSpPr>
        <p:spPr>
          <a:xfrm>
            <a:off x="10083406"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5" name="Picture Placeholder 7">
            <a:extLst>
              <a:ext uri="{FF2B5EF4-FFF2-40B4-BE49-F238E27FC236}">
                <a16:creationId xmlns:a16="http://schemas.microsoft.com/office/drawing/2014/main" id="{7B333D88-0458-48F5-97FB-D2D7718EC7CA}"/>
              </a:ext>
            </a:extLst>
          </p:cNvPr>
          <p:cNvSpPr>
            <a:spLocks noGrp="1"/>
          </p:cNvSpPr>
          <p:nvPr>
            <p:ph type="pic" sz="quarter" idx="31"/>
          </p:nvPr>
        </p:nvSpPr>
        <p:spPr>
          <a:xfrm>
            <a:off x="16253066"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8" name="Picture Placeholder 7">
            <a:extLst>
              <a:ext uri="{FF2B5EF4-FFF2-40B4-BE49-F238E27FC236}">
                <a16:creationId xmlns:a16="http://schemas.microsoft.com/office/drawing/2014/main" id="{463A1320-1804-44CE-8DBA-867CC87A9DBA}"/>
              </a:ext>
            </a:extLst>
          </p:cNvPr>
          <p:cNvSpPr>
            <a:spLocks noGrp="1"/>
          </p:cNvSpPr>
          <p:nvPr>
            <p:ph type="pic" sz="quarter" idx="32"/>
          </p:nvPr>
        </p:nvSpPr>
        <p:spPr>
          <a:xfrm>
            <a:off x="13168236" y="3508241"/>
            <a:ext cx="1636713" cy="170351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9" name="Title 1">
            <a:extLst>
              <a:ext uri="{FF2B5EF4-FFF2-40B4-BE49-F238E27FC236}">
                <a16:creationId xmlns:a16="http://schemas.microsoft.com/office/drawing/2014/main" id="{797DADDD-4137-4C8B-B442-114D65CCBBF0}"/>
              </a:ext>
            </a:extLst>
          </p:cNvPr>
          <p:cNvSpPr>
            <a:spLocks noGrp="1"/>
          </p:cNvSpPr>
          <p:nvPr>
            <p:ph type="title" hasCustomPrompt="1"/>
          </p:nvPr>
        </p:nvSpPr>
        <p:spPr>
          <a:xfrm>
            <a:off x="952502" y="885878"/>
            <a:ext cx="11763844" cy="664797"/>
          </a:xfrm>
        </p:spPr>
        <p:txBody>
          <a:bodyPr lIns="0" tIns="0" rIns="0" bIns="0" anchor="t" anchorCtr="0"/>
          <a:lstStyle>
            <a:lvl1pPr>
              <a:defRPr/>
            </a:lvl1pPr>
          </a:lstStyle>
          <a:p>
            <a:r>
              <a:rPr lang="en-US" dirty="0"/>
              <a:t>Iconography with text multi-column</a:t>
            </a:r>
            <a:endParaRPr lang="en-GB" dirty="0"/>
          </a:p>
        </p:txBody>
      </p:sp>
    </p:spTree>
    <p:extLst>
      <p:ext uri="{BB962C8B-B14F-4D97-AF65-F5344CB8AC3E}">
        <p14:creationId xmlns:p14="http://schemas.microsoft.com/office/powerpoint/2010/main" val="4185357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Slide (In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7350424"/>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8081402"/>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9603944"/>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10240089"/>
            <a:ext cx="6111875" cy="400687"/>
          </a:xfrm>
        </p:spPr>
        <p:txBody>
          <a:bodyPr/>
          <a:lstStyle/>
          <a:p>
            <a:pPr lvl="0"/>
            <a:r>
              <a:rPr lang="en-US"/>
              <a:t>Click to edit Master text styles</a:t>
            </a:r>
          </a:p>
        </p:txBody>
      </p:sp>
      <p:sp>
        <p:nvSpPr>
          <p:cNvPr id="4" name="Rectangle 3">
            <a:extLst>
              <a:ext uri="{FF2B5EF4-FFF2-40B4-BE49-F238E27FC236}">
                <a16:creationId xmlns:a16="http://schemas.microsoft.com/office/drawing/2014/main" id="{C3757BCB-FB2B-4870-A128-1DEDA8180683}"/>
              </a:ext>
            </a:extLst>
          </p:cNvPr>
          <p:cNvSpPr/>
          <p:nvPr userDrawn="1"/>
        </p:nvSpPr>
        <p:spPr>
          <a:xfrm>
            <a:off x="8534400" y="0"/>
            <a:ext cx="11569700" cy="11309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Graphic 5">
            <a:extLst>
              <a:ext uri="{FF2B5EF4-FFF2-40B4-BE49-F238E27FC236}">
                <a16:creationId xmlns:a16="http://schemas.microsoft.com/office/drawing/2014/main" id="{454F6A8A-3C2B-480E-A8DA-BC1ADCD083A9}"/>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1456988" y="4573588"/>
            <a:ext cx="5724525" cy="2162175"/>
          </a:xfrm>
          <a:prstGeom prst="rect">
            <a:avLst/>
          </a:prstGeom>
        </p:spPr>
      </p:pic>
    </p:spTree>
    <p:extLst>
      <p:ext uri="{BB962C8B-B14F-4D97-AF65-F5344CB8AC3E}">
        <p14:creationId xmlns:p14="http://schemas.microsoft.com/office/powerpoint/2010/main" val="273530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arge Iconography + Text x3">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1835852" cy="664797"/>
          </a:xfrm>
        </p:spPr>
        <p:txBody>
          <a:bodyPr lIns="0" tIns="0" rIns="0" bIns="0" anchor="t" anchorCtr="0"/>
          <a:lstStyle>
            <a:lvl1pPr>
              <a:defRPr/>
            </a:lvl1pPr>
          </a:lstStyle>
          <a:p>
            <a:r>
              <a:rPr lang="en-US" dirty="0"/>
              <a:t>Iconography with text multi-column</a:t>
            </a:r>
            <a:endParaRPr lang="en-GB" dirty="0"/>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831849" y="4123148"/>
            <a:ext cx="2308225" cy="240243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 name="Text Placeholder 4">
            <a:extLst>
              <a:ext uri="{FF2B5EF4-FFF2-40B4-BE49-F238E27FC236}">
                <a16:creationId xmlns:a16="http://schemas.microsoft.com/office/drawing/2014/main" id="{0667D0C4-A52F-4BF3-998F-E46C1E9AB952}"/>
              </a:ext>
            </a:extLst>
          </p:cNvPr>
          <p:cNvSpPr>
            <a:spLocks noGrp="1"/>
          </p:cNvSpPr>
          <p:nvPr>
            <p:ph type="body" sz="quarter" idx="18"/>
          </p:nvPr>
        </p:nvSpPr>
        <p:spPr>
          <a:xfrm>
            <a:off x="952500" y="7136172"/>
            <a:ext cx="18219420" cy="670953"/>
          </a:xfrm>
        </p:spPr>
        <p:txBody>
          <a:bodyPr numCol="3" spcCol="720000" anchor="t" anchorCtr="0"/>
          <a:lstStyle>
            <a:lvl1pPr marL="0" indent="358775">
              <a:buClr>
                <a:schemeClr val="accent1"/>
              </a:buClr>
              <a:buSzPct val="100000"/>
              <a:buFont typeface="+mj-lt"/>
              <a:buAutoNum type="arabicPeriod"/>
              <a:defRPr sz="2800" b="0" i="0">
                <a:solidFill>
                  <a:schemeClr val="tx1"/>
                </a:solidFill>
                <a:latin typeface="Poppins Medium" pitchFamily="2" charset="77"/>
                <a:cs typeface="Poppins Medium" pitchFamily="2" charset="77"/>
              </a:defRPr>
            </a:lvl1pPr>
          </a:lstStyle>
          <a:p>
            <a:pPr lvl="0"/>
            <a:r>
              <a:rPr lang="en-US"/>
              <a:t>Click to edit Master text styles</a:t>
            </a:r>
          </a:p>
        </p:txBody>
      </p:sp>
      <p:sp>
        <p:nvSpPr>
          <p:cNvPr id="31" name="Picture Placeholder 7">
            <a:extLst>
              <a:ext uri="{FF2B5EF4-FFF2-40B4-BE49-F238E27FC236}">
                <a16:creationId xmlns:a16="http://schemas.microsoft.com/office/drawing/2014/main" id="{F7C22C31-03CE-4385-83F9-2DE6B6150841}"/>
              </a:ext>
            </a:extLst>
          </p:cNvPr>
          <p:cNvSpPr>
            <a:spLocks noGrp="1"/>
          </p:cNvSpPr>
          <p:nvPr>
            <p:ph type="pic" sz="quarter" idx="20"/>
          </p:nvPr>
        </p:nvSpPr>
        <p:spPr>
          <a:xfrm>
            <a:off x="13458824" y="4123148"/>
            <a:ext cx="2308225" cy="240243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0" name="Picture Placeholder 7">
            <a:extLst>
              <a:ext uri="{FF2B5EF4-FFF2-40B4-BE49-F238E27FC236}">
                <a16:creationId xmlns:a16="http://schemas.microsoft.com/office/drawing/2014/main" id="{5F41846C-3BC7-4A92-AC05-834C65C92F99}"/>
              </a:ext>
            </a:extLst>
          </p:cNvPr>
          <p:cNvSpPr>
            <a:spLocks noGrp="1"/>
          </p:cNvSpPr>
          <p:nvPr>
            <p:ph type="pic" sz="quarter" idx="29"/>
          </p:nvPr>
        </p:nvSpPr>
        <p:spPr>
          <a:xfrm>
            <a:off x="7188199" y="4123148"/>
            <a:ext cx="2308225" cy="2402436"/>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Tree>
    <p:extLst>
      <p:ext uri="{BB962C8B-B14F-4D97-AF65-F5344CB8AC3E}">
        <p14:creationId xmlns:p14="http://schemas.microsoft.com/office/powerpoint/2010/main" val="2099513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mall Iconography + Text x3">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831849" y="854075"/>
            <a:ext cx="1495663" cy="1556709"/>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 name="Text Placeholder 4">
            <a:extLst>
              <a:ext uri="{FF2B5EF4-FFF2-40B4-BE49-F238E27FC236}">
                <a16:creationId xmlns:a16="http://schemas.microsoft.com/office/drawing/2014/main" id="{0667D0C4-A52F-4BF3-998F-E46C1E9AB952}"/>
              </a:ext>
            </a:extLst>
          </p:cNvPr>
          <p:cNvSpPr>
            <a:spLocks noGrp="1"/>
          </p:cNvSpPr>
          <p:nvPr>
            <p:ph type="body" sz="quarter" idx="18"/>
          </p:nvPr>
        </p:nvSpPr>
        <p:spPr>
          <a:xfrm>
            <a:off x="952500" y="2835275"/>
            <a:ext cx="18219420" cy="670953"/>
          </a:xfrm>
        </p:spPr>
        <p:txBody>
          <a:bodyPr numCol="3" spcCol="720000" anchor="t" anchorCtr="0"/>
          <a:lstStyle>
            <a:lvl1pPr marL="0" indent="358775">
              <a:buClr>
                <a:schemeClr val="accent1"/>
              </a:buClr>
              <a:buSzPct val="100000"/>
              <a:buFont typeface="+mj-lt"/>
              <a:buAutoNum type="arabicPeriod"/>
              <a:defRPr sz="2800" b="0" i="0">
                <a:solidFill>
                  <a:schemeClr val="tx1"/>
                </a:solidFill>
                <a:latin typeface="Poppins Medium" pitchFamily="2" charset="77"/>
                <a:cs typeface="Poppins Medium" pitchFamily="2" charset="77"/>
              </a:defRPr>
            </a:lvl1pPr>
          </a:lstStyle>
          <a:p>
            <a:pPr lvl="0"/>
            <a:r>
              <a:rPr lang="en-US"/>
              <a:t>Click to edit Master text styles</a:t>
            </a:r>
          </a:p>
        </p:txBody>
      </p:sp>
      <p:sp>
        <p:nvSpPr>
          <p:cNvPr id="31" name="Picture Placeholder 7">
            <a:extLst>
              <a:ext uri="{FF2B5EF4-FFF2-40B4-BE49-F238E27FC236}">
                <a16:creationId xmlns:a16="http://schemas.microsoft.com/office/drawing/2014/main" id="{F7C22C31-03CE-4385-83F9-2DE6B6150841}"/>
              </a:ext>
            </a:extLst>
          </p:cNvPr>
          <p:cNvSpPr>
            <a:spLocks noGrp="1"/>
          </p:cNvSpPr>
          <p:nvPr>
            <p:ph type="pic" sz="quarter" idx="20"/>
          </p:nvPr>
        </p:nvSpPr>
        <p:spPr>
          <a:xfrm>
            <a:off x="13458824" y="854075"/>
            <a:ext cx="1495663" cy="1556709"/>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0" name="Picture Placeholder 7">
            <a:extLst>
              <a:ext uri="{FF2B5EF4-FFF2-40B4-BE49-F238E27FC236}">
                <a16:creationId xmlns:a16="http://schemas.microsoft.com/office/drawing/2014/main" id="{5F41846C-3BC7-4A92-AC05-834C65C92F99}"/>
              </a:ext>
            </a:extLst>
          </p:cNvPr>
          <p:cNvSpPr>
            <a:spLocks noGrp="1"/>
          </p:cNvSpPr>
          <p:nvPr>
            <p:ph type="pic" sz="quarter" idx="29"/>
          </p:nvPr>
        </p:nvSpPr>
        <p:spPr>
          <a:xfrm>
            <a:off x="7188199" y="854075"/>
            <a:ext cx="1495663" cy="1556709"/>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20" name="Text Placeholder 2">
            <a:extLst>
              <a:ext uri="{FF2B5EF4-FFF2-40B4-BE49-F238E27FC236}">
                <a16:creationId xmlns:a16="http://schemas.microsoft.com/office/drawing/2014/main" id="{ABBCEB9F-975E-4B56-A29F-0854EDFB008C}"/>
              </a:ext>
            </a:extLst>
          </p:cNvPr>
          <p:cNvSpPr>
            <a:spLocks noGrp="1"/>
          </p:cNvSpPr>
          <p:nvPr>
            <p:ph type="body" sz="quarter" idx="32"/>
          </p:nvPr>
        </p:nvSpPr>
        <p:spPr>
          <a:xfrm>
            <a:off x="952500" y="4511738"/>
            <a:ext cx="5502275" cy="400687"/>
          </a:xfrm>
        </p:spPr>
        <p:txBody>
          <a:bodyPr numCol="1" spcCol="720000"/>
          <a:lstStyle>
            <a:lvl1pPr marL="0" indent="0">
              <a:buClr>
                <a:schemeClr val="accent2"/>
              </a:buClr>
              <a:buSzPct val="100000"/>
              <a:buFont typeface="Wingdings" panose="05000000000000000000" pitchFamily="2" charset="2"/>
              <a:buChar char="§"/>
              <a:defRPr sz="2400" b="0"/>
            </a:lvl1pPr>
            <a:lvl2pPr marL="0" indent="0">
              <a:buFont typeface="Arial" panose="020B0604020202020204" pitchFamily="34" charset="0"/>
              <a:buNone/>
              <a:defRPr sz="1800"/>
            </a:lvl2pPr>
            <a:lvl3pPr marL="358775" indent="-358775">
              <a:defRPr lang="en-GB" sz="1800" kern="1200" dirty="0">
                <a:solidFill>
                  <a:schemeClr val="tx1"/>
                </a:solidFill>
                <a:latin typeface="+mn-lt"/>
                <a:ea typeface="+mn-ea"/>
                <a:cs typeface="+mn-cs"/>
              </a:defRPr>
            </a:lvl3pPr>
          </a:lstStyle>
          <a:p>
            <a:pPr marL="0" marR="0" lvl="0" indent="-358775" algn="l" defTabSz="914400" rtl="0" eaLnBrk="1" fontAlgn="auto" latinLnBrk="0" hangingPunct="1">
              <a:lnSpc>
                <a:spcPct val="120000"/>
              </a:lnSpc>
              <a:spcBef>
                <a:spcPts val="500"/>
              </a:spcBef>
              <a:spcAft>
                <a:spcPts val="600"/>
              </a:spcAft>
              <a:buClrTx/>
              <a:buSzPct val="75000"/>
              <a:tabLst/>
              <a:defRPr/>
            </a:pPr>
            <a:r>
              <a:rPr lang="en-US"/>
              <a:t>Click to edit Master text styles</a:t>
            </a:r>
          </a:p>
        </p:txBody>
      </p:sp>
      <p:sp>
        <p:nvSpPr>
          <p:cNvPr id="21" name="Text Placeholder 2">
            <a:extLst>
              <a:ext uri="{FF2B5EF4-FFF2-40B4-BE49-F238E27FC236}">
                <a16:creationId xmlns:a16="http://schemas.microsoft.com/office/drawing/2014/main" id="{9B9D6AFE-0A37-46FD-833E-9282879972A7}"/>
              </a:ext>
            </a:extLst>
          </p:cNvPr>
          <p:cNvSpPr>
            <a:spLocks noGrp="1"/>
          </p:cNvSpPr>
          <p:nvPr>
            <p:ph type="body" sz="quarter" idx="33"/>
          </p:nvPr>
        </p:nvSpPr>
        <p:spPr>
          <a:xfrm>
            <a:off x="13636690" y="4511738"/>
            <a:ext cx="5502275" cy="400687"/>
          </a:xfrm>
        </p:spPr>
        <p:txBody>
          <a:bodyPr numCol="1" spcCol="720000"/>
          <a:lstStyle>
            <a:lvl1pPr marL="0" indent="0">
              <a:buClr>
                <a:schemeClr val="accent2"/>
              </a:buClr>
              <a:buSzPct val="100000"/>
              <a:buFont typeface="Wingdings" panose="05000000000000000000" pitchFamily="2" charset="2"/>
              <a:buChar char="§"/>
              <a:defRPr sz="2400" b="0"/>
            </a:lvl1pPr>
            <a:lvl2pPr marL="0" indent="0">
              <a:buFont typeface="Arial" panose="020B0604020202020204" pitchFamily="34" charset="0"/>
              <a:buNone/>
              <a:defRPr sz="1800"/>
            </a:lvl2pPr>
            <a:lvl3pPr marL="358775" indent="-358775">
              <a:defRPr lang="en-GB" sz="1800" kern="1200" dirty="0">
                <a:solidFill>
                  <a:schemeClr val="tx1"/>
                </a:solidFill>
                <a:latin typeface="+mn-lt"/>
                <a:ea typeface="+mn-ea"/>
                <a:cs typeface="+mn-cs"/>
              </a:defRPr>
            </a:lvl3pPr>
          </a:lstStyle>
          <a:p>
            <a:pPr marL="0" marR="0" lvl="0" indent="-358775" algn="l" defTabSz="914400" rtl="0" eaLnBrk="1" fontAlgn="auto" latinLnBrk="0" hangingPunct="1">
              <a:lnSpc>
                <a:spcPct val="120000"/>
              </a:lnSpc>
              <a:spcBef>
                <a:spcPts val="500"/>
              </a:spcBef>
              <a:spcAft>
                <a:spcPts val="600"/>
              </a:spcAft>
              <a:buClrTx/>
              <a:buSzPct val="75000"/>
              <a:tabLst/>
              <a:defRPr/>
            </a:pPr>
            <a:r>
              <a:rPr lang="en-US"/>
              <a:t>Click to edit Master text styles</a:t>
            </a:r>
          </a:p>
        </p:txBody>
      </p:sp>
      <p:sp>
        <p:nvSpPr>
          <p:cNvPr id="22" name="Text Placeholder 2">
            <a:extLst>
              <a:ext uri="{FF2B5EF4-FFF2-40B4-BE49-F238E27FC236}">
                <a16:creationId xmlns:a16="http://schemas.microsoft.com/office/drawing/2014/main" id="{8FC94985-AFDD-4DF6-992E-19087D2130F7}"/>
              </a:ext>
            </a:extLst>
          </p:cNvPr>
          <p:cNvSpPr>
            <a:spLocks noGrp="1"/>
          </p:cNvSpPr>
          <p:nvPr>
            <p:ph type="body" sz="quarter" idx="34"/>
          </p:nvPr>
        </p:nvSpPr>
        <p:spPr>
          <a:xfrm>
            <a:off x="7294595" y="4511738"/>
            <a:ext cx="5502275" cy="400687"/>
          </a:xfrm>
        </p:spPr>
        <p:txBody>
          <a:bodyPr numCol="1" spcCol="720000"/>
          <a:lstStyle>
            <a:lvl1pPr marL="0" indent="0">
              <a:buClr>
                <a:schemeClr val="accent2"/>
              </a:buClr>
              <a:buSzPct val="100000"/>
              <a:buFont typeface="Wingdings" panose="05000000000000000000" pitchFamily="2" charset="2"/>
              <a:buChar char="§"/>
              <a:defRPr sz="2400" b="0"/>
            </a:lvl1pPr>
            <a:lvl2pPr marL="0" indent="0">
              <a:buFont typeface="Arial" panose="020B0604020202020204" pitchFamily="34" charset="0"/>
              <a:buNone/>
              <a:defRPr sz="1800"/>
            </a:lvl2pPr>
            <a:lvl3pPr marL="358775" indent="-358775">
              <a:defRPr lang="en-GB" sz="1800" kern="1200" dirty="0">
                <a:solidFill>
                  <a:schemeClr val="tx1"/>
                </a:solidFill>
                <a:latin typeface="+mn-lt"/>
                <a:ea typeface="+mn-ea"/>
                <a:cs typeface="+mn-cs"/>
              </a:defRPr>
            </a:lvl3pPr>
          </a:lstStyle>
          <a:p>
            <a:pPr marL="0" marR="0" lvl="0" indent="-358775" algn="l" defTabSz="914400" rtl="0" eaLnBrk="1" fontAlgn="auto" latinLnBrk="0" hangingPunct="1">
              <a:lnSpc>
                <a:spcPct val="120000"/>
              </a:lnSpc>
              <a:spcBef>
                <a:spcPts val="500"/>
              </a:spcBef>
              <a:spcAft>
                <a:spcPts val="600"/>
              </a:spcAft>
              <a:buClrTx/>
              <a:buSzPct val="75000"/>
              <a:tabLst/>
              <a:defRPr/>
            </a:pPr>
            <a:r>
              <a:rPr lang="en-US"/>
              <a:t>Click to edit Master text styles</a:t>
            </a:r>
          </a:p>
        </p:txBody>
      </p:sp>
    </p:spTree>
    <p:extLst>
      <p:ext uri="{BB962C8B-B14F-4D97-AF65-F5344CB8AC3E}">
        <p14:creationId xmlns:p14="http://schemas.microsoft.com/office/powerpoint/2010/main" val="2158013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Iconography + Text Multi-column">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 x5</a:t>
            </a:r>
            <a:endParaRPr lang="en-GB" dirty="0"/>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755650" y="261752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31" name="Picture Placeholder 7">
            <a:extLst>
              <a:ext uri="{FF2B5EF4-FFF2-40B4-BE49-F238E27FC236}">
                <a16:creationId xmlns:a16="http://schemas.microsoft.com/office/drawing/2014/main" id="{F7C22C31-03CE-4385-83F9-2DE6B6150841}"/>
              </a:ext>
            </a:extLst>
          </p:cNvPr>
          <p:cNvSpPr>
            <a:spLocks noGrp="1"/>
          </p:cNvSpPr>
          <p:nvPr>
            <p:ph type="pic" sz="quarter" idx="20"/>
          </p:nvPr>
        </p:nvSpPr>
        <p:spPr>
          <a:xfrm>
            <a:off x="8342312" y="261752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4" name="Picture Placeholder 7">
            <a:extLst>
              <a:ext uri="{FF2B5EF4-FFF2-40B4-BE49-F238E27FC236}">
                <a16:creationId xmlns:a16="http://schemas.microsoft.com/office/drawing/2014/main" id="{AD28976D-1BC0-4F05-ABB1-4C595682B3CC}"/>
              </a:ext>
            </a:extLst>
          </p:cNvPr>
          <p:cNvSpPr>
            <a:spLocks noGrp="1"/>
          </p:cNvSpPr>
          <p:nvPr>
            <p:ph type="pic" sz="quarter" idx="23"/>
          </p:nvPr>
        </p:nvSpPr>
        <p:spPr>
          <a:xfrm>
            <a:off x="15928975" y="261752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7" name="Picture Placeholder 7">
            <a:extLst>
              <a:ext uri="{FF2B5EF4-FFF2-40B4-BE49-F238E27FC236}">
                <a16:creationId xmlns:a16="http://schemas.microsoft.com/office/drawing/2014/main" id="{46A933C3-792E-4816-B704-72EAA7D1D4C9}"/>
              </a:ext>
            </a:extLst>
          </p:cNvPr>
          <p:cNvSpPr>
            <a:spLocks noGrp="1"/>
          </p:cNvSpPr>
          <p:nvPr>
            <p:ph type="pic" sz="quarter" idx="26"/>
          </p:nvPr>
        </p:nvSpPr>
        <p:spPr>
          <a:xfrm>
            <a:off x="12135643" y="261752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0" name="Picture Placeholder 7">
            <a:extLst>
              <a:ext uri="{FF2B5EF4-FFF2-40B4-BE49-F238E27FC236}">
                <a16:creationId xmlns:a16="http://schemas.microsoft.com/office/drawing/2014/main" id="{5F41846C-3BC7-4A92-AC05-834C65C92F99}"/>
              </a:ext>
            </a:extLst>
          </p:cNvPr>
          <p:cNvSpPr>
            <a:spLocks noGrp="1"/>
          </p:cNvSpPr>
          <p:nvPr>
            <p:ph type="pic" sz="quarter" idx="29"/>
          </p:nvPr>
        </p:nvSpPr>
        <p:spPr>
          <a:xfrm>
            <a:off x="4548981" y="261752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 name="Text Placeholder 2">
            <a:extLst>
              <a:ext uri="{FF2B5EF4-FFF2-40B4-BE49-F238E27FC236}">
                <a16:creationId xmlns:a16="http://schemas.microsoft.com/office/drawing/2014/main" id="{E9252E3C-0AA5-469B-ACE4-9A227101D8C1}"/>
              </a:ext>
            </a:extLst>
          </p:cNvPr>
          <p:cNvSpPr>
            <a:spLocks noGrp="1"/>
          </p:cNvSpPr>
          <p:nvPr>
            <p:ph type="body" sz="quarter" idx="32"/>
          </p:nvPr>
        </p:nvSpPr>
        <p:spPr>
          <a:xfrm>
            <a:off x="952500" y="4511740"/>
            <a:ext cx="3032125" cy="1751762"/>
          </a:xfrm>
        </p:spPr>
        <p:txBody>
          <a:bodyPr/>
          <a:lstStyle>
            <a:lvl1pPr>
              <a:defRPr sz="1800" b="1" i="0">
                <a:latin typeface="Poppins" pitchFamily="2" charset="77"/>
                <a:cs typeface="Poppins" pitchFamily="2" charset="77"/>
              </a:defRPr>
            </a:lvl1pPr>
            <a:lvl2pPr marL="0" indent="0">
              <a:buFont typeface="Arial" panose="020B0604020202020204" pitchFamily="34" charset="0"/>
              <a:buNone/>
              <a:defRPr sz="1800">
                <a:latin typeface="Poppins" pitchFamily="2" charset="77"/>
                <a:cs typeface="Poppins" pitchFamily="2" charset="77"/>
              </a:defRPr>
            </a:lvl2pPr>
            <a:lvl3pPr marL="358775" indent="-358775">
              <a:defRPr lang="en-GB" sz="1800" kern="1200" dirty="0">
                <a:solidFill>
                  <a:schemeClr val="tx1"/>
                </a:solidFill>
                <a:latin typeface="Poppins" pitchFamily="2" charset="77"/>
                <a:ea typeface="+mn-ea"/>
                <a:cs typeface="Poppins" pitchFamily="2" charset="77"/>
              </a:defRPr>
            </a:lvl3pPr>
          </a:lstStyle>
          <a:p>
            <a:pPr lvl="0"/>
            <a:r>
              <a:rPr lang="en-US"/>
              <a:t>Click to edit Master text styles</a:t>
            </a:r>
          </a:p>
          <a:p>
            <a:pPr lvl="1"/>
            <a:r>
              <a:rPr lang="en-US"/>
              <a:t>Second level</a:t>
            </a:r>
          </a:p>
          <a:p>
            <a:pPr lvl="2"/>
            <a:r>
              <a:rPr lang="en-US"/>
              <a:t>Third level</a:t>
            </a:r>
          </a:p>
        </p:txBody>
      </p:sp>
      <p:sp>
        <p:nvSpPr>
          <p:cNvPr id="28" name="Text Placeholder 2">
            <a:extLst>
              <a:ext uri="{FF2B5EF4-FFF2-40B4-BE49-F238E27FC236}">
                <a16:creationId xmlns:a16="http://schemas.microsoft.com/office/drawing/2014/main" id="{3E32ADA5-A0D2-4524-B1E4-2B46413B84BC}"/>
              </a:ext>
            </a:extLst>
          </p:cNvPr>
          <p:cNvSpPr>
            <a:spLocks noGrp="1"/>
          </p:cNvSpPr>
          <p:nvPr>
            <p:ph type="body" sz="quarter" idx="33"/>
          </p:nvPr>
        </p:nvSpPr>
        <p:spPr>
          <a:xfrm>
            <a:off x="4744244" y="4511741"/>
            <a:ext cx="3032125" cy="1751762"/>
          </a:xfrm>
        </p:spPr>
        <p:txBody>
          <a:bodyPr/>
          <a:lstStyle>
            <a:lvl1pPr>
              <a:defRPr sz="1800" b="1" i="0">
                <a:latin typeface="Poppins" pitchFamily="2" charset="77"/>
                <a:cs typeface="Poppins" pitchFamily="2" charset="77"/>
              </a:defRPr>
            </a:lvl1pPr>
            <a:lvl2pPr marL="0" indent="0">
              <a:buFont typeface="Arial" panose="020B0604020202020204" pitchFamily="34" charset="0"/>
              <a:buNone/>
              <a:defRPr sz="1800">
                <a:latin typeface="Poppins" pitchFamily="2" charset="77"/>
                <a:cs typeface="Poppins" pitchFamily="2" charset="77"/>
              </a:defRPr>
            </a:lvl2pPr>
            <a:lvl3pPr marL="358775" indent="-358775">
              <a:defRPr lang="en-GB" sz="1800" kern="1200" dirty="0">
                <a:solidFill>
                  <a:schemeClr val="tx1"/>
                </a:solidFill>
                <a:latin typeface="Poppins" pitchFamily="2" charset="77"/>
                <a:ea typeface="+mn-ea"/>
                <a:cs typeface="Poppins" pitchFamily="2" charset="77"/>
              </a:defRPr>
            </a:lvl3pPr>
          </a:lstStyle>
          <a:p>
            <a:pPr lvl="0"/>
            <a:r>
              <a:rPr lang="en-US"/>
              <a:t>Click to edit Master text styles</a:t>
            </a:r>
          </a:p>
          <a:p>
            <a:pPr lvl="1"/>
            <a:r>
              <a:rPr lang="en-US"/>
              <a:t>Second level</a:t>
            </a:r>
          </a:p>
          <a:p>
            <a:pPr lvl="2"/>
            <a:r>
              <a:rPr lang="en-US"/>
              <a:t>Third level</a:t>
            </a:r>
          </a:p>
        </p:txBody>
      </p:sp>
      <p:sp>
        <p:nvSpPr>
          <p:cNvPr id="29" name="Text Placeholder 2">
            <a:extLst>
              <a:ext uri="{FF2B5EF4-FFF2-40B4-BE49-F238E27FC236}">
                <a16:creationId xmlns:a16="http://schemas.microsoft.com/office/drawing/2014/main" id="{CF999747-8F91-4BF8-B89A-418788FD5011}"/>
              </a:ext>
            </a:extLst>
          </p:cNvPr>
          <p:cNvSpPr>
            <a:spLocks noGrp="1"/>
          </p:cNvSpPr>
          <p:nvPr>
            <p:ph type="body" sz="quarter" idx="34"/>
          </p:nvPr>
        </p:nvSpPr>
        <p:spPr>
          <a:xfrm>
            <a:off x="8535988" y="4511741"/>
            <a:ext cx="3032125" cy="1751762"/>
          </a:xfrm>
        </p:spPr>
        <p:txBody>
          <a:bodyPr/>
          <a:lstStyle>
            <a:lvl1pPr>
              <a:defRPr sz="1800" b="1" i="0">
                <a:latin typeface="Poppins" pitchFamily="2" charset="77"/>
                <a:cs typeface="Poppins" pitchFamily="2" charset="77"/>
              </a:defRPr>
            </a:lvl1pPr>
            <a:lvl2pPr marL="0" indent="0">
              <a:buFont typeface="Arial" panose="020B0604020202020204" pitchFamily="34" charset="0"/>
              <a:buNone/>
              <a:defRPr sz="1800">
                <a:latin typeface="Poppins" pitchFamily="2" charset="77"/>
                <a:cs typeface="Poppins" pitchFamily="2" charset="77"/>
              </a:defRPr>
            </a:lvl2pPr>
            <a:lvl3pPr marL="358775" indent="-358775">
              <a:spcAft>
                <a:spcPts val="600"/>
              </a:spcAft>
              <a:defRPr>
                <a:latin typeface="Poppins" pitchFamily="2" charset="77"/>
                <a:cs typeface="Poppins" pitchFamily="2" charset="77"/>
              </a:defRPr>
            </a:lvl3pPr>
          </a:lstStyle>
          <a:p>
            <a:pPr lvl="0"/>
            <a:r>
              <a:rPr lang="en-US"/>
              <a:t>Click to edit Master text styles</a:t>
            </a:r>
          </a:p>
          <a:p>
            <a:pPr lvl="1"/>
            <a:r>
              <a:rPr lang="en-US"/>
              <a:t>Second level</a:t>
            </a:r>
          </a:p>
          <a:p>
            <a:pPr lvl="2"/>
            <a:r>
              <a:rPr lang="en-US"/>
              <a:t>Third level</a:t>
            </a:r>
          </a:p>
        </p:txBody>
      </p:sp>
      <p:sp>
        <p:nvSpPr>
          <p:cNvPr id="30" name="Text Placeholder 2">
            <a:extLst>
              <a:ext uri="{FF2B5EF4-FFF2-40B4-BE49-F238E27FC236}">
                <a16:creationId xmlns:a16="http://schemas.microsoft.com/office/drawing/2014/main" id="{FF637A0C-4B6D-4207-A7D9-CAF1D2DFC8E2}"/>
              </a:ext>
            </a:extLst>
          </p:cNvPr>
          <p:cNvSpPr>
            <a:spLocks noGrp="1"/>
          </p:cNvSpPr>
          <p:nvPr>
            <p:ph type="body" sz="quarter" idx="35"/>
          </p:nvPr>
        </p:nvSpPr>
        <p:spPr>
          <a:xfrm>
            <a:off x="12327732" y="4511741"/>
            <a:ext cx="3032125" cy="1751762"/>
          </a:xfrm>
        </p:spPr>
        <p:txBody>
          <a:bodyPr/>
          <a:lstStyle>
            <a:lvl1pPr>
              <a:defRPr sz="1800" b="1" i="0">
                <a:latin typeface="Poppins" pitchFamily="2" charset="77"/>
                <a:cs typeface="Poppins" pitchFamily="2" charset="77"/>
              </a:defRPr>
            </a:lvl1pPr>
            <a:lvl2pPr marL="0" indent="0">
              <a:buFont typeface="Arial" panose="020B0604020202020204" pitchFamily="34" charset="0"/>
              <a:buNone/>
              <a:defRPr sz="1800">
                <a:latin typeface="Poppins" pitchFamily="2" charset="77"/>
                <a:cs typeface="Poppins" pitchFamily="2" charset="77"/>
              </a:defRPr>
            </a:lvl2pPr>
            <a:lvl3pPr marL="358775" indent="-358775">
              <a:defRPr lang="en-GB" sz="1800" kern="1200" dirty="0">
                <a:solidFill>
                  <a:schemeClr val="tx1"/>
                </a:solidFill>
                <a:latin typeface="Poppins" pitchFamily="2" charset="77"/>
                <a:ea typeface="+mn-ea"/>
                <a:cs typeface="Poppins" pitchFamily="2" charset="77"/>
              </a:defRPr>
            </a:lvl3pPr>
          </a:lstStyle>
          <a:p>
            <a:pPr lvl="0"/>
            <a:r>
              <a:rPr lang="en-US"/>
              <a:t>Click to edit Master text styles</a:t>
            </a:r>
          </a:p>
          <a:p>
            <a:pPr lvl="1"/>
            <a:r>
              <a:rPr lang="en-US"/>
              <a:t>Second level</a:t>
            </a:r>
          </a:p>
          <a:p>
            <a:pPr lvl="2"/>
            <a:r>
              <a:rPr lang="en-US"/>
              <a:t>Third level</a:t>
            </a:r>
          </a:p>
        </p:txBody>
      </p:sp>
      <p:sp>
        <p:nvSpPr>
          <p:cNvPr id="43" name="Text Placeholder 2">
            <a:extLst>
              <a:ext uri="{FF2B5EF4-FFF2-40B4-BE49-F238E27FC236}">
                <a16:creationId xmlns:a16="http://schemas.microsoft.com/office/drawing/2014/main" id="{69D094B4-29B2-4197-A8AD-66F9F9CAAF39}"/>
              </a:ext>
            </a:extLst>
          </p:cNvPr>
          <p:cNvSpPr>
            <a:spLocks noGrp="1"/>
          </p:cNvSpPr>
          <p:nvPr>
            <p:ph type="body" sz="quarter" idx="36"/>
          </p:nvPr>
        </p:nvSpPr>
        <p:spPr>
          <a:xfrm>
            <a:off x="16119475" y="4511740"/>
            <a:ext cx="3032125" cy="1751762"/>
          </a:xfrm>
        </p:spPr>
        <p:txBody>
          <a:bodyPr/>
          <a:lstStyle>
            <a:lvl1pPr>
              <a:defRPr sz="1800" b="1" i="0">
                <a:latin typeface="Poppins" pitchFamily="2" charset="77"/>
                <a:cs typeface="Poppins" pitchFamily="2" charset="77"/>
              </a:defRPr>
            </a:lvl1pPr>
            <a:lvl2pPr marL="0" indent="0">
              <a:buFont typeface="Arial" panose="020B0604020202020204" pitchFamily="34" charset="0"/>
              <a:buNone/>
              <a:defRPr sz="1800">
                <a:latin typeface="Poppins" pitchFamily="2" charset="77"/>
                <a:cs typeface="Poppins" pitchFamily="2" charset="77"/>
              </a:defRPr>
            </a:lvl2pPr>
            <a:lvl3pPr marL="358775" indent="-358775">
              <a:defRPr lang="en-GB" sz="1800" kern="1200" dirty="0">
                <a:solidFill>
                  <a:schemeClr val="tx1"/>
                </a:solidFill>
                <a:latin typeface="Poppins" pitchFamily="2" charset="77"/>
                <a:ea typeface="+mn-ea"/>
                <a:cs typeface="Poppins" pitchFamily="2" charset="77"/>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279441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Iconography + Text x5+1">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D54E43CC-A238-47A3-B91D-337B8322DEDB}"/>
              </a:ext>
            </a:extLst>
          </p:cNvPr>
          <p:cNvSpPr>
            <a:spLocks noGrp="1"/>
          </p:cNvSpPr>
          <p:nvPr>
            <p:ph type="ftr" sz="quarter" idx="11"/>
          </p:nvPr>
        </p:nvSpPr>
        <p:spPr/>
        <p:txBody>
          <a:bodyPr/>
          <a:lstStyle/>
          <a:p>
            <a:r>
              <a:rPr lang="en-GB"/>
              <a:t>Immunization, Vaccines and Biologicals</a:t>
            </a:r>
            <a:endParaRPr lang="en-GB" dirty="0"/>
          </a:p>
        </p:txBody>
      </p:sp>
      <p:sp>
        <p:nvSpPr>
          <p:cNvPr id="7" name="Slide Number Placeholder 6">
            <a:extLst>
              <a:ext uri="{FF2B5EF4-FFF2-40B4-BE49-F238E27FC236}">
                <a16:creationId xmlns:a16="http://schemas.microsoft.com/office/drawing/2014/main" id="{16FE5D80-3F53-4103-9967-095D04856AB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8" name="Title 1">
            <a:extLst>
              <a:ext uri="{FF2B5EF4-FFF2-40B4-BE49-F238E27FC236}">
                <a16:creationId xmlns:a16="http://schemas.microsoft.com/office/drawing/2014/main" id="{2D9919F6-A4D0-4CA9-A4CD-91445785695F}"/>
              </a:ext>
            </a:extLst>
          </p:cNvPr>
          <p:cNvSpPr>
            <a:spLocks noGrp="1"/>
          </p:cNvSpPr>
          <p:nvPr>
            <p:ph type="title" hasCustomPrompt="1"/>
          </p:nvPr>
        </p:nvSpPr>
        <p:spPr>
          <a:xfrm>
            <a:off x="952502" y="885878"/>
            <a:ext cx="18160886" cy="664797"/>
          </a:xfrm>
        </p:spPr>
        <p:txBody>
          <a:bodyPr lIns="0" tIns="0" rIns="0" bIns="0" anchor="t" anchorCtr="0"/>
          <a:lstStyle>
            <a:lvl1pPr>
              <a:defRPr/>
            </a:lvl1pPr>
          </a:lstStyle>
          <a:p>
            <a:r>
              <a:rPr lang="en-US" dirty="0"/>
              <a:t>Iconography with text x5+1</a:t>
            </a:r>
            <a:endParaRPr lang="en-GB" dirty="0"/>
          </a:p>
        </p:txBody>
      </p:sp>
      <p:sp>
        <p:nvSpPr>
          <p:cNvPr id="17" name="Picture Placeholder 7">
            <a:extLst>
              <a:ext uri="{FF2B5EF4-FFF2-40B4-BE49-F238E27FC236}">
                <a16:creationId xmlns:a16="http://schemas.microsoft.com/office/drawing/2014/main" id="{162A1D43-DF49-4142-959F-DECBBC37F3DA}"/>
              </a:ext>
            </a:extLst>
          </p:cNvPr>
          <p:cNvSpPr>
            <a:spLocks noGrp="1"/>
          </p:cNvSpPr>
          <p:nvPr>
            <p:ph type="pic" sz="quarter" idx="15"/>
          </p:nvPr>
        </p:nvSpPr>
        <p:spPr>
          <a:xfrm>
            <a:off x="755650" y="5218703"/>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19" name="object 14">
            <a:extLst>
              <a:ext uri="{FF2B5EF4-FFF2-40B4-BE49-F238E27FC236}">
                <a16:creationId xmlns:a16="http://schemas.microsoft.com/office/drawing/2014/main" id="{FFCCEE77-DD40-4843-B514-E7A8B70251C9}"/>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5" name="Text Placeholder 4">
            <a:extLst>
              <a:ext uri="{FF2B5EF4-FFF2-40B4-BE49-F238E27FC236}">
                <a16:creationId xmlns:a16="http://schemas.microsoft.com/office/drawing/2014/main" id="{0667D0C4-A52F-4BF3-998F-E46C1E9AB952}"/>
              </a:ext>
            </a:extLst>
          </p:cNvPr>
          <p:cNvSpPr>
            <a:spLocks noGrp="1"/>
          </p:cNvSpPr>
          <p:nvPr>
            <p:ph type="body" sz="quarter" idx="18"/>
          </p:nvPr>
        </p:nvSpPr>
        <p:spPr>
          <a:xfrm>
            <a:off x="952500" y="6935222"/>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27" name="Text Placeholder 4">
            <a:extLst>
              <a:ext uri="{FF2B5EF4-FFF2-40B4-BE49-F238E27FC236}">
                <a16:creationId xmlns:a16="http://schemas.microsoft.com/office/drawing/2014/main" id="{22323278-E89D-4D80-A18A-B49324F6E749}"/>
              </a:ext>
            </a:extLst>
          </p:cNvPr>
          <p:cNvSpPr>
            <a:spLocks noGrp="1"/>
          </p:cNvSpPr>
          <p:nvPr>
            <p:ph type="body" sz="quarter" idx="19"/>
          </p:nvPr>
        </p:nvSpPr>
        <p:spPr>
          <a:xfrm>
            <a:off x="952500" y="7539988"/>
            <a:ext cx="3032125" cy="867930"/>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
        <p:nvSpPr>
          <p:cNvPr id="31" name="Picture Placeholder 7">
            <a:extLst>
              <a:ext uri="{FF2B5EF4-FFF2-40B4-BE49-F238E27FC236}">
                <a16:creationId xmlns:a16="http://schemas.microsoft.com/office/drawing/2014/main" id="{F7C22C31-03CE-4385-83F9-2DE6B6150841}"/>
              </a:ext>
            </a:extLst>
          </p:cNvPr>
          <p:cNvSpPr>
            <a:spLocks noGrp="1"/>
          </p:cNvSpPr>
          <p:nvPr>
            <p:ph type="pic" sz="quarter" idx="20"/>
          </p:nvPr>
        </p:nvSpPr>
        <p:spPr>
          <a:xfrm>
            <a:off x="8342312" y="5218703"/>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2" name="Text Placeholder 4">
            <a:extLst>
              <a:ext uri="{FF2B5EF4-FFF2-40B4-BE49-F238E27FC236}">
                <a16:creationId xmlns:a16="http://schemas.microsoft.com/office/drawing/2014/main" id="{6E72E6E5-210D-43FE-B069-74E7F6C1BD3E}"/>
              </a:ext>
            </a:extLst>
          </p:cNvPr>
          <p:cNvSpPr>
            <a:spLocks noGrp="1"/>
          </p:cNvSpPr>
          <p:nvPr>
            <p:ph type="body" sz="quarter" idx="21"/>
          </p:nvPr>
        </p:nvSpPr>
        <p:spPr>
          <a:xfrm>
            <a:off x="8539162" y="6935222"/>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3" name="Text Placeholder 4">
            <a:extLst>
              <a:ext uri="{FF2B5EF4-FFF2-40B4-BE49-F238E27FC236}">
                <a16:creationId xmlns:a16="http://schemas.microsoft.com/office/drawing/2014/main" id="{467E7BAB-F631-4062-8A88-65F51EC442A7}"/>
              </a:ext>
            </a:extLst>
          </p:cNvPr>
          <p:cNvSpPr>
            <a:spLocks noGrp="1"/>
          </p:cNvSpPr>
          <p:nvPr>
            <p:ph type="body" sz="quarter" idx="22"/>
          </p:nvPr>
        </p:nvSpPr>
        <p:spPr>
          <a:xfrm>
            <a:off x="8539162" y="7539988"/>
            <a:ext cx="3032125" cy="867930"/>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
        <p:nvSpPr>
          <p:cNvPr id="34" name="Picture Placeholder 7">
            <a:extLst>
              <a:ext uri="{FF2B5EF4-FFF2-40B4-BE49-F238E27FC236}">
                <a16:creationId xmlns:a16="http://schemas.microsoft.com/office/drawing/2014/main" id="{AD28976D-1BC0-4F05-ABB1-4C595682B3CC}"/>
              </a:ext>
            </a:extLst>
          </p:cNvPr>
          <p:cNvSpPr>
            <a:spLocks noGrp="1"/>
          </p:cNvSpPr>
          <p:nvPr>
            <p:ph type="pic" sz="quarter" idx="23"/>
          </p:nvPr>
        </p:nvSpPr>
        <p:spPr>
          <a:xfrm>
            <a:off x="15928975" y="5218703"/>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5" name="Text Placeholder 4">
            <a:extLst>
              <a:ext uri="{FF2B5EF4-FFF2-40B4-BE49-F238E27FC236}">
                <a16:creationId xmlns:a16="http://schemas.microsoft.com/office/drawing/2014/main" id="{3A6BE899-EB40-48CF-AC4E-A642FFFB1AD3}"/>
              </a:ext>
            </a:extLst>
          </p:cNvPr>
          <p:cNvSpPr>
            <a:spLocks noGrp="1"/>
          </p:cNvSpPr>
          <p:nvPr>
            <p:ph type="body" sz="quarter" idx="24"/>
          </p:nvPr>
        </p:nvSpPr>
        <p:spPr>
          <a:xfrm>
            <a:off x="16125825" y="6935222"/>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6" name="Text Placeholder 4">
            <a:extLst>
              <a:ext uri="{FF2B5EF4-FFF2-40B4-BE49-F238E27FC236}">
                <a16:creationId xmlns:a16="http://schemas.microsoft.com/office/drawing/2014/main" id="{348F6FBC-9928-4ECC-8454-6B4856741FC2}"/>
              </a:ext>
            </a:extLst>
          </p:cNvPr>
          <p:cNvSpPr>
            <a:spLocks noGrp="1"/>
          </p:cNvSpPr>
          <p:nvPr>
            <p:ph type="body" sz="quarter" idx="25"/>
          </p:nvPr>
        </p:nvSpPr>
        <p:spPr>
          <a:xfrm>
            <a:off x="16125825" y="7539988"/>
            <a:ext cx="3032125" cy="867930"/>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
        <p:nvSpPr>
          <p:cNvPr id="37" name="Picture Placeholder 7">
            <a:extLst>
              <a:ext uri="{FF2B5EF4-FFF2-40B4-BE49-F238E27FC236}">
                <a16:creationId xmlns:a16="http://schemas.microsoft.com/office/drawing/2014/main" id="{46A933C3-792E-4816-B704-72EAA7D1D4C9}"/>
              </a:ext>
            </a:extLst>
          </p:cNvPr>
          <p:cNvSpPr>
            <a:spLocks noGrp="1"/>
          </p:cNvSpPr>
          <p:nvPr>
            <p:ph type="pic" sz="quarter" idx="26"/>
          </p:nvPr>
        </p:nvSpPr>
        <p:spPr>
          <a:xfrm>
            <a:off x="12135643" y="5218703"/>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38" name="Text Placeholder 4">
            <a:extLst>
              <a:ext uri="{FF2B5EF4-FFF2-40B4-BE49-F238E27FC236}">
                <a16:creationId xmlns:a16="http://schemas.microsoft.com/office/drawing/2014/main" id="{8CE8A230-B6E3-43F3-A987-6673C0601152}"/>
              </a:ext>
            </a:extLst>
          </p:cNvPr>
          <p:cNvSpPr>
            <a:spLocks noGrp="1"/>
          </p:cNvSpPr>
          <p:nvPr>
            <p:ph type="body" sz="quarter" idx="27"/>
          </p:nvPr>
        </p:nvSpPr>
        <p:spPr>
          <a:xfrm>
            <a:off x="12332493" y="6935222"/>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9" name="Text Placeholder 4">
            <a:extLst>
              <a:ext uri="{FF2B5EF4-FFF2-40B4-BE49-F238E27FC236}">
                <a16:creationId xmlns:a16="http://schemas.microsoft.com/office/drawing/2014/main" id="{C46543DE-6963-4E6B-8D97-FBAB40255BEF}"/>
              </a:ext>
            </a:extLst>
          </p:cNvPr>
          <p:cNvSpPr>
            <a:spLocks noGrp="1"/>
          </p:cNvSpPr>
          <p:nvPr>
            <p:ph type="body" sz="quarter" idx="28"/>
          </p:nvPr>
        </p:nvSpPr>
        <p:spPr>
          <a:xfrm>
            <a:off x="12332493" y="7539988"/>
            <a:ext cx="3032125" cy="867930"/>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
        <p:nvSpPr>
          <p:cNvPr id="40" name="Picture Placeholder 7">
            <a:extLst>
              <a:ext uri="{FF2B5EF4-FFF2-40B4-BE49-F238E27FC236}">
                <a16:creationId xmlns:a16="http://schemas.microsoft.com/office/drawing/2014/main" id="{5F41846C-3BC7-4A92-AC05-834C65C92F99}"/>
              </a:ext>
            </a:extLst>
          </p:cNvPr>
          <p:cNvSpPr>
            <a:spLocks noGrp="1"/>
          </p:cNvSpPr>
          <p:nvPr>
            <p:ph type="pic" sz="quarter" idx="29"/>
          </p:nvPr>
        </p:nvSpPr>
        <p:spPr>
          <a:xfrm>
            <a:off x="4548981" y="5218703"/>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41" name="Text Placeholder 4">
            <a:extLst>
              <a:ext uri="{FF2B5EF4-FFF2-40B4-BE49-F238E27FC236}">
                <a16:creationId xmlns:a16="http://schemas.microsoft.com/office/drawing/2014/main" id="{AC7F9CE2-C3F9-4791-8B8B-B5803FF1D6CE}"/>
              </a:ext>
            </a:extLst>
          </p:cNvPr>
          <p:cNvSpPr>
            <a:spLocks noGrp="1"/>
          </p:cNvSpPr>
          <p:nvPr>
            <p:ph type="body" sz="quarter" idx="30"/>
          </p:nvPr>
        </p:nvSpPr>
        <p:spPr>
          <a:xfrm>
            <a:off x="4745831" y="6935222"/>
            <a:ext cx="3032125" cy="867930"/>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42" name="Text Placeholder 4">
            <a:extLst>
              <a:ext uri="{FF2B5EF4-FFF2-40B4-BE49-F238E27FC236}">
                <a16:creationId xmlns:a16="http://schemas.microsoft.com/office/drawing/2014/main" id="{337E3A2C-8F9E-4585-9298-05F9DDA873B8}"/>
              </a:ext>
            </a:extLst>
          </p:cNvPr>
          <p:cNvSpPr>
            <a:spLocks noGrp="1"/>
          </p:cNvSpPr>
          <p:nvPr>
            <p:ph type="body" sz="quarter" idx="31"/>
          </p:nvPr>
        </p:nvSpPr>
        <p:spPr>
          <a:xfrm>
            <a:off x="4745831" y="7539988"/>
            <a:ext cx="3032125" cy="867930"/>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
        <p:nvSpPr>
          <p:cNvPr id="26" name="Picture Placeholder 7">
            <a:extLst>
              <a:ext uri="{FF2B5EF4-FFF2-40B4-BE49-F238E27FC236}">
                <a16:creationId xmlns:a16="http://schemas.microsoft.com/office/drawing/2014/main" id="{EAABBEEF-0FF4-4074-9C40-9B691395E8D8}"/>
              </a:ext>
            </a:extLst>
          </p:cNvPr>
          <p:cNvSpPr>
            <a:spLocks noGrp="1"/>
          </p:cNvSpPr>
          <p:nvPr>
            <p:ph type="pic" sz="quarter" idx="32"/>
          </p:nvPr>
        </p:nvSpPr>
        <p:spPr>
          <a:xfrm>
            <a:off x="755650" y="2701701"/>
            <a:ext cx="1185110" cy="1233481"/>
          </a:xfrm>
          <a:prstGeom prst="rect">
            <a:avLst/>
          </a:prstGeom>
          <a:noFill/>
        </p:spPr>
        <p:txBody>
          <a:bodyPr anchor="ctr" anchorCtr="0">
            <a:noAutofit/>
          </a:bodyPr>
          <a:lstStyle>
            <a:lvl1pPr algn="ctr">
              <a:buFont typeface="Arial" panose="020B0604020202020204" pitchFamily="34" charset="0"/>
              <a:buNone/>
              <a:defRPr sz="1600"/>
            </a:lvl1pPr>
          </a:lstStyle>
          <a:p>
            <a:r>
              <a:rPr lang="en-US"/>
              <a:t>Click icon to add picture</a:t>
            </a:r>
            <a:endParaRPr lang="en-GB" dirty="0"/>
          </a:p>
        </p:txBody>
      </p:sp>
      <p:sp>
        <p:nvSpPr>
          <p:cNvPr id="28" name="Text Placeholder 4">
            <a:extLst>
              <a:ext uri="{FF2B5EF4-FFF2-40B4-BE49-F238E27FC236}">
                <a16:creationId xmlns:a16="http://schemas.microsoft.com/office/drawing/2014/main" id="{992962D6-56F3-48D3-9A11-82CCFC1CC0E6}"/>
              </a:ext>
            </a:extLst>
          </p:cNvPr>
          <p:cNvSpPr>
            <a:spLocks noGrp="1"/>
          </p:cNvSpPr>
          <p:nvPr>
            <p:ph type="body" sz="quarter" idx="33"/>
          </p:nvPr>
        </p:nvSpPr>
        <p:spPr>
          <a:xfrm>
            <a:off x="2492375" y="2558275"/>
            <a:ext cx="7559675" cy="424732"/>
          </a:xfrm>
        </p:spPr>
        <p:txBody>
          <a:bodyPr/>
          <a:lstStyle>
            <a:lvl1pPr>
              <a:defRPr b="1" i="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29" name="Text Placeholder 4">
            <a:extLst>
              <a:ext uri="{FF2B5EF4-FFF2-40B4-BE49-F238E27FC236}">
                <a16:creationId xmlns:a16="http://schemas.microsoft.com/office/drawing/2014/main" id="{9095E28A-06FE-49A2-AAE0-DD1F0C107A6E}"/>
              </a:ext>
            </a:extLst>
          </p:cNvPr>
          <p:cNvSpPr>
            <a:spLocks noGrp="1"/>
          </p:cNvSpPr>
          <p:nvPr>
            <p:ph type="body" sz="quarter" idx="34"/>
          </p:nvPr>
        </p:nvSpPr>
        <p:spPr>
          <a:xfrm>
            <a:off x="2492375" y="3163041"/>
            <a:ext cx="7559675" cy="424732"/>
          </a:xfrm>
        </p:spPr>
        <p:txBody>
          <a:bodyPr/>
          <a:lstStyle>
            <a:lvl1pPr marL="0" indent="0">
              <a:buFont typeface="Arial" panose="020B0604020202020204" pitchFamily="34" charset="0"/>
              <a:buNone/>
              <a:defRPr sz="2400" b="0">
                <a:solidFill>
                  <a:schemeClr val="tx1"/>
                </a:solidFill>
                <a:latin typeface="Poppins" pitchFamily="2" charset="77"/>
                <a:cs typeface="Poppins" pitchFamily="2" charset="77"/>
              </a:defRPr>
            </a:lvl1pPr>
            <a:lvl2pPr marL="0" indent="0">
              <a:buFont typeface="Arial" panose="020B0604020202020204" pitchFamily="34" charset="0"/>
              <a:buNone/>
              <a:defRPr sz="2400" b="0">
                <a:solidFill>
                  <a:schemeClr val="tx1"/>
                </a:solidFill>
                <a:latin typeface="+mn-lt"/>
              </a:defRPr>
            </a:lvl2pPr>
          </a:lstStyle>
          <a:p>
            <a:pPr lvl="0"/>
            <a:r>
              <a:rPr lang="en-US"/>
              <a:t>Click to edit Master text styles</a:t>
            </a:r>
          </a:p>
        </p:txBody>
      </p:sp>
    </p:spTree>
    <p:extLst>
      <p:ext uri="{BB962C8B-B14F-4D97-AF65-F5344CB8AC3E}">
        <p14:creationId xmlns:p14="http://schemas.microsoft.com/office/powerpoint/2010/main" val="4225415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8554">
          <p15:clr>
            <a:srgbClr val="FBAE40"/>
          </p15:clr>
        </p15:guide>
        <p15:guide id="2" pos="8079">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 Sub | 3 x stats">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9099548" cy="664797"/>
          </a:xfrm>
        </p:spPr>
        <p:txBody>
          <a:bodyPr lIns="0" tIns="0" rIns="0" bIns="0" anchor="t" anchorCtr="0"/>
          <a:lstStyle/>
          <a:p>
            <a:r>
              <a:rPr lang="en-US"/>
              <a:t>Click to edit Master title style</a:t>
            </a:r>
            <a:endParaRPr lang="en-GB" dirty="0"/>
          </a:p>
        </p:txBody>
      </p:sp>
      <p:sp>
        <p:nvSpPr>
          <p:cNvPr id="11" name="Text Placeholder 9">
            <a:extLst>
              <a:ext uri="{FF2B5EF4-FFF2-40B4-BE49-F238E27FC236}">
                <a16:creationId xmlns:a16="http://schemas.microsoft.com/office/drawing/2014/main" id="{B271352E-4397-4E5F-A9DC-06B6F5E64721}"/>
              </a:ext>
            </a:extLst>
          </p:cNvPr>
          <p:cNvSpPr>
            <a:spLocks noGrp="1"/>
          </p:cNvSpPr>
          <p:nvPr>
            <p:ph type="body" sz="quarter" idx="13"/>
          </p:nvPr>
        </p:nvSpPr>
        <p:spPr>
          <a:xfrm>
            <a:off x="952500" y="2506337"/>
            <a:ext cx="12131675" cy="6646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hasCustomPrompt="1"/>
          </p:nvPr>
        </p:nvSpPr>
        <p:spPr>
          <a:xfrm>
            <a:off x="952500" y="4509501"/>
            <a:ext cx="5330264" cy="2357048"/>
          </a:xfrm>
        </p:spPr>
        <p:txBody>
          <a:bodyPr numCol="1" spcCol="756000" anchor="b">
            <a:normAutofit/>
          </a:bodyPr>
          <a:lstStyle>
            <a:lvl1pPr marL="0" indent="0">
              <a:buFont typeface="Arial" panose="020B0604020202020204" pitchFamily="34" charset="0"/>
              <a:buNone/>
              <a:defRPr sz="15000" b="0" i="0" spc="-52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2" name="Text Placeholder 12">
            <a:extLst>
              <a:ext uri="{FF2B5EF4-FFF2-40B4-BE49-F238E27FC236}">
                <a16:creationId xmlns:a16="http://schemas.microsoft.com/office/drawing/2014/main" id="{D8794217-5EF6-484A-9789-939A04CBD6BD}"/>
              </a:ext>
            </a:extLst>
          </p:cNvPr>
          <p:cNvSpPr>
            <a:spLocks noGrp="1"/>
          </p:cNvSpPr>
          <p:nvPr>
            <p:ph type="body" sz="quarter" idx="15" hasCustomPrompt="1"/>
          </p:nvPr>
        </p:nvSpPr>
        <p:spPr>
          <a:xfrm>
            <a:off x="13821336" y="4509501"/>
            <a:ext cx="5330264" cy="2357048"/>
          </a:xfrm>
        </p:spPr>
        <p:txBody>
          <a:bodyPr numCol="1" spcCol="756000" anchor="b">
            <a:normAutofit/>
          </a:bodyPr>
          <a:lstStyle>
            <a:lvl1pPr marL="0" indent="0">
              <a:buFont typeface="Arial" panose="020B0604020202020204" pitchFamily="34" charset="0"/>
              <a:buNone/>
              <a:defRPr sz="15000" b="0" i="0" spc="-52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14" name="Text Placeholder 12">
            <a:extLst>
              <a:ext uri="{FF2B5EF4-FFF2-40B4-BE49-F238E27FC236}">
                <a16:creationId xmlns:a16="http://schemas.microsoft.com/office/drawing/2014/main" id="{E0AE9E36-7C00-4922-AA13-C35396AF3813}"/>
              </a:ext>
            </a:extLst>
          </p:cNvPr>
          <p:cNvSpPr>
            <a:spLocks noGrp="1"/>
          </p:cNvSpPr>
          <p:nvPr>
            <p:ph type="body" sz="quarter" idx="16" hasCustomPrompt="1"/>
          </p:nvPr>
        </p:nvSpPr>
        <p:spPr>
          <a:xfrm>
            <a:off x="7386918" y="4509501"/>
            <a:ext cx="5330264" cy="2357048"/>
          </a:xfrm>
        </p:spPr>
        <p:txBody>
          <a:bodyPr numCol="1" spcCol="756000" anchor="b">
            <a:normAutofit/>
          </a:bodyPr>
          <a:lstStyle>
            <a:lvl1pPr marL="0" indent="0">
              <a:buFont typeface="Arial" panose="020B0604020202020204" pitchFamily="34" charset="0"/>
              <a:buNone/>
              <a:defRPr sz="15000" b="0" i="0" spc="-52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15" name="Text Placeholder 12">
            <a:extLst>
              <a:ext uri="{FF2B5EF4-FFF2-40B4-BE49-F238E27FC236}">
                <a16:creationId xmlns:a16="http://schemas.microsoft.com/office/drawing/2014/main" id="{3530D9E0-01F3-4B3E-A984-26FC050FE96E}"/>
              </a:ext>
            </a:extLst>
          </p:cNvPr>
          <p:cNvSpPr>
            <a:spLocks noGrp="1"/>
          </p:cNvSpPr>
          <p:nvPr>
            <p:ph type="body" sz="quarter" idx="17"/>
          </p:nvPr>
        </p:nvSpPr>
        <p:spPr>
          <a:xfrm>
            <a:off x="952500" y="7006633"/>
            <a:ext cx="5330264"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16" name="Text Placeholder 12">
            <a:extLst>
              <a:ext uri="{FF2B5EF4-FFF2-40B4-BE49-F238E27FC236}">
                <a16:creationId xmlns:a16="http://schemas.microsoft.com/office/drawing/2014/main" id="{3DE89019-B2ED-4062-BEFD-1AF245BF4D3C}"/>
              </a:ext>
            </a:extLst>
          </p:cNvPr>
          <p:cNvSpPr>
            <a:spLocks noGrp="1"/>
          </p:cNvSpPr>
          <p:nvPr>
            <p:ph type="body" sz="quarter" idx="18"/>
          </p:nvPr>
        </p:nvSpPr>
        <p:spPr>
          <a:xfrm>
            <a:off x="13821336" y="7006633"/>
            <a:ext cx="5330264"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17" name="Text Placeholder 12">
            <a:extLst>
              <a:ext uri="{FF2B5EF4-FFF2-40B4-BE49-F238E27FC236}">
                <a16:creationId xmlns:a16="http://schemas.microsoft.com/office/drawing/2014/main" id="{B6F488F1-69E1-4A48-8E9C-2F5EC2BFAB4B}"/>
              </a:ext>
            </a:extLst>
          </p:cNvPr>
          <p:cNvSpPr>
            <a:spLocks noGrp="1"/>
          </p:cNvSpPr>
          <p:nvPr>
            <p:ph type="body" sz="quarter" idx="19"/>
          </p:nvPr>
        </p:nvSpPr>
        <p:spPr>
          <a:xfrm>
            <a:off x="7386918" y="7006633"/>
            <a:ext cx="5330264"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Tree>
    <p:extLst>
      <p:ext uri="{BB962C8B-B14F-4D97-AF65-F5344CB8AC3E}">
        <p14:creationId xmlns:p14="http://schemas.microsoft.com/office/powerpoint/2010/main" val="1440342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itle | Sub | 5 x stats">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p>
            <a:r>
              <a:rPr lang="en-GB"/>
              <a:t>Immunization, Vaccines and Biologicals</a:t>
            </a:r>
            <a:endParaRPr lang="en-GB" dirty="0"/>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10" name="Title 1">
            <a:extLst>
              <a:ext uri="{FF2B5EF4-FFF2-40B4-BE49-F238E27FC236}">
                <a16:creationId xmlns:a16="http://schemas.microsoft.com/office/drawing/2014/main" id="{7700640E-70DB-4FA8-8906-F2F2D00CFD0A}"/>
              </a:ext>
            </a:extLst>
          </p:cNvPr>
          <p:cNvSpPr>
            <a:spLocks noGrp="1"/>
          </p:cNvSpPr>
          <p:nvPr>
            <p:ph type="title"/>
          </p:nvPr>
        </p:nvSpPr>
        <p:spPr>
          <a:xfrm>
            <a:off x="952502" y="885878"/>
            <a:ext cx="9099548" cy="664797"/>
          </a:xfrm>
        </p:spPr>
        <p:txBody>
          <a:bodyPr lIns="0" tIns="0" rIns="0" bIns="0" anchor="t" anchorCtr="0"/>
          <a:lstStyle/>
          <a:p>
            <a:r>
              <a:rPr lang="en-US"/>
              <a:t>Click to edit Master title style</a:t>
            </a:r>
            <a:endParaRPr lang="en-GB" dirty="0"/>
          </a:p>
        </p:txBody>
      </p:sp>
      <p:sp>
        <p:nvSpPr>
          <p:cNvPr id="11" name="Text Placeholder 9">
            <a:extLst>
              <a:ext uri="{FF2B5EF4-FFF2-40B4-BE49-F238E27FC236}">
                <a16:creationId xmlns:a16="http://schemas.microsoft.com/office/drawing/2014/main" id="{B271352E-4397-4E5F-A9DC-06B6F5E64721}"/>
              </a:ext>
            </a:extLst>
          </p:cNvPr>
          <p:cNvSpPr>
            <a:spLocks noGrp="1"/>
          </p:cNvSpPr>
          <p:nvPr>
            <p:ph type="body" sz="quarter" idx="13"/>
          </p:nvPr>
        </p:nvSpPr>
        <p:spPr>
          <a:xfrm>
            <a:off x="952500" y="2506337"/>
            <a:ext cx="8378825" cy="430887"/>
          </a:xfrm>
        </p:spPr>
        <p:txBody>
          <a:bodyPr/>
          <a:lstStyle>
            <a:lvl1pPr>
              <a:lnSpc>
                <a:spcPct val="100000"/>
              </a:lnSpc>
              <a:buFont typeface="Arial" panose="020B0604020202020204" pitchFamily="34" charset="0"/>
              <a:buNone/>
              <a:defRPr sz="2800">
                <a:solidFill>
                  <a:schemeClr val="accent1"/>
                </a:solidFill>
              </a:defRPr>
            </a:lvl1pPr>
          </a:lstStyle>
          <a:p>
            <a:pPr lvl="0"/>
            <a:r>
              <a:rPr lang="en-US"/>
              <a:t>Click to edit Master text styles</a:t>
            </a:r>
          </a:p>
        </p:txBody>
      </p:sp>
      <p:sp>
        <p:nvSpPr>
          <p:cNvPr id="13" name="Text Placeholder 12">
            <a:extLst>
              <a:ext uri="{FF2B5EF4-FFF2-40B4-BE49-F238E27FC236}">
                <a16:creationId xmlns:a16="http://schemas.microsoft.com/office/drawing/2014/main" id="{1DAB69A2-06C9-4546-819F-AC1A6D1FD09E}"/>
              </a:ext>
            </a:extLst>
          </p:cNvPr>
          <p:cNvSpPr>
            <a:spLocks noGrp="1"/>
          </p:cNvSpPr>
          <p:nvPr>
            <p:ph type="body" sz="quarter" idx="14" hasCustomPrompt="1"/>
          </p:nvPr>
        </p:nvSpPr>
        <p:spPr>
          <a:xfrm>
            <a:off x="904875" y="3535719"/>
            <a:ext cx="3127376" cy="2357048"/>
          </a:xfrm>
        </p:spPr>
        <p:txBody>
          <a:bodyPr numCol="1" spcCol="756000" anchor="b">
            <a:noAutofit/>
          </a:bodyPr>
          <a:lstStyle>
            <a:lvl1pPr marL="0" indent="0">
              <a:buFont typeface="Arial" panose="020B0604020202020204" pitchFamily="34" charset="0"/>
              <a:buNone/>
              <a:defRPr sz="9600" b="0" i="0" spc="-120" baseline="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
        <p:nvSpPr>
          <p:cNvPr id="15" name="Text Placeholder 12">
            <a:extLst>
              <a:ext uri="{FF2B5EF4-FFF2-40B4-BE49-F238E27FC236}">
                <a16:creationId xmlns:a16="http://schemas.microsoft.com/office/drawing/2014/main" id="{3530D9E0-01F3-4B3E-A984-26FC050FE96E}"/>
              </a:ext>
            </a:extLst>
          </p:cNvPr>
          <p:cNvSpPr>
            <a:spLocks noGrp="1"/>
          </p:cNvSpPr>
          <p:nvPr>
            <p:ph type="body" sz="quarter" idx="17"/>
          </p:nvPr>
        </p:nvSpPr>
        <p:spPr>
          <a:xfrm>
            <a:off x="952500" y="6032851"/>
            <a:ext cx="3032125"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22" name="Text Placeholder 12">
            <a:extLst>
              <a:ext uri="{FF2B5EF4-FFF2-40B4-BE49-F238E27FC236}">
                <a16:creationId xmlns:a16="http://schemas.microsoft.com/office/drawing/2014/main" id="{D6BD4396-836B-4609-A351-6FA3B73A5FFE}"/>
              </a:ext>
            </a:extLst>
          </p:cNvPr>
          <p:cNvSpPr>
            <a:spLocks noGrp="1"/>
          </p:cNvSpPr>
          <p:nvPr>
            <p:ph type="body" sz="quarter" idx="20" hasCustomPrompt="1"/>
          </p:nvPr>
        </p:nvSpPr>
        <p:spPr>
          <a:xfrm>
            <a:off x="4683691" y="3535719"/>
            <a:ext cx="3127376" cy="2357048"/>
          </a:xfrm>
        </p:spPr>
        <p:txBody>
          <a:bodyPr numCol="1" spcCol="756000" anchor="b">
            <a:noAutofit/>
          </a:bodyPr>
          <a:lstStyle>
            <a:lvl1pPr marL="0" indent="0">
              <a:buFont typeface="Arial" panose="020B0604020202020204" pitchFamily="34" charset="0"/>
              <a:buNone/>
              <a:defRPr sz="9600" b="0" i="0" spc="-120" baseline="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3" name="Text Placeholder 12">
            <a:extLst>
              <a:ext uri="{FF2B5EF4-FFF2-40B4-BE49-F238E27FC236}">
                <a16:creationId xmlns:a16="http://schemas.microsoft.com/office/drawing/2014/main" id="{BEC8D12B-8172-4BD9-B198-FC940EA5F589}"/>
              </a:ext>
            </a:extLst>
          </p:cNvPr>
          <p:cNvSpPr>
            <a:spLocks noGrp="1"/>
          </p:cNvSpPr>
          <p:nvPr>
            <p:ph type="body" sz="quarter" idx="21"/>
          </p:nvPr>
        </p:nvSpPr>
        <p:spPr>
          <a:xfrm>
            <a:off x="4731316" y="6032851"/>
            <a:ext cx="3032125"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24" name="Text Placeholder 12">
            <a:extLst>
              <a:ext uri="{FF2B5EF4-FFF2-40B4-BE49-F238E27FC236}">
                <a16:creationId xmlns:a16="http://schemas.microsoft.com/office/drawing/2014/main" id="{4C3A68AC-120B-4739-BD77-EB8D9A2774CF}"/>
              </a:ext>
            </a:extLst>
          </p:cNvPr>
          <p:cNvSpPr>
            <a:spLocks noGrp="1"/>
          </p:cNvSpPr>
          <p:nvPr>
            <p:ph type="body" sz="quarter" idx="22" hasCustomPrompt="1"/>
          </p:nvPr>
        </p:nvSpPr>
        <p:spPr>
          <a:xfrm>
            <a:off x="8488362" y="3535719"/>
            <a:ext cx="3127376" cy="2357048"/>
          </a:xfrm>
        </p:spPr>
        <p:txBody>
          <a:bodyPr numCol="1" spcCol="756000" anchor="b">
            <a:noAutofit/>
          </a:bodyPr>
          <a:lstStyle>
            <a:lvl1pPr marL="0" indent="0">
              <a:buFont typeface="Arial" panose="020B0604020202020204" pitchFamily="34" charset="0"/>
              <a:buNone/>
              <a:defRPr sz="9600" b="0" i="0" spc="-120" baseline="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5" name="Text Placeholder 12">
            <a:extLst>
              <a:ext uri="{FF2B5EF4-FFF2-40B4-BE49-F238E27FC236}">
                <a16:creationId xmlns:a16="http://schemas.microsoft.com/office/drawing/2014/main" id="{0A9A1E10-7F09-44CE-87BF-10DBCB2DD340}"/>
              </a:ext>
            </a:extLst>
          </p:cNvPr>
          <p:cNvSpPr>
            <a:spLocks noGrp="1"/>
          </p:cNvSpPr>
          <p:nvPr>
            <p:ph type="body" sz="quarter" idx="23"/>
          </p:nvPr>
        </p:nvSpPr>
        <p:spPr>
          <a:xfrm>
            <a:off x="8535987" y="6032851"/>
            <a:ext cx="3032125"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26" name="Text Placeholder 12">
            <a:extLst>
              <a:ext uri="{FF2B5EF4-FFF2-40B4-BE49-F238E27FC236}">
                <a16:creationId xmlns:a16="http://schemas.microsoft.com/office/drawing/2014/main" id="{F45A253A-F83B-4FD4-A131-FA4682A23AFE}"/>
              </a:ext>
            </a:extLst>
          </p:cNvPr>
          <p:cNvSpPr>
            <a:spLocks noGrp="1"/>
          </p:cNvSpPr>
          <p:nvPr>
            <p:ph type="body" sz="quarter" idx="24" hasCustomPrompt="1"/>
          </p:nvPr>
        </p:nvSpPr>
        <p:spPr>
          <a:xfrm>
            <a:off x="12305906" y="3535719"/>
            <a:ext cx="3127376" cy="2357048"/>
          </a:xfrm>
        </p:spPr>
        <p:txBody>
          <a:bodyPr numCol="1" spcCol="756000" anchor="b">
            <a:noAutofit/>
          </a:bodyPr>
          <a:lstStyle>
            <a:lvl1pPr marL="0" indent="0">
              <a:buFont typeface="Arial" panose="020B0604020202020204" pitchFamily="34" charset="0"/>
              <a:buNone/>
              <a:defRPr sz="9600" b="0" i="0" spc="-120" baseline="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7" name="Text Placeholder 12">
            <a:extLst>
              <a:ext uri="{FF2B5EF4-FFF2-40B4-BE49-F238E27FC236}">
                <a16:creationId xmlns:a16="http://schemas.microsoft.com/office/drawing/2014/main" id="{403F967D-B169-4689-B49E-43267F0A42DC}"/>
              </a:ext>
            </a:extLst>
          </p:cNvPr>
          <p:cNvSpPr>
            <a:spLocks noGrp="1"/>
          </p:cNvSpPr>
          <p:nvPr>
            <p:ph type="body" sz="quarter" idx="25"/>
          </p:nvPr>
        </p:nvSpPr>
        <p:spPr>
          <a:xfrm>
            <a:off x="12353531" y="6032851"/>
            <a:ext cx="3032125"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
        <p:nvSpPr>
          <p:cNvPr id="28" name="Text Placeholder 12">
            <a:extLst>
              <a:ext uri="{FF2B5EF4-FFF2-40B4-BE49-F238E27FC236}">
                <a16:creationId xmlns:a16="http://schemas.microsoft.com/office/drawing/2014/main" id="{FD3AE7CA-391E-4375-9398-D249BBBFEA76}"/>
              </a:ext>
            </a:extLst>
          </p:cNvPr>
          <p:cNvSpPr>
            <a:spLocks noGrp="1"/>
          </p:cNvSpPr>
          <p:nvPr>
            <p:ph type="body" sz="quarter" idx="26" hasCustomPrompt="1"/>
          </p:nvPr>
        </p:nvSpPr>
        <p:spPr>
          <a:xfrm>
            <a:off x="16071849" y="3535719"/>
            <a:ext cx="3127376" cy="2357048"/>
          </a:xfrm>
        </p:spPr>
        <p:txBody>
          <a:bodyPr numCol="1" spcCol="756000" anchor="b">
            <a:noAutofit/>
          </a:bodyPr>
          <a:lstStyle>
            <a:lvl1pPr marL="0" indent="0">
              <a:buFont typeface="Arial" panose="020B0604020202020204" pitchFamily="34" charset="0"/>
              <a:buNone/>
              <a:defRPr sz="9600" b="0" i="0" spc="-120" baseline="0">
                <a:solidFill>
                  <a:schemeClr val="accent1"/>
                </a:solidFill>
                <a:latin typeface="Poppins Medium" pitchFamily="2" charset="77"/>
                <a:cs typeface="Poppins Medium" pitchFamily="2" charset="77"/>
              </a:defRPr>
            </a:lvl1pPr>
            <a:lvl5pPr>
              <a:defRPr/>
            </a:lvl5pPr>
          </a:lstStyle>
          <a:p>
            <a:pPr lvl="0"/>
            <a:r>
              <a:rPr lang="en-US" dirty="0" err="1"/>
              <a:t>xxxx</a:t>
            </a:r>
            <a:endParaRPr lang="en-US" dirty="0"/>
          </a:p>
        </p:txBody>
      </p:sp>
      <p:sp>
        <p:nvSpPr>
          <p:cNvPr id="29" name="Text Placeholder 12">
            <a:extLst>
              <a:ext uri="{FF2B5EF4-FFF2-40B4-BE49-F238E27FC236}">
                <a16:creationId xmlns:a16="http://schemas.microsoft.com/office/drawing/2014/main" id="{E4F804E3-C2DE-4602-B167-5B66CA4202B9}"/>
              </a:ext>
            </a:extLst>
          </p:cNvPr>
          <p:cNvSpPr>
            <a:spLocks noGrp="1"/>
          </p:cNvSpPr>
          <p:nvPr>
            <p:ph type="body" sz="quarter" idx="27"/>
          </p:nvPr>
        </p:nvSpPr>
        <p:spPr>
          <a:xfrm>
            <a:off x="16119474" y="6032851"/>
            <a:ext cx="3032125" cy="400687"/>
          </a:xfrm>
        </p:spPr>
        <p:txBody>
          <a:bodyPr numCol="1" spcCol="756000"/>
          <a:lstStyle>
            <a:lvl1pPr marL="0" indent="0">
              <a:buFont typeface="Arial" panose="020B0604020202020204" pitchFamily="34" charset="0"/>
              <a:buNone/>
              <a:defRPr/>
            </a:lvl1pPr>
            <a:lvl5pPr>
              <a:defRPr/>
            </a:lvl5pPr>
          </a:lstStyle>
          <a:p>
            <a:pPr lvl="0"/>
            <a:r>
              <a:rPr lang="en-US"/>
              <a:t>Click to edit Master text styles</a:t>
            </a:r>
          </a:p>
        </p:txBody>
      </p:sp>
    </p:spTree>
    <p:extLst>
      <p:ext uri="{BB962C8B-B14F-4D97-AF65-F5344CB8AC3E}">
        <p14:creationId xmlns:p14="http://schemas.microsoft.com/office/powerpoint/2010/main" val="2868150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Large stat | b/g image / grad">
    <p:bg>
      <p:bgPr>
        <a:solidFill>
          <a:schemeClr val="accent6"/>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DC44D74-3B3F-47E0-B848-9173CD01DCB4}"/>
              </a:ext>
            </a:extLst>
          </p:cNvPr>
          <p:cNvSpPr>
            <a:spLocks noGrp="1"/>
          </p:cNvSpPr>
          <p:nvPr>
            <p:ph type="pic" sz="quarter" idx="19"/>
          </p:nvPr>
        </p:nvSpPr>
        <p:spPr>
          <a:xfrm>
            <a:off x="0" y="0"/>
            <a:ext cx="20104100" cy="11309350"/>
          </a:xfrm>
          <a:noFill/>
        </p:spPr>
        <p:txBody>
          <a:bodyPr anchor="ctr">
            <a:noAutofit/>
          </a:bodyPr>
          <a:lstStyle>
            <a:lvl1pPr algn="ctr">
              <a:defRPr/>
            </a:lvl1pPr>
          </a:lstStyle>
          <a:p>
            <a:r>
              <a:rPr lang="en-US"/>
              <a:t>Click icon to add picture</a:t>
            </a:r>
            <a:endParaRPr lang="en-GB"/>
          </a:p>
        </p:txBody>
      </p:sp>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outerShdw blurRad="50800" dist="50800" dir="2700000" algn="tl" rotWithShape="0">
                    <a:prstClr val="black">
                      <a:alpha val="40000"/>
                    </a:prstClr>
                  </a:outerShdw>
                </a:effectLst>
              </a:defRPr>
            </a:lvl1pPr>
          </a:lstStyle>
          <a:p>
            <a:r>
              <a:rPr lang="en-GB" dirty="0"/>
              <a:t>Immunization, Vaccines and Biologicals</a:t>
            </a: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outerShdw blurRad="50800" dist="50800" dir="2700000" algn="tl" rotWithShape="0">
                    <a:prstClr val="black">
                      <a:alpha val="40000"/>
                    </a:prstClr>
                  </a:outerShdw>
                </a:effectLst>
              </a:defRPr>
            </a:lvl1pPr>
          </a:lstStyle>
          <a:p>
            <a:fld id="{E2E31AFC-DF42-41A5-B57C-06A83BBA6616}" type="slidenum">
              <a:rPr lang="en-GB" smtClean="0"/>
              <a:pPr/>
              <a:t>‹#›</a:t>
            </a:fld>
            <a:endParaRPr lang="en-GB"/>
          </a:p>
        </p:txBody>
      </p:sp>
      <p:sp>
        <p:nvSpPr>
          <p:cNvPr id="12" name="Text Placeholder 12">
            <a:extLst>
              <a:ext uri="{FF2B5EF4-FFF2-40B4-BE49-F238E27FC236}">
                <a16:creationId xmlns:a16="http://schemas.microsoft.com/office/drawing/2014/main" id="{D8794217-5EF6-484A-9789-939A04CBD6BD}"/>
              </a:ext>
            </a:extLst>
          </p:cNvPr>
          <p:cNvSpPr>
            <a:spLocks noGrp="1"/>
          </p:cNvSpPr>
          <p:nvPr>
            <p:ph type="body" sz="quarter" idx="15" hasCustomPrompt="1"/>
          </p:nvPr>
        </p:nvSpPr>
        <p:spPr>
          <a:xfrm>
            <a:off x="12212050" y="3476181"/>
            <a:ext cx="6950062" cy="2357048"/>
          </a:xfrm>
        </p:spPr>
        <p:txBody>
          <a:bodyPr numCol="1" spcCol="756000" anchor="b">
            <a:noAutofit/>
          </a:bodyPr>
          <a:lstStyle>
            <a:lvl1pPr marL="0" indent="0">
              <a:buFont typeface="Arial" panose="020B0604020202020204" pitchFamily="34" charset="0"/>
              <a:buNone/>
              <a:defRPr sz="20000" b="0" i="0" spc="-1050">
                <a:solidFill>
                  <a:schemeClr val="bg1"/>
                </a:solidFill>
                <a:latin typeface="Poppins Medium" pitchFamily="2" charset="77"/>
                <a:cs typeface="Poppins Medium" pitchFamily="2" charset="77"/>
              </a:defRPr>
            </a:lvl1pPr>
            <a:lvl5pPr>
              <a:defRPr/>
            </a:lvl5pPr>
          </a:lstStyle>
          <a:p>
            <a:pPr lvl="0"/>
            <a:r>
              <a:rPr lang="en-US" dirty="0" err="1"/>
              <a:t>x.xm</a:t>
            </a:r>
            <a:endParaRPr lang="en-US" dirty="0"/>
          </a:p>
        </p:txBody>
      </p:sp>
      <p:sp>
        <p:nvSpPr>
          <p:cNvPr id="16" name="Text Placeholder 12">
            <a:extLst>
              <a:ext uri="{FF2B5EF4-FFF2-40B4-BE49-F238E27FC236}">
                <a16:creationId xmlns:a16="http://schemas.microsoft.com/office/drawing/2014/main" id="{3DE89019-B2ED-4062-BEFD-1AF245BF4D3C}"/>
              </a:ext>
            </a:extLst>
          </p:cNvPr>
          <p:cNvSpPr>
            <a:spLocks noGrp="1"/>
          </p:cNvSpPr>
          <p:nvPr>
            <p:ph type="body" sz="quarter" idx="18"/>
          </p:nvPr>
        </p:nvSpPr>
        <p:spPr>
          <a:xfrm>
            <a:off x="12212049" y="5739595"/>
            <a:ext cx="6950061" cy="467436"/>
          </a:xfrm>
        </p:spPr>
        <p:txBody>
          <a:bodyPr numCol="1" spcCol="756000"/>
          <a:lstStyle>
            <a:lvl1pPr marL="0" indent="0">
              <a:buFont typeface="Arial" panose="020B0604020202020204" pitchFamily="34" charset="0"/>
              <a:buNone/>
              <a:defRPr sz="2800" b="0">
                <a:solidFill>
                  <a:schemeClr val="bg1"/>
                </a:solidFill>
              </a:defRPr>
            </a:lvl1pPr>
            <a:lvl5pPr>
              <a:defRPr/>
            </a:lvl5pPr>
          </a:lstStyle>
          <a:p>
            <a:pPr lvl="0"/>
            <a:r>
              <a:rPr lang="en-US"/>
              <a:t>Click to edit Master text styles</a:t>
            </a:r>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Tree>
    <p:extLst>
      <p:ext uri="{BB962C8B-B14F-4D97-AF65-F5344CB8AC3E}">
        <p14:creationId xmlns:p14="http://schemas.microsoft.com/office/powerpoint/2010/main" val="1908097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 Sub | Map + pins">
    <p:bg>
      <p:bgPr>
        <a:solidFill>
          <a:schemeClr val="accent6"/>
        </a:solidFill>
        <a:effectLst/>
      </p:bgPr>
    </p:bg>
    <p:spTree>
      <p:nvGrpSpPr>
        <p:cNvPr id="1" name=""/>
        <p:cNvGrpSpPr/>
        <p:nvPr/>
      </p:nvGrpSpPr>
      <p:grpSpPr>
        <a:xfrm>
          <a:off x="0" y="0"/>
          <a:ext cx="0" cy="0"/>
          <a:chOff x="0" y="0"/>
          <a:chExt cx="0" cy="0"/>
        </a:xfrm>
      </p:grpSpPr>
      <p:pic>
        <p:nvPicPr>
          <p:cNvPr id="32" name="Graphic 31">
            <a:extLst>
              <a:ext uri="{FF2B5EF4-FFF2-40B4-BE49-F238E27FC236}">
                <a16:creationId xmlns:a16="http://schemas.microsoft.com/office/drawing/2014/main" id="{359EA77B-10F0-4804-A145-524336802DCE}"/>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2492050" y="2489725"/>
            <a:ext cx="15163800" cy="7484538"/>
          </a:xfrm>
          <a:prstGeom prst="rect">
            <a:avLst/>
          </a:prstGeom>
        </p:spPr>
      </p:pic>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defRPr>
            </a:lvl1pPr>
          </a:lstStyle>
          <a:p>
            <a:r>
              <a:rPr lang="en-GB"/>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
        <p:nvSpPr>
          <p:cNvPr id="21" name="Title 1">
            <a:extLst>
              <a:ext uri="{FF2B5EF4-FFF2-40B4-BE49-F238E27FC236}">
                <a16:creationId xmlns:a16="http://schemas.microsoft.com/office/drawing/2014/main" id="{2DBFC085-0C60-416E-8CFF-15E94416BA22}"/>
              </a:ext>
            </a:extLst>
          </p:cNvPr>
          <p:cNvSpPr>
            <a:spLocks noGrp="1"/>
          </p:cNvSpPr>
          <p:nvPr>
            <p:ph type="title"/>
          </p:nvPr>
        </p:nvSpPr>
        <p:spPr>
          <a:xfrm>
            <a:off x="952502" y="885878"/>
            <a:ext cx="18160886" cy="664797"/>
          </a:xfrm>
        </p:spPr>
        <p:txBody>
          <a:bodyPr lIns="0" tIns="0" rIns="0" bIns="0" anchor="t" anchorCtr="0"/>
          <a:lstStyle>
            <a:lvl1pPr>
              <a:defRPr>
                <a:solidFill>
                  <a:schemeClr val="bg1"/>
                </a:solidFill>
              </a:defRPr>
            </a:lvl1pPr>
          </a:lstStyle>
          <a:p>
            <a:r>
              <a:rPr lang="en-US"/>
              <a:t>Click to edit Master title style</a:t>
            </a:r>
            <a:endParaRPr lang="en-GB" dirty="0"/>
          </a:p>
        </p:txBody>
      </p:sp>
      <p:sp>
        <p:nvSpPr>
          <p:cNvPr id="22" name="Text Placeholder 9">
            <a:extLst>
              <a:ext uri="{FF2B5EF4-FFF2-40B4-BE49-F238E27FC236}">
                <a16:creationId xmlns:a16="http://schemas.microsoft.com/office/drawing/2014/main" id="{B553B6D6-CC16-4E40-914D-C81F67547FEF}"/>
              </a:ext>
            </a:extLst>
          </p:cNvPr>
          <p:cNvSpPr>
            <a:spLocks noGrp="1"/>
          </p:cNvSpPr>
          <p:nvPr>
            <p:ph type="body" sz="quarter" idx="13"/>
          </p:nvPr>
        </p:nvSpPr>
        <p:spPr>
          <a:xfrm>
            <a:off x="952500" y="1860007"/>
            <a:ext cx="8378825" cy="430887"/>
          </a:xfrm>
        </p:spPr>
        <p:txBody>
          <a:bodyPr/>
          <a:lstStyle>
            <a:lvl1pPr>
              <a:lnSpc>
                <a:spcPct val="100000"/>
              </a:lnSpc>
              <a:buFont typeface="Arial" panose="020B0604020202020204" pitchFamily="34" charset="0"/>
              <a:buNone/>
              <a:defRPr sz="2800">
                <a:solidFill>
                  <a:schemeClr val="bg1"/>
                </a:solidFill>
              </a:defRPr>
            </a:lvl1pPr>
          </a:lstStyle>
          <a:p>
            <a:pPr lvl="0"/>
            <a:r>
              <a:rPr lang="en-US"/>
              <a:t>Click to edit Master text styles</a:t>
            </a:r>
          </a:p>
        </p:txBody>
      </p:sp>
      <p:sp>
        <p:nvSpPr>
          <p:cNvPr id="33" name="Text Placeholder 22">
            <a:extLst>
              <a:ext uri="{FF2B5EF4-FFF2-40B4-BE49-F238E27FC236}">
                <a16:creationId xmlns:a16="http://schemas.microsoft.com/office/drawing/2014/main" id="{28651641-59C0-4E53-BC82-FBC2B7BB8DB1}"/>
              </a:ext>
            </a:extLst>
          </p:cNvPr>
          <p:cNvSpPr>
            <a:spLocks noGrp="1"/>
          </p:cNvSpPr>
          <p:nvPr>
            <p:ph type="body" sz="quarter" idx="15"/>
          </p:nvPr>
        </p:nvSpPr>
        <p:spPr>
          <a:xfrm>
            <a:off x="952500" y="9852320"/>
            <a:ext cx="5178425" cy="283154"/>
          </a:xfrm>
        </p:spPr>
        <p:txBody>
          <a:bodyPr tIns="0" bIns="0" anchor="t" anchorCtr="0"/>
          <a:lstStyle>
            <a:lvl1pPr marL="358775" indent="-358775">
              <a:spcBef>
                <a:spcPts val="0"/>
              </a:spcBef>
              <a:buSzPct val="200000"/>
              <a:buFontTx/>
              <a:buBlip>
                <a:blip>
                  <a:extLst>
                    <a:ext uri="{96DAC541-7B7A-43D3-8B79-37D633B846F1}">
                      <asvg:svgBlip xmlns:asvg="http://schemas.microsoft.com/office/drawing/2016/SVG/main" r:embed="rId3"/>
                    </a:ext>
                  </a:extLst>
                </a:blip>
              </a:buBlip>
              <a:defRPr sz="2400" b="1" i="0" baseline="3000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5" name="Text Placeholder 22">
            <a:extLst>
              <a:ext uri="{FF2B5EF4-FFF2-40B4-BE49-F238E27FC236}">
                <a16:creationId xmlns:a16="http://schemas.microsoft.com/office/drawing/2014/main" id="{E20BD56E-0E17-4AED-B089-01FA1B56B6FE}"/>
              </a:ext>
            </a:extLst>
          </p:cNvPr>
          <p:cNvSpPr>
            <a:spLocks noGrp="1"/>
          </p:cNvSpPr>
          <p:nvPr>
            <p:ph type="body" sz="quarter" idx="16"/>
          </p:nvPr>
        </p:nvSpPr>
        <p:spPr>
          <a:xfrm>
            <a:off x="952500" y="9132388"/>
            <a:ext cx="5178425" cy="283154"/>
          </a:xfrm>
        </p:spPr>
        <p:txBody>
          <a:bodyPr tIns="0" bIns="0" anchor="t" anchorCtr="0"/>
          <a:lstStyle>
            <a:lvl1pPr marL="358775" indent="-358775">
              <a:spcBef>
                <a:spcPts val="0"/>
              </a:spcBef>
              <a:buSzPct val="200000"/>
              <a:buFontTx/>
              <a:buBlip>
                <a:blip>
                  <a:extLst>
                    <a:ext uri="{96DAC541-7B7A-43D3-8B79-37D633B846F1}">
                      <asvg:svgBlip xmlns:asvg="http://schemas.microsoft.com/office/drawing/2016/SVG/main" r:embed="rId4"/>
                    </a:ext>
                  </a:extLst>
                </a:blip>
              </a:buBlip>
              <a:defRPr sz="2400" b="1" i="0" baseline="30000">
                <a:solidFill>
                  <a:schemeClr val="bg1"/>
                </a:solidFill>
                <a:latin typeface="Poppins SemiBold" pitchFamily="2" charset="77"/>
                <a:cs typeface="Poppins SemiBold" pitchFamily="2" charset="77"/>
              </a:defRPr>
            </a:lvl1pPr>
          </a:lstStyle>
          <a:p>
            <a:pPr lvl="0"/>
            <a:r>
              <a:rPr lang="en-US"/>
              <a:t>Click to edit Master text styles</a:t>
            </a:r>
          </a:p>
        </p:txBody>
      </p:sp>
      <p:sp>
        <p:nvSpPr>
          <p:cNvPr id="36" name="Text Placeholder 22">
            <a:extLst>
              <a:ext uri="{FF2B5EF4-FFF2-40B4-BE49-F238E27FC236}">
                <a16:creationId xmlns:a16="http://schemas.microsoft.com/office/drawing/2014/main" id="{C73E20F7-E9CB-484A-B765-8163DC385D90}"/>
              </a:ext>
            </a:extLst>
          </p:cNvPr>
          <p:cNvSpPr>
            <a:spLocks noGrp="1"/>
          </p:cNvSpPr>
          <p:nvPr>
            <p:ph type="body" sz="quarter" idx="17"/>
          </p:nvPr>
        </p:nvSpPr>
        <p:spPr>
          <a:xfrm>
            <a:off x="6236051" y="6865808"/>
            <a:ext cx="3816000" cy="283154"/>
          </a:xfrm>
        </p:spPr>
        <p:txBody>
          <a:bodyPr wrap="square" tIns="0" bIns="0" anchor="t" anchorCtr="0">
            <a:spAutoFit/>
          </a:bodyPr>
          <a:lstStyle>
            <a:lvl1pPr marL="358775" indent="-358775">
              <a:spcBef>
                <a:spcPts val="0"/>
              </a:spcBef>
              <a:buSzPct val="200000"/>
              <a:buFontTx/>
              <a:buBlip>
                <a:blip>
                  <a:extLst>
                    <a:ext uri="{96DAC541-7B7A-43D3-8B79-37D633B846F1}">
                      <asvg:svgBlip xmlns:asvg="http://schemas.microsoft.com/office/drawing/2016/SVG/main" r:embed="rId3"/>
                    </a:ext>
                  </a:extLst>
                </a:blip>
              </a:buBlip>
              <a:defRPr sz="2400" b="1" i="0" baseline="30000">
                <a:solidFill>
                  <a:schemeClr val="accent1"/>
                </a:solidFill>
                <a:latin typeface="Poppins SemiBold" pitchFamily="2" charset="77"/>
                <a:cs typeface="Poppins SemiBold" pitchFamily="2" charset="77"/>
              </a:defRPr>
            </a:lvl1pPr>
          </a:lstStyle>
          <a:p>
            <a:pPr lvl="0"/>
            <a:r>
              <a:rPr lang="en-US"/>
              <a:t>Click to edit Master text styles</a:t>
            </a:r>
          </a:p>
        </p:txBody>
      </p:sp>
      <p:sp>
        <p:nvSpPr>
          <p:cNvPr id="37" name="Text Placeholder 22">
            <a:extLst>
              <a:ext uri="{FF2B5EF4-FFF2-40B4-BE49-F238E27FC236}">
                <a16:creationId xmlns:a16="http://schemas.microsoft.com/office/drawing/2014/main" id="{3E398FEC-3245-4CB1-99A2-4E4EDB866903}"/>
              </a:ext>
            </a:extLst>
          </p:cNvPr>
          <p:cNvSpPr>
            <a:spLocks noGrp="1"/>
          </p:cNvSpPr>
          <p:nvPr>
            <p:ph type="body" sz="quarter" idx="18"/>
          </p:nvPr>
        </p:nvSpPr>
        <p:spPr>
          <a:xfrm>
            <a:off x="9769626" y="5006675"/>
            <a:ext cx="3816000" cy="283154"/>
          </a:xfrm>
        </p:spPr>
        <p:txBody>
          <a:bodyPr wrap="square" tIns="0" bIns="0" anchor="t" anchorCtr="0">
            <a:spAutoFit/>
          </a:bodyPr>
          <a:lstStyle>
            <a:lvl1pPr marL="358775" indent="-358775">
              <a:spcBef>
                <a:spcPts val="0"/>
              </a:spcBef>
              <a:buSzPct val="200000"/>
              <a:buFontTx/>
              <a:buBlip>
                <a:blip>
                  <a:extLst>
                    <a:ext uri="{96DAC541-7B7A-43D3-8B79-37D633B846F1}">
                      <asvg:svgBlip xmlns:asvg="http://schemas.microsoft.com/office/drawing/2016/SVG/main" r:embed="rId4"/>
                    </a:ext>
                  </a:extLst>
                </a:blip>
              </a:buBlip>
              <a:defRPr sz="2400" b="1" i="0" baseline="30000">
                <a:solidFill>
                  <a:schemeClr val="bg1"/>
                </a:solidFill>
                <a:latin typeface="Poppins SemiBold" pitchFamily="2" charset="77"/>
                <a:cs typeface="Poppins SemiBold" pitchFamily="2" charset="77"/>
              </a:defRPr>
            </a:lvl1pPr>
          </a:lstStyle>
          <a:p>
            <a:pPr lvl="0"/>
            <a:r>
              <a:rPr lang="en-US"/>
              <a:t>Click to edit Master text styles</a:t>
            </a:r>
          </a:p>
        </p:txBody>
      </p:sp>
    </p:spTree>
    <p:extLst>
      <p:ext uri="{BB962C8B-B14F-4D97-AF65-F5344CB8AC3E}">
        <p14:creationId xmlns:p14="http://schemas.microsoft.com/office/powerpoint/2010/main" val="264215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Our vision | Centred">
    <p:bg>
      <p:bgPr>
        <a:solidFill>
          <a:schemeClr val="accent6"/>
        </a:solidFill>
        <a:effectLst/>
      </p:bgPr>
    </p:bg>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a:xfrm>
            <a:off x="952501" y="10690760"/>
            <a:ext cx="12492038" cy="184666"/>
          </a:xfrm>
        </p:spPr>
        <p:txBody>
          <a:bodyPr/>
          <a:lstStyle>
            <a:lvl1pPr>
              <a:defRPr>
                <a:solidFill>
                  <a:schemeClr val="bg1"/>
                </a:solidFill>
                <a:effectLst/>
              </a:defRPr>
            </a:lvl1pPr>
          </a:lstStyle>
          <a:p>
            <a:r>
              <a:rPr lang="en-GB"/>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
        <p:nvSpPr>
          <p:cNvPr id="11" name="Title 1">
            <a:extLst>
              <a:ext uri="{FF2B5EF4-FFF2-40B4-BE49-F238E27FC236}">
                <a16:creationId xmlns:a16="http://schemas.microsoft.com/office/drawing/2014/main" id="{0E04318B-A241-43E7-94D4-29E516C89630}"/>
              </a:ext>
            </a:extLst>
          </p:cNvPr>
          <p:cNvSpPr>
            <a:spLocks noGrp="1"/>
          </p:cNvSpPr>
          <p:nvPr>
            <p:ph type="ctrTitle"/>
          </p:nvPr>
        </p:nvSpPr>
        <p:spPr>
          <a:xfrm>
            <a:off x="5469100" y="952500"/>
            <a:ext cx="9165900" cy="1938992"/>
          </a:xfrm>
        </p:spPr>
        <p:txBody>
          <a:bodyPr lIns="0" tIns="0" rIns="0" bIns="0" anchor="b" anchorCtr="0"/>
          <a:lstStyle>
            <a:lvl1pPr algn="ctr">
              <a:defRPr sz="7000">
                <a:solidFill>
                  <a:schemeClr val="bg1"/>
                </a:solidFill>
              </a:defRPr>
            </a:lvl1pPr>
          </a:lstStyle>
          <a:p>
            <a:r>
              <a:rPr lang="en-US"/>
              <a:t>Click to edit Master title style</a:t>
            </a:r>
            <a:endParaRPr lang="en-GB" dirty="0"/>
          </a:p>
        </p:txBody>
      </p:sp>
      <p:sp>
        <p:nvSpPr>
          <p:cNvPr id="6" name="Text Placeholder 5">
            <a:extLst>
              <a:ext uri="{FF2B5EF4-FFF2-40B4-BE49-F238E27FC236}">
                <a16:creationId xmlns:a16="http://schemas.microsoft.com/office/drawing/2014/main" id="{B0234693-3B2F-4AE8-AE43-6003C99CB8AC}"/>
              </a:ext>
            </a:extLst>
          </p:cNvPr>
          <p:cNvSpPr>
            <a:spLocks noGrp="1"/>
          </p:cNvSpPr>
          <p:nvPr>
            <p:ph type="body" sz="quarter" idx="13"/>
          </p:nvPr>
        </p:nvSpPr>
        <p:spPr>
          <a:xfrm>
            <a:off x="989123" y="3566675"/>
            <a:ext cx="18124266" cy="901465"/>
          </a:xfrm>
        </p:spPr>
        <p:txBody>
          <a:bodyPr/>
          <a:lstStyle>
            <a:lvl1pPr algn="ctr">
              <a:defRPr sz="5400">
                <a:solidFill>
                  <a:schemeClr val="bg1"/>
                </a:solidFill>
              </a:defRPr>
            </a:lvl1pPr>
          </a:lstStyle>
          <a:p>
            <a:pPr lvl="0"/>
            <a:r>
              <a:rPr lang="en-US"/>
              <a:t>Click to edit Master text styles</a:t>
            </a:r>
          </a:p>
        </p:txBody>
      </p:sp>
      <p:sp>
        <p:nvSpPr>
          <p:cNvPr id="14" name="object 37">
            <a:extLst>
              <a:ext uri="{FF2B5EF4-FFF2-40B4-BE49-F238E27FC236}">
                <a16:creationId xmlns:a16="http://schemas.microsoft.com/office/drawing/2014/main" id="{254656CD-21F4-415A-855F-8FEF936CAD12}"/>
              </a:ext>
            </a:extLst>
          </p:cNvPr>
          <p:cNvSpPr/>
          <p:nvPr userDrawn="1"/>
        </p:nvSpPr>
        <p:spPr>
          <a:xfrm>
            <a:off x="5515177" y="8730298"/>
            <a:ext cx="0" cy="1243965"/>
          </a:xfrm>
          <a:custGeom>
            <a:avLst/>
            <a:gdLst/>
            <a:ahLst/>
            <a:cxnLst/>
            <a:rect l="l" t="t" r="r" b="b"/>
            <a:pathLst>
              <a:path h="1243965">
                <a:moveTo>
                  <a:pt x="0" y="0"/>
                </a:moveTo>
                <a:lnTo>
                  <a:pt x="0" y="1243564"/>
                </a:lnTo>
              </a:path>
            </a:pathLst>
          </a:custGeom>
          <a:ln w="9622">
            <a:solidFill>
              <a:srgbClr val="FFFFFF"/>
            </a:solidFill>
          </a:ln>
        </p:spPr>
        <p:txBody>
          <a:bodyPr wrap="square" lIns="0" tIns="0" rIns="0" bIns="0" rtlCol="0"/>
          <a:lstStyle/>
          <a:p>
            <a:endParaRPr/>
          </a:p>
        </p:txBody>
      </p:sp>
      <p:sp>
        <p:nvSpPr>
          <p:cNvPr id="15" name="object 38">
            <a:extLst>
              <a:ext uri="{FF2B5EF4-FFF2-40B4-BE49-F238E27FC236}">
                <a16:creationId xmlns:a16="http://schemas.microsoft.com/office/drawing/2014/main" id="{5C6A6A71-005C-4561-B24C-20036B336094}"/>
              </a:ext>
            </a:extLst>
          </p:cNvPr>
          <p:cNvSpPr/>
          <p:nvPr userDrawn="1"/>
        </p:nvSpPr>
        <p:spPr>
          <a:xfrm>
            <a:off x="16117888" y="8730298"/>
            <a:ext cx="0" cy="1243965"/>
          </a:xfrm>
          <a:custGeom>
            <a:avLst/>
            <a:gdLst/>
            <a:ahLst/>
            <a:cxnLst/>
            <a:rect l="l" t="t" r="r" b="b"/>
            <a:pathLst>
              <a:path h="1243965">
                <a:moveTo>
                  <a:pt x="0" y="0"/>
                </a:moveTo>
                <a:lnTo>
                  <a:pt x="0" y="1243564"/>
                </a:lnTo>
              </a:path>
            </a:pathLst>
          </a:custGeom>
          <a:ln w="9622">
            <a:solidFill>
              <a:srgbClr val="FFFFFF"/>
            </a:solidFill>
          </a:ln>
        </p:spPr>
        <p:txBody>
          <a:bodyPr wrap="square" lIns="0" tIns="0" rIns="0" bIns="0" rtlCol="0"/>
          <a:lstStyle/>
          <a:p>
            <a:endParaRPr/>
          </a:p>
        </p:txBody>
      </p:sp>
      <p:sp>
        <p:nvSpPr>
          <p:cNvPr id="17" name="object 40">
            <a:extLst>
              <a:ext uri="{FF2B5EF4-FFF2-40B4-BE49-F238E27FC236}">
                <a16:creationId xmlns:a16="http://schemas.microsoft.com/office/drawing/2014/main" id="{176FBC2B-5877-478A-BEB4-EDF0B54837C2}"/>
              </a:ext>
            </a:extLst>
          </p:cNvPr>
          <p:cNvSpPr txBox="1"/>
          <p:nvPr userDrawn="1"/>
        </p:nvSpPr>
        <p:spPr>
          <a:xfrm>
            <a:off x="952501" y="8644306"/>
            <a:ext cx="2797741"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Associated</a:t>
            </a:r>
            <a:r>
              <a:rPr sz="2300" b="0" i="0" spc="-100" dirty="0">
                <a:solidFill>
                  <a:srgbClr val="FFFFFF"/>
                </a:solidFill>
                <a:latin typeface="Poppins Medium" pitchFamily="2" charset="77"/>
                <a:cs typeface="Poppins Medium" pitchFamily="2" charset="77"/>
              </a:rPr>
              <a:t> </a:t>
            </a:r>
            <a:r>
              <a:rPr sz="2300" b="0" i="0" spc="-25" dirty="0">
                <a:solidFill>
                  <a:srgbClr val="FFFFFF"/>
                </a:solidFill>
                <a:latin typeface="Poppins Medium" pitchFamily="2" charset="77"/>
                <a:cs typeface="Poppins Medium" pitchFamily="2" charset="77"/>
              </a:rPr>
              <a:t>with</a:t>
            </a:r>
            <a:endParaRPr sz="2300" b="0" i="0" dirty="0">
              <a:latin typeface="Poppins Medium" pitchFamily="2" charset="77"/>
              <a:cs typeface="Poppins Medium" pitchFamily="2" charset="77"/>
            </a:endParaRPr>
          </a:p>
        </p:txBody>
      </p:sp>
      <p:sp>
        <p:nvSpPr>
          <p:cNvPr id="18" name="object 41">
            <a:extLst>
              <a:ext uri="{FF2B5EF4-FFF2-40B4-BE49-F238E27FC236}">
                <a16:creationId xmlns:a16="http://schemas.microsoft.com/office/drawing/2014/main" id="{F38E41A8-ECE8-47B1-85AB-9824D1D80C00}"/>
              </a:ext>
            </a:extLst>
          </p:cNvPr>
          <p:cNvSpPr txBox="1"/>
          <p:nvPr userDrawn="1"/>
        </p:nvSpPr>
        <p:spPr>
          <a:xfrm>
            <a:off x="6456517" y="8644306"/>
            <a:ext cx="2875451"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Supported</a:t>
            </a:r>
            <a:r>
              <a:rPr sz="2300" b="0" i="0" spc="-110" dirty="0">
                <a:solidFill>
                  <a:srgbClr val="FFFFFF"/>
                </a:solidFill>
                <a:latin typeface="Poppins Medium" pitchFamily="2" charset="77"/>
                <a:cs typeface="Poppins Medium" pitchFamily="2" charset="77"/>
              </a:rPr>
              <a:t> </a:t>
            </a:r>
            <a:r>
              <a:rPr sz="2300" b="0" i="0" spc="-20" dirty="0">
                <a:solidFill>
                  <a:srgbClr val="FFFFFF"/>
                </a:solidFill>
                <a:latin typeface="Poppins Medium" pitchFamily="2" charset="77"/>
                <a:cs typeface="Poppins Medium" pitchFamily="2" charset="77"/>
              </a:rPr>
              <a:t>by</a:t>
            </a:r>
            <a:endParaRPr sz="2300" b="0" i="0" dirty="0">
              <a:latin typeface="Poppins Medium" pitchFamily="2" charset="77"/>
              <a:cs typeface="Poppins Medium" pitchFamily="2" charset="77"/>
            </a:endParaRPr>
          </a:p>
        </p:txBody>
      </p:sp>
      <p:sp>
        <p:nvSpPr>
          <p:cNvPr id="19" name="object 42">
            <a:extLst>
              <a:ext uri="{FF2B5EF4-FFF2-40B4-BE49-F238E27FC236}">
                <a16:creationId xmlns:a16="http://schemas.microsoft.com/office/drawing/2014/main" id="{E15DCFC0-DA16-4F9A-B70D-3C33C791B448}"/>
              </a:ext>
            </a:extLst>
          </p:cNvPr>
          <p:cNvSpPr txBox="1"/>
          <p:nvPr userDrawn="1"/>
        </p:nvSpPr>
        <p:spPr>
          <a:xfrm>
            <a:off x="16755832" y="8644306"/>
            <a:ext cx="2875449"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Hosted</a:t>
            </a:r>
            <a:r>
              <a:rPr sz="2300" b="0" i="0" spc="-105" dirty="0">
                <a:solidFill>
                  <a:srgbClr val="FFFFFF"/>
                </a:solidFill>
                <a:latin typeface="Poppins Medium" pitchFamily="2" charset="77"/>
                <a:cs typeface="Poppins Medium" pitchFamily="2" charset="77"/>
              </a:rPr>
              <a:t> </a:t>
            </a:r>
            <a:r>
              <a:rPr sz="2300" b="0" i="0" spc="-25" dirty="0">
                <a:solidFill>
                  <a:srgbClr val="FFFFFF"/>
                </a:solidFill>
                <a:latin typeface="Poppins Medium" pitchFamily="2" charset="77"/>
                <a:cs typeface="Poppins Medium" pitchFamily="2" charset="77"/>
              </a:rPr>
              <a:t>at</a:t>
            </a:r>
            <a:endParaRPr sz="2300" b="0" i="0" dirty="0">
              <a:latin typeface="Poppins Medium" pitchFamily="2" charset="77"/>
              <a:cs typeface="Poppins Medium" pitchFamily="2" charset="77"/>
            </a:endParaRPr>
          </a:p>
        </p:txBody>
      </p:sp>
    </p:spTree>
    <p:extLst>
      <p:ext uri="{BB962C8B-B14F-4D97-AF65-F5344CB8AC3E}">
        <p14:creationId xmlns:p14="http://schemas.microsoft.com/office/powerpoint/2010/main" val="39266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Mission Statement | Left Align">
    <p:bg>
      <p:bgPr>
        <a:solidFill>
          <a:schemeClr val="accent6"/>
        </a:solidFill>
        <a:effectLst/>
      </p:bgPr>
    </p:bg>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defRPr>
            </a:lvl1pPr>
          </a:lstStyle>
          <a:p>
            <a:r>
              <a:rPr lang="en-GB"/>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
        <p:nvSpPr>
          <p:cNvPr id="11" name="Title 1">
            <a:extLst>
              <a:ext uri="{FF2B5EF4-FFF2-40B4-BE49-F238E27FC236}">
                <a16:creationId xmlns:a16="http://schemas.microsoft.com/office/drawing/2014/main" id="{0E04318B-A241-43E7-94D4-29E516C89630}"/>
              </a:ext>
            </a:extLst>
          </p:cNvPr>
          <p:cNvSpPr>
            <a:spLocks noGrp="1"/>
          </p:cNvSpPr>
          <p:nvPr>
            <p:ph type="ctrTitle"/>
          </p:nvPr>
        </p:nvSpPr>
        <p:spPr>
          <a:xfrm>
            <a:off x="989124" y="2143595"/>
            <a:ext cx="12095052" cy="747897"/>
          </a:xfrm>
        </p:spPr>
        <p:txBody>
          <a:bodyPr lIns="0" tIns="0" rIns="0" bIns="0" anchor="b" anchorCtr="0"/>
          <a:lstStyle>
            <a:lvl1pPr algn="l">
              <a:defRPr sz="5400">
                <a:solidFill>
                  <a:schemeClr val="bg1"/>
                </a:solidFill>
              </a:defRPr>
            </a:lvl1pPr>
          </a:lstStyle>
          <a:p>
            <a:r>
              <a:rPr lang="en-US"/>
              <a:t>Click to edit Master title style</a:t>
            </a:r>
            <a:endParaRPr lang="en-GB" dirty="0"/>
          </a:p>
        </p:txBody>
      </p:sp>
      <p:sp>
        <p:nvSpPr>
          <p:cNvPr id="6" name="Text Placeholder 5">
            <a:extLst>
              <a:ext uri="{FF2B5EF4-FFF2-40B4-BE49-F238E27FC236}">
                <a16:creationId xmlns:a16="http://schemas.microsoft.com/office/drawing/2014/main" id="{B0234693-3B2F-4AE8-AE43-6003C99CB8AC}"/>
              </a:ext>
            </a:extLst>
          </p:cNvPr>
          <p:cNvSpPr>
            <a:spLocks noGrp="1"/>
          </p:cNvSpPr>
          <p:nvPr>
            <p:ph type="body" sz="quarter" idx="13"/>
          </p:nvPr>
        </p:nvSpPr>
        <p:spPr>
          <a:xfrm>
            <a:off x="989123" y="3566675"/>
            <a:ext cx="13612702" cy="467436"/>
          </a:xfrm>
        </p:spPr>
        <p:txBody>
          <a:bodyPr/>
          <a:lstStyle>
            <a:lvl1pPr algn="l">
              <a:defRPr sz="2800">
                <a:solidFill>
                  <a:schemeClr val="bg1"/>
                </a:solidFill>
              </a:defRPr>
            </a:lvl1pPr>
          </a:lstStyle>
          <a:p>
            <a:pPr lvl="0"/>
            <a:r>
              <a:rPr lang="en-US"/>
              <a:t>Click to edit Master text styles</a:t>
            </a:r>
          </a:p>
        </p:txBody>
      </p:sp>
      <p:sp>
        <p:nvSpPr>
          <p:cNvPr id="14" name="object 37">
            <a:extLst>
              <a:ext uri="{FF2B5EF4-FFF2-40B4-BE49-F238E27FC236}">
                <a16:creationId xmlns:a16="http://schemas.microsoft.com/office/drawing/2014/main" id="{254656CD-21F4-415A-855F-8FEF936CAD12}"/>
              </a:ext>
            </a:extLst>
          </p:cNvPr>
          <p:cNvSpPr/>
          <p:nvPr userDrawn="1"/>
        </p:nvSpPr>
        <p:spPr>
          <a:xfrm>
            <a:off x="5515177" y="8730298"/>
            <a:ext cx="0" cy="1243965"/>
          </a:xfrm>
          <a:custGeom>
            <a:avLst/>
            <a:gdLst/>
            <a:ahLst/>
            <a:cxnLst/>
            <a:rect l="l" t="t" r="r" b="b"/>
            <a:pathLst>
              <a:path h="1243965">
                <a:moveTo>
                  <a:pt x="0" y="0"/>
                </a:moveTo>
                <a:lnTo>
                  <a:pt x="0" y="1243564"/>
                </a:lnTo>
              </a:path>
            </a:pathLst>
          </a:custGeom>
          <a:ln w="9622">
            <a:solidFill>
              <a:srgbClr val="FFFFFF"/>
            </a:solidFill>
          </a:ln>
        </p:spPr>
        <p:txBody>
          <a:bodyPr wrap="square" lIns="0" tIns="0" rIns="0" bIns="0" rtlCol="0"/>
          <a:lstStyle/>
          <a:p>
            <a:endParaRPr/>
          </a:p>
        </p:txBody>
      </p:sp>
      <p:sp>
        <p:nvSpPr>
          <p:cNvPr id="15" name="object 38">
            <a:extLst>
              <a:ext uri="{FF2B5EF4-FFF2-40B4-BE49-F238E27FC236}">
                <a16:creationId xmlns:a16="http://schemas.microsoft.com/office/drawing/2014/main" id="{5C6A6A71-005C-4561-B24C-20036B336094}"/>
              </a:ext>
            </a:extLst>
          </p:cNvPr>
          <p:cNvSpPr/>
          <p:nvPr userDrawn="1"/>
        </p:nvSpPr>
        <p:spPr>
          <a:xfrm>
            <a:off x="16117888" y="8730298"/>
            <a:ext cx="0" cy="1243965"/>
          </a:xfrm>
          <a:custGeom>
            <a:avLst/>
            <a:gdLst/>
            <a:ahLst/>
            <a:cxnLst/>
            <a:rect l="l" t="t" r="r" b="b"/>
            <a:pathLst>
              <a:path h="1243965">
                <a:moveTo>
                  <a:pt x="0" y="0"/>
                </a:moveTo>
                <a:lnTo>
                  <a:pt x="0" y="1243564"/>
                </a:lnTo>
              </a:path>
            </a:pathLst>
          </a:custGeom>
          <a:ln w="9622">
            <a:solidFill>
              <a:srgbClr val="FFFFFF"/>
            </a:solidFill>
          </a:ln>
        </p:spPr>
        <p:txBody>
          <a:bodyPr wrap="square" lIns="0" tIns="0" rIns="0" bIns="0" rtlCol="0"/>
          <a:lstStyle/>
          <a:p>
            <a:endParaRPr/>
          </a:p>
        </p:txBody>
      </p:sp>
      <p:sp>
        <p:nvSpPr>
          <p:cNvPr id="17" name="object 40">
            <a:extLst>
              <a:ext uri="{FF2B5EF4-FFF2-40B4-BE49-F238E27FC236}">
                <a16:creationId xmlns:a16="http://schemas.microsoft.com/office/drawing/2014/main" id="{176FBC2B-5877-478A-BEB4-EDF0B54837C2}"/>
              </a:ext>
            </a:extLst>
          </p:cNvPr>
          <p:cNvSpPr txBox="1"/>
          <p:nvPr userDrawn="1"/>
        </p:nvSpPr>
        <p:spPr>
          <a:xfrm>
            <a:off x="989123" y="8644306"/>
            <a:ext cx="3101143"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Associated</a:t>
            </a:r>
            <a:r>
              <a:rPr sz="2300" b="0" i="0" spc="-100" dirty="0">
                <a:solidFill>
                  <a:srgbClr val="FFFFFF"/>
                </a:solidFill>
                <a:latin typeface="Poppins Medium" pitchFamily="2" charset="77"/>
                <a:cs typeface="Poppins Medium" pitchFamily="2" charset="77"/>
              </a:rPr>
              <a:t> </a:t>
            </a:r>
            <a:r>
              <a:rPr sz="2300" b="0" i="0" spc="-25" dirty="0">
                <a:solidFill>
                  <a:srgbClr val="FFFFFF"/>
                </a:solidFill>
                <a:latin typeface="Poppins Medium" pitchFamily="2" charset="77"/>
                <a:cs typeface="Poppins Medium" pitchFamily="2" charset="77"/>
              </a:rPr>
              <a:t>with</a:t>
            </a:r>
            <a:endParaRPr sz="2300" b="0" i="0" dirty="0">
              <a:latin typeface="Poppins Medium" pitchFamily="2" charset="77"/>
              <a:cs typeface="Poppins Medium" pitchFamily="2" charset="77"/>
            </a:endParaRPr>
          </a:p>
        </p:txBody>
      </p:sp>
      <p:sp>
        <p:nvSpPr>
          <p:cNvPr id="18" name="object 41">
            <a:extLst>
              <a:ext uri="{FF2B5EF4-FFF2-40B4-BE49-F238E27FC236}">
                <a16:creationId xmlns:a16="http://schemas.microsoft.com/office/drawing/2014/main" id="{F38E41A8-ECE8-47B1-85AB-9824D1D80C00}"/>
              </a:ext>
            </a:extLst>
          </p:cNvPr>
          <p:cNvSpPr txBox="1"/>
          <p:nvPr userDrawn="1"/>
        </p:nvSpPr>
        <p:spPr>
          <a:xfrm>
            <a:off x="6456517" y="8644306"/>
            <a:ext cx="3595531"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Supported</a:t>
            </a:r>
            <a:r>
              <a:rPr sz="2300" b="0" i="0" spc="-110" dirty="0">
                <a:solidFill>
                  <a:srgbClr val="FFFFFF"/>
                </a:solidFill>
                <a:latin typeface="Poppins Medium" pitchFamily="2" charset="77"/>
                <a:cs typeface="Poppins Medium" pitchFamily="2" charset="77"/>
              </a:rPr>
              <a:t> </a:t>
            </a:r>
            <a:r>
              <a:rPr sz="2300" b="0" i="0" spc="-20" dirty="0">
                <a:solidFill>
                  <a:srgbClr val="FFFFFF"/>
                </a:solidFill>
                <a:latin typeface="Poppins Medium" pitchFamily="2" charset="77"/>
                <a:cs typeface="Poppins Medium" pitchFamily="2" charset="77"/>
              </a:rPr>
              <a:t>by</a:t>
            </a:r>
            <a:endParaRPr sz="2300" b="0" i="0" dirty="0">
              <a:latin typeface="Poppins Medium" pitchFamily="2" charset="77"/>
              <a:cs typeface="Poppins Medium" pitchFamily="2" charset="77"/>
            </a:endParaRPr>
          </a:p>
        </p:txBody>
      </p:sp>
      <p:sp>
        <p:nvSpPr>
          <p:cNvPr id="19" name="object 42">
            <a:extLst>
              <a:ext uri="{FF2B5EF4-FFF2-40B4-BE49-F238E27FC236}">
                <a16:creationId xmlns:a16="http://schemas.microsoft.com/office/drawing/2014/main" id="{E15DCFC0-DA16-4F9A-B70D-3C33C791B448}"/>
              </a:ext>
            </a:extLst>
          </p:cNvPr>
          <p:cNvSpPr txBox="1"/>
          <p:nvPr userDrawn="1"/>
        </p:nvSpPr>
        <p:spPr>
          <a:xfrm>
            <a:off x="16755832" y="8644306"/>
            <a:ext cx="2406277" cy="367408"/>
          </a:xfrm>
          <a:prstGeom prst="rect">
            <a:avLst/>
          </a:prstGeom>
        </p:spPr>
        <p:txBody>
          <a:bodyPr vert="horz" wrap="square" lIns="0" tIns="13335" rIns="0" bIns="0" rtlCol="0">
            <a:spAutoFit/>
          </a:bodyPr>
          <a:lstStyle/>
          <a:p>
            <a:pPr marL="12700">
              <a:lnSpc>
                <a:spcPct val="100000"/>
              </a:lnSpc>
              <a:spcBef>
                <a:spcPts val="105"/>
              </a:spcBef>
            </a:pPr>
            <a:r>
              <a:rPr sz="2300" b="0" i="0" spc="-20" dirty="0">
                <a:solidFill>
                  <a:srgbClr val="FFFFFF"/>
                </a:solidFill>
                <a:latin typeface="Poppins Medium" pitchFamily="2" charset="77"/>
                <a:cs typeface="Poppins Medium" pitchFamily="2" charset="77"/>
              </a:rPr>
              <a:t>Hosted</a:t>
            </a:r>
            <a:r>
              <a:rPr sz="2300" b="0" i="0" spc="-105" dirty="0">
                <a:solidFill>
                  <a:srgbClr val="FFFFFF"/>
                </a:solidFill>
                <a:latin typeface="Poppins Medium" pitchFamily="2" charset="77"/>
                <a:cs typeface="Poppins Medium" pitchFamily="2" charset="77"/>
              </a:rPr>
              <a:t> </a:t>
            </a:r>
            <a:r>
              <a:rPr sz="2300" b="0" i="0" spc="-25" dirty="0">
                <a:solidFill>
                  <a:srgbClr val="FFFFFF"/>
                </a:solidFill>
                <a:latin typeface="Poppins Medium" pitchFamily="2" charset="77"/>
                <a:cs typeface="Poppins Medium" pitchFamily="2" charset="77"/>
              </a:rPr>
              <a:t>at</a:t>
            </a:r>
            <a:endParaRPr sz="2300" b="0" i="0" dirty="0">
              <a:latin typeface="Poppins Medium" pitchFamily="2" charset="77"/>
              <a:cs typeface="Poppins Medium" pitchFamily="2" charset="77"/>
            </a:endParaRPr>
          </a:p>
        </p:txBody>
      </p:sp>
      <p:sp>
        <p:nvSpPr>
          <p:cNvPr id="39" name="object 14">
            <a:extLst>
              <a:ext uri="{FF2B5EF4-FFF2-40B4-BE49-F238E27FC236}">
                <a16:creationId xmlns:a16="http://schemas.microsoft.com/office/drawing/2014/main" id="{EBA520A8-D9DC-4590-A234-60E794F86D19}"/>
              </a:ext>
            </a:extLst>
          </p:cNvPr>
          <p:cNvSpPr/>
          <p:nvPr userDrawn="1"/>
        </p:nvSpPr>
        <p:spPr>
          <a:xfrm>
            <a:off x="952851" y="82454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Tree>
    <p:extLst>
      <p:ext uri="{BB962C8B-B14F-4D97-AF65-F5344CB8AC3E}">
        <p14:creationId xmlns:p14="http://schemas.microsoft.com/office/powerpoint/2010/main" val="44034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Slide (In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4906778"/>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7350424"/>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8081402"/>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9603944"/>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10240089"/>
            <a:ext cx="6111875" cy="400687"/>
          </a:xfrm>
        </p:spPr>
        <p:txBody>
          <a:bodyPr/>
          <a:lstStyle/>
          <a:p>
            <a:pPr lvl="0"/>
            <a:r>
              <a:rPr lang="en-US"/>
              <a:t>Click to edit Master text styles</a:t>
            </a:r>
          </a:p>
        </p:txBody>
      </p:sp>
      <p:sp>
        <p:nvSpPr>
          <p:cNvPr id="4" name="Rectangle 3">
            <a:extLst>
              <a:ext uri="{FF2B5EF4-FFF2-40B4-BE49-F238E27FC236}">
                <a16:creationId xmlns:a16="http://schemas.microsoft.com/office/drawing/2014/main" id="{C3757BCB-FB2B-4870-A128-1DEDA8180683}"/>
              </a:ext>
            </a:extLst>
          </p:cNvPr>
          <p:cNvSpPr/>
          <p:nvPr userDrawn="1"/>
        </p:nvSpPr>
        <p:spPr>
          <a:xfrm>
            <a:off x="8534400" y="0"/>
            <a:ext cx="11569700" cy="11309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Graphic 6">
            <a:extLst>
              <a:ext uri="{FF2B5EF4-FFF2-40B4-BE49-F238E27FC236}">
                <a16:creationId xmlns:a16="http://schemas.microsoft.com/office/drawing/2014/main" id="{142CC9A5-8FA8-4188-B9FB-687FDCC80CDF}"/>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0242550" y="4783138"/>
            <a:ext cx="8153400" cy="1743075"/>
          </a:xfrm>
          <a:prstGeom prst="rect">
            <a:avLst/>
          </a:prstGeom>
        </p:spPr>
      </p:pic>
    </p:spTree>
    <p:extLst>
      <p:ext uri="{BB962C8B-B14F-4D97-AF65-F5344CB8AC3E}">
        <p14:creationId xmlns:p14="http://schemas.microsoft.com/office/powerpoint/2010/main" val="2608489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Key message">
    <p:bg>
      <p:bgPr>
        <a:solidFill>
          <a:schemeClr val="accent6"/>
        </a:solidFill>
        <a:effectLst/>
      </p:bgPr>
    </p:bg>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defRPr>
            </a:lvl1pPr>
          </a:lstStyle>
          <a:p>
            <a:r>
              <a:rPr lang="en-GB"/>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
        <p:nvSpPr>
          <p:cNvPr id="4" name="Text Placeholder 3">
            <a:extLst>
              <a:ext uri="{FF2B5EF4-FFF2-40B4-BE49-F238E27FC236}">
                <a16:creationId xmlns:a16="http://schemas.microsoft.com/office/drawing/2014/main" id="{0F41ED4F-48C8-405A-BAF4-A471B383C978}"/>
              </a:ext>
            </a:extLst>
          </p:cNvPr>
          <p:cNvSpPr>
            <a:spLocks noGrp="1"/>
          </p:cNvSpPr>
          <p:nvPr>
            <p:ph type="body" sz="quarter" idx="13"/>
          </p:nvPr>
        </p:nvSpPr>
        <p:spPr>
          <a:xfrm>
            <a:off x="2470151" y="4722369"/>
            <a:ext cx="15163800" cy="1864613"/>
          </a:xfrm>
        </p:spPr>
        <p:txBody>
          <a:bodyPr anchor="ctr"/>
          <a:lstStyle>
            <a:lvl1pPr algn="ctr">
              <a:defRPr sz="7000" b="1" i="0">
                <a:solidFill>
                  <a:schemeClr val="bg1"/>
                </a:solidFill>
                <a:latin typeface="Poppins SemiBold" pitchFamily="2" charset="77"/>
                <a:cs typeface="Poppins SemiBold" pitchFamily="2" charset="77"/>
              </a:defRPr>
            </a:lvl1pPr>
            <a:lvl2pPr marL="0" indent="0" algn="ctr">
              <a:buFontTx/>
              <a:buNone/>
              <a:defRPr>
                <a:solidFill>
                  <a:schemeClr val="bg1"/>
                </a:solidFill>
                <a:latin typeface="Poppins" pitchFamily="2" charset="77"/>
                <a:cs typeface="Poppins" pitchFamily="2" charset="77"/>
              </a:defRPr>
            </a:lvl2pPr>
            <a:lvl3pPr algn="ctr">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890993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accent6"/>
        </a:solidFill>
        <a:effectLst/>
      </p:bgPr>
    </p:bg>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defRPr>
            </a:lvl1pPr>
          </a:lstStyle>
          <a:p>
            <a:r>
              <a:rPr lang="en-GB"/>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sp>
        <p:nvSpPr>
          <p:cNvPr id="4" name="Text Placeholder 3">
            <a:extLst>
              <a:ext uri="{FF2B5EF4-FFF2-40B4-BE49-F238E27FC236}">
                <a16:creationId xmlns:a16="http://schemas.microsoft.com/office/drawing/2014/main" id="{0F41ED4F-48C8-405A-BAF4-A471B383C978}"/>
              </a:ext>
            </a:extLst>
          </p:cNvPr>
          <p:cNvSpPr>
            <a:spLocks noGrp="1"/>
          </p:cNvSpPr>
          <p:nvPr>
            <p:ph type="body" sz="quarter" idx="13"/>
          </p:nvPr>
        </p:nvSpPr>
        <p:spPr>
          <a:xfrm>
            <a:off x="2468563" y="6070992"/>
            <a:ext cx="15163800" cy="1384482"/>
          </a:xfrm>
        </p:spPr>
        <p:txBody>
          <a:bodyPr anchor="ctr"/>
          <a:lstStyle>
            <a:lvl1pPr algn="ctr">
              <a:defRPr sz="4400" b="1" i="0">
                <a:solidFill>
                  <a:schemeClr val="bg1"/>
                </a:solidFill>
                <a:latin typeface="Poppins SemiBold" pitchFamily="2" charset="77"/>
                <a:cs typeface="Poppins SemiBold" pitchFamily="2" charset="77"/>
              </a:defRPr>
            </a:lvl1pPr>
            <a:lvl2pPr marL="0" indent="0" algn="ctr">
              <a:buFontTx/>
              <a:buNone/>
              <a:defRPr>
                <a:solidFill>
                  <a:schemeClr val="bg1"/>
                </a:solidFill>
                <a:latin typeface="Poppins" pitchFamily="2" charset="77"/>
                <a:cs typeface="Poppins" pitchFamily="2" charset="77"/>
              </a:defRPr>
            </a:lvl2pPr>
            <a:lvl3pPr algn="ctr">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pic>
        <p:nvPicPr>
          <p:cNvPr id="5" name="Graphic 4">
            <a:extLst>
              <a:ext uri="{FF2B5EF4-FFF2-40B4-BE49-F238E27FC236}">
                <a16:creationId xmlns:a16="http://schemas.microsoft.com/office/drawing/2014/main" id="{5C1720A0-FC5D-48B5-9BF5-2721266040F1}"/>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973762" y="3782467"/>
            <a:ext cx="8153400" cy="1743075"/>
          </a:xfrm>
          <a:prstGeom prst="rect">
            <a:avLst/>
          </a:prstGeom>
        </p:spPr>
      </p:pic>
    </p:spTree>
    <p:extLst>
      <p:ext uri="{BB962C8B-B14F-4D97-AF65-F5344CB8AC3E}">
        <p14:creationId xmlns:p14="http://schemas.microsoft.com/office/powerpoint/2010/main" val="140087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750"/>
                            </p:stCondLst>
                            <p:childTnLst>
                              <p:par>
                                <p:cTn id="9" presetID="10" presetClass="entr" presetSubtype="0" fill="hold" grpId="0" nodeType="afterEffect">
                                  <p:stCondLst>
                                    <p:cond delay="25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fade">
                                      <p:cBhvr>
                                        <p:cTn id="11"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 lvl="2">
            <p:tnLst>
              <p:par>
                <p:cTn presetID="10" presetClass="entr" presetSubtype="0" fill="hold" nodeType="afterEffect">
                  <p:stCondLst>
                    <p:cond delay="25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ign-off">
    <p:bg>
      <p:bgPr>
        <a:solidFill>
          <a:schemeClr val="accent6"/>
        </a:solidFill>
        <a:effectLst/>
      </p:bgPr>
    </p:bg>
    <p:spTree>
      <p:nvGrpSpPr>
        <p:cNvPr id="1" name=""/>
        <p:cNvGrpSpPr/>
        <p:nvPr/>
      </p:nvGrpSpPr>
      <p:grpSpPr>
        <a:xfrm>
          <a:off x="0" y="0"/>
          <a:ext cx="0" cy="0"/>
          <a:chOff x="0" y="0"/>
          <a:chExt cx="0" cy="0"/>
        </a:xfrm>
      </p:grpSpPr>
      <p:sp>
        <p:nvSpPr>
          <p:cNvPr id="8" name="Footer Placeholder 7">
            <a:extLst>
              <a:ext uri="{FF2B5EF4-FFF2-40B4-BE49-F238E27FC236}">
                <a16:creationId xmlns:a16="http://schemas.microsoft.com/office/drawing/2014/main" id="{07091CED-6421-441D-89DA-74EF77AD24AD}"/>
              </a:ext>
            </a:extLst>
          </p:cNvPr>
          <p:cNvSpPr>
            <a:spLocks noGrp="1"/>
          </p:cNvSpPr>
          <p:nvPr>
            <p:ph type="ftr" sz="quarter" idx="11"/>
          </p:nvPr>
        </p:nvSpPr>
        <p:spPr/>
        <p:txBody>
          <a:bodyPr/>
          <a:lstStyle>
            <a:lvl1pPr>
              <a:defRPr>
                <a:solidFill>
                  <a:schemeClr val="bg1"/>
                </a:solidFill>
                <a:effectLst/>
              </a:defRPr>
            </a:lvl1pPr>
          </a:lstStyle>
          <a:p>
            <a:r>
              <a:rPr lang="en-GB" dirty="0"/>
              <a:t>Immunization, Vaccines and Biologicals</a:t>
            </a:r>
            <a:endParaRPr lang="en-GB" dirty="0">
              <a:effectLst/>
            </a:endParaRPr>
          </a:p>
        </p:txBody>
      </p:sp>
      <p:sp>
        <p:nvSpPr>
          <p:cNvPr id="9" name="Slide Number Placeholder 8">
            <a:extLst>
              <a:ext uri="{FF2B5EF4-FFF2-40B4-BE49-F238E27FC236}">
                <a16:creationId xmlns:a16="http://schemas.microsoft.com/office/drawing/2014/main" id="{D1CC4CE6-BB6C-4665-BB0E-0849EB26E1A1}"/>
              </a:ext>
            </a:extLst>
          </p:cNvPr>
          <p:cNvSpPr>
            <a:spLocks noGrp="1"/>
          </p:cNvSpPr>
          <p:nvPr>
            <p:ph type="sldNum" sz="quarter" idx="12"/>
          </p:nvPr>
        </p:nvSpPr>
        <p:spPr/>
        <p:txBody>
          <a:bodyPr/>
          <a:lstStyle>
            <a:lvl1pPr>
              <a:defRPr>
                <a:solidFill>
                  <a:schemeClr val="bg1"/>
                </a:solidFill>
                <a:effectLst/>
              </a:defRPr>
            </a:lvl1pPr>
          </a:lstStyle>
          <a:p>
            <a:fld id="{E2E31AFC-DF42-41A5-B57C-06A83BBA6616}" type="slidenum">
              <a:rPr lang="en-GB" smtClean="0"/>
              <a:pPr/>
              <a:t>‹#›</a:t>
            </a:fld>
            <a:endParaRPr lang="en-GB"/>
          </a:p>
        </p:txBody>
      </p:sp>
      <p:sp>
        <p:nvSpPr>
          <p:cNvPr id="2" name="object 14">
            <a:extLst>
              <a:ext uri="{FF2B5EF4-FFF2-40B4-BE49-F238E27FC236}">
                <a16:creationId xmlns:a16="http://schemas.microsoft.com/office/drawing/2014/main" id="{E1474A1F-77BF-4F44-91F7-99B672845854}"/>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525">
            <a:solidFill>
              <a:schemeClr val="bg1"/>
            </a:solidFill>
          </a:ln>
        </p:spPr>
        <p:txBody>
          <a:bodyPr wrap="square" lIns="0" tIns="0" rIns="0" bIns="0" rtlCol="0"/>
          <a:lstStyle/>
          <a:p>
            <a:endParaRPr dirty="0"/>
          </a:p>
        </p:txBody>
      </p:sp>
      <p:pic>
        <p:nvPicPr>
          <p:cNvPr id="5" name="Graphic 4">
            <a:extLst>
              <a:ext uri="{FF2B5EF4-FFF2-40B4-BE49-F238E27FC236}">
                <a16:creationId xmlns:a16="http://schemas.microsoft.com/office/drawing/2014/main" id="{5C1720A0-FC5D-48B5-9BF5-2721266040F1}"/>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5973762" y="4783138"/>
            <a:ext cx="8153400" cy="1743075"/>
          </a:xfrm>
          <a:prstGeom prst="rect">
            <a:avLst/>
          </a:prstGeom>
        </p:spPr>
      </p:pic>
    </p:spTree>
    <p:extLst>
      <p:ext uri="{BB962C8B-B14F-4D97-AF65-F5344CB8AC3E}">
        <p14:creationId xmlns:p14="http://schemas.microsoft.com/office/powerpoint/2010/main" val="281610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MAIN_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4906778"/>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7350424"/>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8081402"/>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9603944"/>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10240089"/>
            <a:ext cx="6111875" cy="400687"/>
          </a:xfrm>
        </p:spPr>
        <p:txBody>
          <a:bodyPr/>
          <a:lstStyle/>
          <a:p>
            <a:pPr lvl="0"/>
            <a:r>
              <a:rPr lang="en-US"/>
              <a:t>Click to edit Master text styles</a:t>
            </a:r>
          </a:p>
        </p:txBody>
      </p:sp>
      <p:sp>
        <p:nvSpPr>
          <p:cNvPr id="4" name="Rectangle 3">
            <a:extLst>
              <a:ext uri="{FF2B5EF4-FFF2-40B4-BE49-F238E27FC236}">
                <a16:creationId xmlns:a16="http://schemas.microsoft.com/office/drawing/2014/main" id="{C3757BCB-FB2B-4870-A128-1DEDA8180683}"/>
              </a:ext>
            </a:extLst>
          </p:cNvPr>
          <p:cNvSpPr/>
          <p:nvPr userDrawn="1"/>
        </p:nvSpPr>
        <p:spPr>
          <a:xfrm>
            <a:off x="8534400" y="0"/>
            <a:ext cx="11569700" cy="11309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Graphic 6">
            <a:extLst>
              <a:ext uri="{FF2B5EF4-FFF2-40B4-BE49-F238E27FC236}">
                <a16:creationId xmlns:a16="http://schemas.microsoft.com/office/drawing/2014/main" id="{142CC9A5-8FA8-4188-B9FB-687FDCC80CDF}"/>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0242550" y="4783138"/>
            <a:ext cx="8153400" cy="1743075"/>
          </a:xfrm>
          <a:prstGeom prst="rect">
            <a:avLst/>
          </a:prstGeom>
        </p:spPr>
      </p:pic>
    </p:spTree>
    <p:extLst>
      <p:ext uri="{BB962C8B-B14F-4D97-AF65-F5344CB8AC3E}">
        <p14:creationId xmlns:p14="http://schemas.microsoft.com/office/powerpoint/2010/main" val="966041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MAIN_TITLE_BG">
    <p:bg>
      <p:bgPr>
        <a:solidFill>
          <a:schemeClr val="accent4">
            <a:lumMod val="50000"/>
          </a:schemeClr>
        </a:solidFill>
        <a:effectLst/>
      </p:bgPr>
    </p:bg>
    <p:spTree>
      <p:nvGrpSpPr>
        <p:cNvPr id="1" name=""/>
        <p:cNvGrpSpPr/>
        <p:nvPr/>
      </p:nvGrpSpPr>
      <p:grpSpPr>
        <a:xfrm>
          <a:off x="0" y="0"/>
          <a:ext cx="0" cy="0"/>
          <a:chOff x="0" y="0"/>
          <a:chExt cx="0" cy="0"/>
        </a:xfrm>
      </p:grpSpPr>
      <p:pic>
        <p:nvPicPr>
          <p:cNvPr id="15" name="Content Placeholder 2">
            <a:extLst>
              <a:ext uri="{FF2B5EF4-FFF2-40B4-BE49-F238E27FC236}">
                <a16:creationId xmlns:a16="http://schemas.microsoft.com/office/drawing/2014/main" id="{B974152A-7DE2-C591-27D0-7E07DA0945B6}"/>
              </a:ext>
            </a:extLst>
          </p:cNvPr>
          <p:cNvPicPr>
            <a:picLocks/>
          </p:cNvPicPr>
          <p:nvPr userDrawn="1"/>
        </p:nvPicPr>
        <p:blipFill>
          <a:blip r:embed="rId2">
            <a:extLst>
              <a:ext uri="{28A0092B-C50C-407E-A947-70E740481C1C}">
                <a14:useLocalDpi xmlns:a14="http://schemas.microsoft.com/office/drawing/2010/main" val="0"/>
              </a:ext>
            </a:extLst>
          </a:blip>
          <a:srcRect l="17789" t="4150" r="17878" b="25550"/>
          <a:stretch>
            <a:fillRect/>
          </a:stretch>
        </p:blipFill>
        <p:spPr>
          <a:xfrm>
            <a:off x="3461277" y="-1"/>
            <a:ext cx="16642823" cy="11309351"/>
          </a:xfrm>
          <a:prstGeom prst="rect">
            <a:avLst/>
          </a:prstGeom>
        </p:spPr>
      </p:pic>
      <p:sp>
        <p:nvSpPr>
          <p:cNvPr id="9" name="Rectangle 8">
            <a:extLst>
              <a:ext uri="{FF2B5EF4-FFF2-40B4-BE49-F238E27FC236}">
                <a16:creationId xmlns:a16="http://schemas.microsoft.com/office/drawing/2014/main" id="{F8DFBB67-408B-D39F-F189-190FFFADB2E5}"/>
              </a:ext>
            </a:extLst>
          </p:cNvPr>
          <p:cNvSpPr/>
          <p:nvPr userDrawn="1"/>
        </p:nvSpPr>
        <p:spPr>
          <a:xfrm flipH="1">
            <a:off x="0" y="-2"/>
            <a:ext cx="20104100" cy="11309351"/>
          </a:xfrm>
          <a:prstGeom prst="rect">
            <a:avLst/>
          </a:prstGeom>
          <a:gradFill flip="none" rotWithShape="1">
            <a:gsLst>
              <a:gs pos="46000">
                <a:schemeClr val="accent5">
                  <a:lumMod val="10000"/>
                  <a:alpha val="90000"/>
                </a:schemeClr>
              </a:gs>
              <a:gs pos="0">
                <a:schemeClr val="accent5">
                  <a:lumMod val="10000"/>
                </a:schemeClr>
              </a:gs>
              <a:gs pos="100000">
                <a:srgbClr val="002060">
                  <a:alpha val="5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1">
            <a:extLst>
              <a:ext uri="{FF2B5EF4-FFF2-40B4-BE49-F238E27FC236}">
                <a16:creationId xmlns:a16="http://schemas.microsoft.com/office/drawing/2014/main" id="{8409744D-D923-449A-26C2-96890A9C9439}"/>
              </a:ext>
            </a:extLst>
          </p:cNvPr>
          <p:cNvSpPr>
            <a:spLocks noGrp="1"/>
          </p:cNvSpPr>
          <p:nvPr>
            <p:ph type="ctrTitle"/>
          </p:nvPr>
        </p:nvSpPr>
        <p:spPr>
          <a:xfrm>
            <a:off x="619001" y="4430539"/>
            <a:ext cx="11593288" cy="950517"/>
          </a:xfrm>
        </p:spPr>
        <p:txBody>
          <a:bodyPr lIns="0" tIns="0" rIns="0" bIns="0" anchor="t" anchorCtr="0"/>
          <a:lstStyle>
            <a:lvl1pPr algn="l">
              <a:defRPr sz="6800">
                <a:solidFill>
                  <a:schemeClr val="bg1"/>
                </a:solidFill>
                <a:latin typeface="Poppins" panose="00000500000000000000" pitchFamily="2" charset="0"/>
                <a:cs typeface="Poppins" panose="00000500000000000000" pitchFamily="2" charset="0"/>
              </a:defRPr>
            </a:lvl1pPr>
          </a:lstStyle>
          <a:p>
            <a:endParaRPr lang="en-GB" dirty="0"/>
          </a:p>
        </p:txBody>
      </p:sp>
      <p:pic>
        <p:nvPicPr>
          <p:cNvPr id="18" name="Picture 17">
            <a:extLst>
              <a:ext uri="{FF2B5EF4-FFF2-40B4-BE49-F238E27FC236}">
                <a16:creationId xmlns:a16="http://schemas.microsoft.com/office/drawing/2014/main" id="{3BCB03A4-4C12-5EC4-D7E5-7870943D808D}"/>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566913" y="326083"/>
            <a:ext cx="2832536" cy="867464"/>
          </a:xfrm>
          <a:prstGeom prst="rect">
            <a:avLst/>
          </a:prstGeom>
        </p:spPr>
      </p:pic>
      <p:cxnSp>
        <p:nvCxnSpPr>
          <p:cNvPr id="20" name="Straight Connector 19">
            <a:extLst>
              <a:ext uri="{FF2B5EF4-FFF2-40B4-BE49-F238E27FC236}">
                <a16:creationId xmlns:a16="http://schemas.microsoft.com/office/drawing/2014/main" id="{592998FD-C3A9-DD63-01D7-C581069C8202}"/>
              </a:ext>
            </a:extLst>
          </p:cNvPr>
          <p:cNvCxnSpPr>
            <a:cxnSpLocks/>
          </p:cNvCxnSpPr>
          <p:nvPr userDrawn="1"/>
        </p:nvCxnSpPr>
        <p:spPr>
          <a:xfrm>
            <a:off x="3759218" y="409139"/>
            <a:ext cx="0" cy="745395"/>
          </a:xfrm>
          <a:prstGeom prst="line">
            <a:avLst/>
          </a:prstGeom>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A51D7FC-EEC9-031B-2E9E-038FAA2DBF23}"/>
              </a:ext>
            </a:extLst>
          </p:cNvPr>
          <p:cNvSpPr txBox="1"/>
          <p:nvPr userDrawn="1"/>
        </p:nvSpPr>
        <p:spPr>
          <a:xfrm>
            <a:off x="4003378" y="413654"/>
            <a:ext cx="4824535" cy="707886"/>
          </a:xfrm>
          <a:prstGeom prst="rect">
            <a:avLst/>
          </a:prstGeom>
          <a:noFill/>
        </p:spPr>
        <p:txBody>
          <a:bodyPr wrap="square" rtlCol="0">
            <a:spAutoFit/>
          </a:bodyPr>
          <a:lstStyle/>
          <a:p>
            <a:r>
              <a:rPr lang="en-US" sz="2000" dirty="0">
                <a:solidFill>
                  <a:schemeClr val="bg1"/>
                </a:solidFill>
                <a:latin typeface="Aptos" panose="020B0004020202020204" pitchFamily="34" charset="0"/>
              </a:rPr>
              <a:t>Immunization, Vaccines </a:t>
            </a:r>
            <a:br>
              <a:rPr lang="en-US" sz="2000" dirty="0">
                <a:solidFill>
                  <a:schemeClr val="bg1"/>
                </a:solidFill>
                <a:latin typeface="Aptos" panose="020B0004020202020204" pitchFamily="34" charset="0"/>
              </a:rPr>
            </a:br>
            <a:r>
              <a:rPr lang="en-US" sz="2000" dirty="0">
                <a:solidFill>
                  <a:schemeClr val="bg1"/>
                </a:solidFill>
                <a:latin typeface="Aptos" panose="020B0004020202020204" pitchFamily="34" charset="0"/>
              </a:rPr>
              <a:t>and Biologicals (IVB)</a:t>
            </a:r>
          </a:p>
        </p:txBody>
      </p:sp>
      <p:cxnSp>
        <p:nvCxnSpPr>
          <p:cNvPr id="23" name="Straight Connector 22">
            <a:extLst>
              <a:ext uri="{FF2B5EF4-FFF2-40B4-BE49-F238E27FC236}">
                <a16:creationId xmlns:a16="http://schemas.microsoft.com/office/drawing/2014/main" id="{91953401-9E5D-A7CE-D5C5-ED6CB1DED3AB}"/>
              </a:ext>
            </a:extLst>
          </p:cNvPr>
          <p:cNvCxnSpPr>
            <a:cxnSpLocks/>
          </p:cNvCxnSpPr>
          <p:nvPr userDrawn="1"/>
        </p:nvCxnSpPr>
        <p:spPr>
          <a:xfrm>
            <a:off x="619001" y="6950819"/>
            <a:ext cx="2808313" cy="0"/>
          </a:xfrm>
          <a:prstGeom prst="line">
            <a:avLst/>
          </a:prstGeom>
          <a:ln w="381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232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_TITLE_BG">
    <p:bg>
      <p:bgPr>
        <a:solidFill>
          <a:schemeClr val="accent4">
            <a:lumMod val="50000"/>
          </a:schemeClr>
        </a:solidFill>
        <a:effectLst/>
      </p:bgPr>
    </p:bg>
    <p:spTree>
      <p:nvGrpSpPr>
        <p:cNvPr id="1" name=""/>
        <p:cNvGrpSpPr/>
        <p:nvPr/>
      </p:nvGrpSpPr>
      <p:grpSpPr>
        <a:xfrm>
          <a:off x="0" y="0"/>
          <a:ext cx="0" cy="0"/>
          <a:chOff x="0" y="0"/>
          <a:chExt cx="0" cy="0"/>
        </a:xfrm>
      </p:grpSpPr>
      <p:pic>
        <p:nvPicPr>
          <p:cNvPr id="15" name="Content Placeholder 2">
            <a:extLst>
              <a:ext uri="{FF2B5EF4-FFF2-40B4-BE49-F238E27FC236}">
                <a16:creationId xmlns:a16="http://schemas.microsoft.com/office/drawing/2014/main" id="{B974152A-7DE2-C591-27D0-7E07DA0945B6}"/>
              </a:ext>
            </a:extLst>
          </p:cNvPr>
          <p:cNvPicPr>
            <a:picLocks/>
          </p:cNvPicPr>
          <p:nvPr userDrawn="1"/>
        </p:nvPicPr>
        <p:blipFill>
          <a:blip r:embed="rId2">
            <a:extLst>
              <a:ext uri="{28A0092B-C50C-407E-A947-70E740481C1C}">
                <a14:useLocalDpi xmlns:a14="http://schemas.microsoft.com/office/drawing/2010/main" val="0"/>
              </a:ext>
            </a:extLst>
          </a:blip>
          <a:srcRect l="17789" t="4150" r="17878" b="25550"/>
          <a:stretch>
            <a:fillRect/>
          </a:stretch>
        </p:blipFill>
        <p:spPr>
          <a:xfrm>
            <a:off x="3461277" y="-1"/>
            <a:ext cx="16642823" cy="11309351"/>
          </a:xfrm>
          <a:prstGeom prst="rect">
            <a:avLst/>
          </a:prstGeom>
        </p:spPr>
      </p:pic>
      <p:sp>
        <p:nvSpPr>
          <p:cNvPr id="9" name="Rectangle 8">
            <a:extLst>
              <a:ext uri="{FF2B5EF4-FFF2-40B4-BE49-F238E27FC236}">
                <a16:creationId xmlns:a16="http://schemas.microsoft.com/office/drawing/2014/main" id="{F8DFBB67-408B-D39F-F189-190FFFADB2E5}"/>
              </a:ext>
            </a:extLst>
          </p:cNvPr>
          <p:cNvSpPr/>
          <p:nvPr userDrawn="1"/>
        </p:nvSpPr>
        <p:spPr>
          <a:xfrm flipH="1">
            <a:off x="0" y="-2"/>
            <a:ext cx="20104100" cy="11309351"/>
          </a:xfrm>
          <a:prstGeom prst="rect">
            <a:avLst/>
          </a:prstGeom>
          <a:gradFill flip="none" rotWithShape="1">
            <a:gsLst>
              <a:gs pos="46000">
                <a:schemeClr val="accent5">
                  <a:lumMod val="10000"/>
                  <a:alpha val="90000"/>
                </a:schemeClr>
              </a:gs>
              <a:gs pos="0">
                <a:schemeClr val="accent5">
                  <a:lumMod val="10000"/>
                </a:schemeClr>
              </a:gs>
              <a:gs pos="100000">
                <a:srgbClr val="002060">
                  <a:alpha val="50000"/>
                </a:srgb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itle 1">
            <a:extLst>
              <a:ext uri="{FF2B5EF4-FFF2-40B4-BE49-F238E27FC236}">
                <a16:creationId xmlns:a16="http://schemas.microsoft.com/office/drawing/2014/main" id="{8409744D-D923-449A-26C2-96890A9C9439}"/>
              </a:ext>
            </a:extLst>
          </p:cNvPr>
          <p:cNvSpPr>
            <a:spLocks noGrp="1"/>
          </p:cNvSpPr>
          <p:nvPr>
            <p:ph type="ctrTitle"/>
          </p:nvPr>
        </p:nvSpPr>
        <p:spPr>
          <a:xfrm>
            <a:off x="1483098" y="5297921"/>
            <a:ext cx="11593288" cy="950517"/>
          </a:xfrm>
        </p:spPr>
        <p:txBody>
          <a:bodyPr lIns="0" tIns="0" rIns="0" bIns="0" anchor="t" anchorCtr="0"/>
          <a:lstStyle>
            <a:lvl1pPr algn="l">
              <a:defRPr sz="6800">
                <a:solidFill>
                  <a:schemeClr val="bg1"/>
                </a:solidFill>
                <a:latin typeface="Poppins" panose="00000500000000000000" pitchFamily="2" charset="0"/>
                <a:cs typeface="Poppins" panose="00000500000000000000" pitchFamily="2" charset="0"/>
              </a:defRPr>
            </a:lvl1pPr>
          </a:lstStyle>
          <a:p>
            <a:endParaRPr lang="en-GB" dirty="0"/>
          </a:p>
        </p:txBody>
      </p:sp>
      <p:pic>
        <p:nvPicPr>
          <p:cNvPr id="18" name="Picture 17">
            <a:extLst>
              <a:ext uri="{FF2B5EF4-FFF2-40B4-BE49-F238E27FC236}">
                <a16:creationId xmlns:a16="http://schemas.microsoft.com/office/drawing/2014/main" id="{3BCB03A4-4C12-5EC4-D7E5-7870943D808D}"/>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566913" y="326083"/>
            <a:ext cx="2832536" cy="867464"/>
          </a:xfrm>
          <a:prstGeom prst="rect">
            <a:avLst/>
          </a:prstGeom>
        </p:spPr>
      </p:pic>
      <p:cxnSp>
        <p:nvCxnSpPr>
          <p:cNvPr id="20" name="Straight Connector 19">
            <a:extLst>
              <a:ext uri="{FF2B5EF4-FFF2-40B4-BE49-F238E27FC236}">
                <a16:creationId xmlns:a16="http://schemas.microsoft.com/office/drawing/2014/main" id="{592998FD-C3A9-DD63-01D7-C581069C8202}"/>
              </a:ext>
            </a:extLst>
          </p:cNvPr>
          <p:cNvCxnSpPr>
            <a:cxnSpLocks/>
          </p:cNvCxnSpPr>
          <p:nvPr userDrawn="1"/>
        </p:nvCxnSpPr>
        <p:spPr>
          <a:xfrm>
            <a:off x="3759218" y="409139"/>
            <a:ext cx="0" cy="745395"/>
          </a:xfrm>
          <a:prstGeom prst="line">
            <a:avLst/>
          </a:prstGeom>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A51D7FC-EEC9-031B-2E9E-038FAA2DBF23}"/>
              </a:ext>
            </a:extLst>
          </p:cNvPr>
          <p:cNvSpPr txBox="1"/>
          <p:nvPr userDrawn="1"/>
        </p:nvSpPr>
        <p:spPr>
          <a:xfrm>
            <a:off x="4003378" y="413654"/>
            <a:ext cx="4824535" cy="707886"/>
          </a:xfrm>
          <a:prstGeom prst="rect">
            <a:avLst/>
          </a:prstGeom>
          <a:noFill/>
        </p:spPr>
        <p:txBody>
          <a:bodyPr wrap="square" rtlCol="0">
            <a:spAutoFit/>
          </a:bodyPr>
          <a:lstStyle/>
          <a:p>
            <a:r>
              <a:rPr lang="en-US" sz="2000" dirty="0">
                <a:solidFill>
                  <a:schemeClr val="bg1"/>
                </a:solidFill>
                <a:latin typeface="Aptos" panose="020B0004020202020204" pitchFamily="34" charset="0"/>
              </a:rPr>
              <a:t>Immunization, Vaccines </a:t>
            </a:r>
            <a:br>
              <a:rPr lang="en-US" sz="2000" dirty="0">
                <a:solidFill>
                  <a:schemeClr val="bg1"/>
                </a:solidFill>
                <a:latin typeface="Aptos" panose="020B0004020202020204" pitchFamily="34" charset="0"/>
              </a:rPr>
            </a:br>
            <a:r>
              <a:rPr lang="en-US" sz="2000" dirty="0">
                <a:solidFill>
                  <a:schemeClr val="bg1"/>
                </a:solidFill>
                <a:latin typeface="Aptos" panose="020B0004020202020204" pitchFamily="34" charset="0"/>
              </a:rPr>
              <a:t>and Biologicals (IVB)</a:t>
            </a:r>
          </a:p>
        </p:txBody>
      </p:sp>
    </p:spTree>
    <p:extLst>
      <p:ext uri="{BB962C8B-B14F-4D97-AF65-F5344CB8AC3E}">
        <p14:creationId xmlns:p14="http://schemas.microsoft.com/office/powerpoint/2010/main" val="3561519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DISTRIBUTION_LIST">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3206403"/>
            <a:ext cx="9675612" cy="664797"/>
          </a:xfrm>
        </p:spPr>
        <p:txBody>
          <a:bodyPr lIns="0" tIns="0" rIns="0" bIns="0" anchor="t" anchorCtr="0"/>
          <a:lstStyle/>
          <a:p>
            <a:r>
              <a:rPr lang="en-US" dirty="0"/>
              <a:t>Click to edit Master title style</a:t>
            </a:r>
            <a:endParaRPr lang="en-GB" dirty="0"/>
          </a:p>
        </p:txBody>
      </p:sp>
    </p:spTree>
    <p:extLst>
      <p:ext uri="{BB962C8B-B14F-4D97-AF65-F5344CB8AC3E}">
        <p14:creationId xmlns:p14="http://schemas.microsoft.com/office/powerpoint/2010/main" val="348651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ATA_SOURCES">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7700640E-70DB-4FA8-8906-F2F2D00CFD0A}"/>
              </a:ext>
            </a:extLst>
          </p:cNvPr>
          <p:cNvSpPr>
            <a:spLocks noGrp="1"/>
          </p:cNvSpPr>
          <p:nvPr>
            <p:ph type="title" hasCustomPrompt="1"/>
          </p:nvPr>
        </p:nvSpPr>
        <p:spPr>
          <a:xfrm>
            <a:off x="952502" y="885878"/>
            <a:ext cx="13420028" cy="503215"/>
          </a:xfrm>
        </p:spPr>
        <p:txBody>
          <a:bodyPr lIns="0" tIns="0" rIns="0" bIns="0" anchor="t" anchorCtr="0"/>
          <a:lstStyle>
            <a:lvl1pPr>
              <a:defRPr sz="3600"/>
            </a:lvl1pPr>
          </a:lstStyle>
          <a:p>
            <a:r>
              <a:rPr lang="en-US" dirty="0"/>
              <a:t>Data sources for data contained within this slide deck</a:t>
            </a:r>
            <a:endParaRPr lang="en-GB" dirty="0"/>
          </a:p>
        </p:txBody>
      </p:sp>
      <p:sp>
        <p:nvSpPr>
          <p:cNvPr id="12" name="TextBox 11">
            <a:extLst>
              <a:ext uri="{FF2B5EF4-FFF2-40B4-BE49-F238E27FC236}">
                <a16:creationId xmlns:a16="http://schemas.microsoft.com/office/drawing/2014/main" id="{8FBF1565-E385-499D-9EFB-74F24A450EB2}"/>
              </a:ext>
            </a:extLst>
          </p:cNvPr>
          <p:cNvSpPr txBox="1"/>
          <p:nvPr userDrawn="1"/>
        </p:nvSpPr>
        <p:spPr>
          <a:xfrm>
            <a:off x="952499" y="1479952"/>
            <a:ext cx="18209259" cy="584775"/>
          </a:xfrm>
          <a:prstGeom prst="rect">
            <a:avLst/>
          </a:prstGeom>
          <a:noFill/>
        </p:spPr>
        <p:txBody>
          <a:bodyPr wrap="square">
            <a:spAutoFit/>
          </a:bodyPr>
          <a:lstStyle/>
          <a:p>
            <a:r>
              <a:rPr lang="en-US" sz="1600" dirty="0">
                <a:latin typeface="+mj-lt"/>
                <a:cs typeface="Calibri" panose="020F0502020204030204" pitchFamily="34" charset="0"/>
              </a:rPr>
              <a:t>The Global Measles and Rubella Report is based on surveillance data reported by Member States to the regional offices weekly or monthly. The regional compilation is reported to HQ monthly. Data are to be reported from the regions on the 1</a:t>
            </a:r>
            <a:r>
              <a:rPr lang="en-US" sz="1600" baseline="30000" dirty="0">
                <a:latin typeface="+mj-lt"/>
                <a:cs typeface="Calibri" panose="020F0502020204030204" pitchFamily="34" charset="0"/>
              </a:rPr>
              <a:t>st</a:t>
            </a:r>
            <a:r>
              <a:rPr lang="en-US" sz="1600" dirty="0">
                <a:latin typeface="+mj-lt"/>
                <a:cs typeface="Calibri" panose="020F0502020204030204" pitchFamily="34" charset="0"/>
              </a:rPr>
              <a:t> Friday of the month, and HQ attempts to release the monthly report by the 3</a:t>
            </a:r>
            <a:r>
              <a:rPr lang="en-US" sz="1600" baseline="30000" dirty="0">
                <a:latin typeface="+mj-lt"/>
                <a:cs typeface="Calibri" panose="020F0502020204030204" pitchFamily="34" charset="0"/>
              </a:rPr>
              <a:t>rd</a:t>
            </a:r>
            <a:r>
              <a:rPr lang="en-US" sz="1600" dirty="0">
                <a:latin typeface="+mj-lt"/>
                <a:cs typeface="Calibri" panose="020F0502020204030204" pitchFamily="34" charset="0"/>
              </a:rPr>
              <a:t> Monday of the month. </a:t>
            </a:r>
          </a:p>
        </p:txBody>
      </p:sp>
      <p:sp>
        <p:nvSpPr>
          <p:cNvPr id="14" name="Rectangle 13">
            <a:extLst>
              <a:ext uri="{FF2B5EF4-FFF2-40B4-BE49-F238E27FC236}">
                <a16:creationId xmlns:a16="http://schemas.microsoft.com/office/drawing/2014/main" id="{09E99455-FC58-4B14-9BCB-56A57C945A32}"/>
              </a:ext>
            </a:extLst>
          </p:cNvPr>
          <p:cNvSpPr/>
          <p:nvPr userDrawn="1"/>
        </p:nvSpPr>
        <p:spPr>
          <a:xfrm>
            <a:off x="962658" y="2342307"/>
            <a:ext cx="18209259" cy="1477328"/>
          </a:xfrm>
          <a:prstGeom prst="rect">
            <a:avLst/>
          </a:prstGeom>
        </p:spPr>
        <p:txBody>
          <a:bodyPr wrap="square">
            <a:spAutoFit/>
          </a:bodyPr>
          <a:lstStyle/>
          <a:p>
            <a:r>
              <a:rPr lang="en-US" sz="1800" b="1" dirty="0">
                <a:latin typeface="+mj-lt"/>
                <a:cs typeface="Calibri" panose="020F0502020204030204" pitchFamily="34" charset="0"/>
              </a:rPr>
              <a:t>Please note:</a:t>
            </a:r>
          </a:p>
          <a:p>
            <a:pPr marL="285750" indent="-285750">
              <a:buFont typeface="Wingdings" panose="05000000000000000000" pitchFamily="2" charset="2"/>
              <a:buChar char="§"/>
            </a:pPr>
            <a:r>
              <a:rPr lang="en-US" sz="1800" dirty="0">
                <a:latin typeface="+mj-lt"/>
                <a:cs typeface="Calibri" panose="020F0502020204030204" pitchFamily="34" charset="0"/>
              </a:rPr>
              <a:t>Numbers of cases might differ from the official numbers reported annually as part of the WHO/UNICEF Joint reporting process (JRF).  The difference can be due to the time lag as  the annual data might not be complete at the time of reporting. </a:t>
            </a:r>
          </a:p>
          <a:p>
            <a:pPr marL="285750" indent="-285750">
              <a:buFont typeface="Wingdings" panose="05000000000000000000" pitchFamily="2" charset="2"/>
              <a:buChar char="§"/>
            </a:pPr>
            <a:r>
              <a:rPr lang="en-US" sz="1800" dirty="0">
                <a:latin typeface="+mj-lt"/>
                <a:cs typeface="Calibri" panose="020F0502020204030204" pitchFamily="34" charset="0"/>
              </a:rPr>
              <a:t>In addition, the difference can be due to multiple surveillance systems at country level.  In these cases, the monthly data are extracted from the case based surveillance system while the annual data can be from the aggregated system. </a:t>
            </a:r>
          </a:p>
        </p:txBody>
      </p:sp>
      <p:sp>
        <p:nvSpPr>
          <p:cNvPr id="16" name="Rectangle 15">
            <a:extLst>
              <a:ext uri="{FF2B5EF4-FFF2-40B4-BE49-F238E27FC236}">
                <a16:creationId xmlns:a16="http://schemas.microsoft.com/office/drawing/2014/main" id="{6FB3D5A0-A53B-41DD-BECF-ECEED5911D92}"/>
              </a:ext>
            </a:extLst>
          </p:cNvPr>
          <p:cNvSpPr/>
          <p:nvPr userDrawn="1"/>
        </p:nvSpPr>
        <p:spPr>
          <a:xfrm>
            <a:off x="10340082" y="4196507"/>
            <a:ext cx="8712968" cy="5632311"/>
          </a:xfrm>
          <a:prstGeom prst="rect">
            <a:avLst/>
          </a:prstGeom>
        </p:spPr>
        <p:txBody>
          <a:bodyPr wrap="square">
            <a:spAutoFit/>
          </a:bodyPr>
          <a:lstStyle/>
          <a:p>
            <a:pPr>
              <a:lnSpc>
                <a:spcPct val="100000"/>
              </a:lnSpc>
              <a:spcBef>
                <a:spcPts val="0"/>
              </a:spcBef>
              <a:spcAft>
                <a:spcPts val="0"/>
              </a:spcAft>
            </a:pPr>
            <a:r>
              <a:rPr lang="en-US" sz="1200" b="1" dirty="0">
                <a:latin typeface="+mj-lt"/>
                <a:cs typeface="Calibri" panose="020F0502020204030204" pitchFamily="34" charset="0"/>
              </a:rPr>
              <a:t>ELISA Laboratory Data from the Global Measles and Rubella Laboratory Network (GMRLN)</a:t>
            </a:r>
          </a:p>
          <a:p>
            <a:pPr marL="17145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The Global Measles Rubella Laboratory Network laboratories report the number of samples received as well as the number of samples tested for IgM serology, as well as the number positive, negative and equivocal. </a:t>
            </a:r>
          </a:p>
          <a:p>
            <a:pPr marL="628650" lvl="1" indent="-171450">
              <a:buFont typeface="Arial" panose="020B0604020202020204" pitchFamily="34" charset="0"/>
              <a:buChar char="•"/>
            </a:pPr>
            <a:r>
              <a:rPr lang="en-US" sz="1200" dirty="0">
                <a:latin typeface="+mj-lt"/>
                <a:cs typeface="Calibri" panose="020F0502020204030204" pitchFamily="34" charset="0"/>
              </a:rPr>
              <a:t>These aggregated data are collected to account for the inadequate linking between laboratory and epidemiological data in some countries.</a:t>
            </a:r>
          </a:p>
          <a:p>
            <a:pPr marL="628650" lvl="1" indent="-171450">
              <a:buFont typeface="Arial" panose="020B0604020202020204" pitchFamily="34" charset="0"/>
              <a:buChar char="•"/>
            </a:pPr>
            <a:r>
              <a:rPr lang="en-US" sz="1200" dirty="0">
                <a:latin typeface="+mj-lt"/>
                <a:cs typeface="Calibri" panose="020F0502020204030204" pitchFamily="34" charset="0"/>
              </a:rPr>
              <a:t>Numbers of cases reported may differ from the number of samples tested positive for various reasons</a:t>
            </a:r>
          </a:p>
          <a:p>
            <a:pPr marL="1085850" lvl="2" indent="-171450">
              <a:buFont typeface="Arial" panose="020B0604020202020204" pitchFamily="34" charset="0"/>
              <a:buChar char="•"/>
            </a:pPr>
            <a:r>
              <a:rPr lang="en-US" sz="1200" dirty="0">
                <a:latin typeface="+mj-lt"/>
                <a:cs typeface="Calibri" panose="020F0502020204030204" pitchFamily="34" charset="0"/>
              </a:rPr>
              <a:t>Samples tested positive in a laboratory may not reported to the surveillance system</a:t>
            </a:r>
          </a:p>
          <a:p>
            <a:pPr marL="1085850" lvl="2" indent="-171450">
              <a:buFont typeface="Arial" panose="020B0604020202020204" pitchFamily="34" charset="0"/>
              <a:buChar char="•"/>
            </a:pPr>
            <a:r>
              <a:rPr lang="en-US" sz="1200" dirty="0">
                <a:latin typeface="+mj-lt"/>
                <a:cs typeface="Calibri" panose="020F0502020204030204" pitchFamily="34" charset="0"/>
              </a:rPr>
              <a:t>IgG screening results are inappropriately included in the surveillance database</a:t>
            </a:r>
          </a:p>
          <a:p>
            <a:pPr marL="1085850" lvl="2" indent="-171450">
              <a:buFont typeface="Arial" panose="020B0604020202020204" pitchFamily="34" charset="0"/>
              <a:buChar char="•"/>
            </a:pPr>
            <a:r>
              <a:rPr lang="en-US" sz="1200" dirty="0">
                <a:latin typeface="+mj-lt"/>
                <a:cs typeface="Calibri" panose="020F0502020204030204" pitchFamily="34" charset="0"/>
              </a:rPr>
              <a:t>Inconsistent reporting from laboratories.  </a:t>
            </a:r>
          </a:p>
          <a:p>
            <a:pPr marL="1085850" lvl="2" indent="-171450">
              <a:buFont typeface="Arial" panose="020B0604020202020204" pitchFamily="34" charset="0"/>
              <a:buChar char="•"/>
            </a:pPr>
            <a:r>
              <a:rPr lang="en-US" sz="1200" dirty="0">
                <a:latin typeface="+mj-lt"/>
                <a:cs typeface="Calibri" panose="020F0502020204030204" pitchFamily="34" charset="0"/>
              </a:rPr>
              <a:t>This is based on the number of SAMPLES tested, not the number of CASES tested. One case can have multiple samples being tested (e.g. different specimen types, repeat specimen collection based on timing of collection).</a:t>
            </a:r>
          </a:p>
          <a:p>
            <a:pPr marL="1085850" lvl="2" indent="-171450">
              <a:buFont typeface="Arial" panose="020B0604020202020204" pitchFamily="34" charset="0"/>
              <a:buChar char="•"/>
            </a:pPr>
            <a:endParaRPr lang="en-US" sz="1200" dirty="0">
              <a:latin typeface="+mj-lt"/>
              <a:cs typeface="Calibri" panose="020F0502020204030204" pitchFamily="34" charset="0"/>
            </a:endParaRPr>
          </a:p>
          <a:p>
            <a:pPr marL="0" indent="0">
              <a:buFont typeface="Arial" panose="020B0604020202020204" pitchFamily="34" charset="0"/>
              <a:buNone/>
            </a:pPr>
            <a:r>
              <a:rPr lang="en-US" sz="1200" b="1" dirty="0">
                <a:latin typeface="+mj-lt"/>
                <a:cs typeface="Calibri" panose="020F0502020204030204" pitchFamily="34" charset="0"/>
              </a:rPr>
              <a:t>Limitations</a:t>
            </a:r>
          </a:p>
          <a:p>
            <a:pPr marL="171450" lvl="0" indent="-171450">
              <a:buFont typeface="Arial" panose="020B0604020202020204" pitchFamily="34" charset="0"/>
              <a:buChar char="•"/>
            </a:pPr>
            <a:r>
              <a:rPr lang="en-US" sz="1200" dirty="0">
                <a:latin typeface="+mj-lt"/>
                <a:cs typeface="Calibri" panose="020F0502020204030204" pitchFamily="34" charset="0"/>
              </a:rPr>
              <a:t>Data are only from network laboratories</a:t>
            </a:r>
          </a:p>
          <a:p>
            <a:pPr marL="171450" lvl="0" indent="-171450">
              <a:buFont typeface="Arial" panose="020B0604020202020204" pitchFamily="34" charset="0"/>
              <a:buChar char="•"/>
            </a:pPr>
            <a:r>
              <a:rPr lang="en-US" sz="1200" dirty="0">
                <a:latin typeface="+mj-lt"/>
                <a:cs typeface="Calibri" panose="020F0502020204030204" pitchFamily="34" charset="0"/>
              </a:rPr>
              <a:t>Non-network laboratories are not included</a:t>
            </a:r>
          </a:p>
          <a:p>
            <a:pPr marL="171450" lvl="0" indent="-171450">
              <a:buFont typeface="Arial" panose="020B0604020202020204" pitchFamily="34" charset="0"/>
              <a:buChar char="•"/>
            </a:pPr>
            <a:r>
              <a:rPr lang="en-US" sz="1200" dirty="0">
                <a:latin typeface="+mj-lt"/>
                <a:cs typeface="Calibri" panose="020F0502020204030204" pitchFamily="34" charset="0"/>
              </a:rPr>
              <a:t>Some laboratories don’t report</a:t>
            </a:r>
          </a:p>
          <a:p>
            <a:pPr marL="171450" lvl="0" indent="-171450">
              <a:buFont typeface="Arial" panose="020B0604020202020204" pitchFamily="34" charset="0"/>
              <a:buChar char="•"/>
            </a:pPr>
            <a:r>
              <a:rPr lang="en-US" sz="1200" dirty="0">
                <a:latin typeface="+mj-lt"/>
                <a:cs typeface="Calibri" panose="020F0502020204030204" pitchFamily="34" charset="0"/>
              </a:rPr>
              <a:t>IgG results are sometimes inappropriately reported</a:t>
            </a:r>
          </a:p>
          <a:p>
            <a:pPr marL="628650" lvl="1" indent="-171450">
              <a:buFont typeface="Arial" panose="020B0604020202020204" pitchFamily="34" charset="0"/>
              <a:buChar char="•"/>
            </a:pPr>
            <a:endParaRPr lang="en-US" sz="1200" dirty="0">
              <a:latin typeface="+mj-lt"/>
              <a:cs typeface="Calibri" panose="020F0502020204030204" pitchFamily="34" charset="0"/>
            </a:endParaRPr>
          </a:p>
          <a:p>
            <a:pPr marL="628650" lvl="1" indent="-171450">
              <a:buFont typeface="Arial" panose="020B0604020202020204" pitchFamily="34" charset="0"/>
              <a:buChar char="•"/>
            </a:pPr>
            <a:endParaRPr lang="en-US" sz="1200" dirty="0">
              <a:latin typeface="+mj-lt"/>
              <a:cs typeface="Calibri" panose="020F0502020204030204" pitchFamily="34" charset="0"/>
            </a:endParaRPr>
          </a:p>
          <a:p>
            <a:pPr>
              <a:lnSpc>
                <a:spcPct val="100000"/>
              </a:lnSpc>
              <a:spcBef>
                <a:spcPts val="0"/>
              </a:spcBef>
              <a:spcAft>
                <a:spcPts val="0"/>
              </a:spcAft>
            </a:pPr>
            <a:r>
              <a:rPr lang="en-US" sz="1200" b="1" dirty="0">
                <a:latin typeface="+mj-lt"/>
                <a:cs typeface="Calibri" panose="020F0502020204030204" pitchFamily="34" charset="0"/>
              </a:rPr>
              <a:t>Genotyping Data</a:t>
            </a:r>
          </a:p>
          <a:p>
            <a:pPr>
              <a:lnSpc>
                <a:spcPct val="100000"/>
              </a:lnSpc>
              <a:spcBef>
                <a:spcPts val="0"/>
              </a:spcBef>
              <a:spcAft>
                <a:spcPts val="0"/>
              </a:spcAft>
            </a:pPr>
            <a:r>
              <a:rPr lang="en-US" sz="1200" dirty="0">
                <a:latin typeface="+mj-lt"/>
                <a:cs typeface="Calibri" panose="020F0502020204030204" pitchFamily="34" charset="0"/>
              </a:rPr>
              <a:t>Genotyping data are obtained from the MeaNS2 (</a:t>
            </a:r>
            <a:r>
              <a:rPr lang="en-US" sz="1200" dirty="0">
                <a:latin typeface="+mj-lt"/>
                <a:cs typeface="Calibri" panose="020F0502020204030204" pitchFamily="34" charset="0"/>
                <a:hlinkClick r:id="rId2"/>
              </a:rPr>
              <a:t>https://who-gmrln.org/means2</a:t>
            </a:r>
            <a:r>
              <a:rPr lang="en-US" sz="1200" dirty="0">
                <a:latin typeface="+mj-lt"/>
                <a:cs typeface="Calibri" panose="020F0502020204030204" pitchFamily="34" charset="0"/>
              </a:rPr>
              <a:t>) and RubeNS2 (</a:t>
            </a:r>
            <a:r>
              <a:rPr lang="en-US" sz="1200" dirty="0">
                <a:latin typeface="+mj-lt"/>
                <a:cs typeface="Calibri" panose="020F0502020204030204" pitchFamily="34" charset="0"/>
                <a:hlinkClick r:id="rId3"/>
              </a:rPr>
              <a:t>https://who-gmrln.org/rubens2</a:t>
            </a:r>
            <a:r>
              <a:rPr lang="en-US" sz="1200" dirty="0">
                <a:latin typeface="+mj-lt"/>
                <a:cs typeface="Calibri" panose="020F0502020204030204" pitchFamily="34" charset="0"/>
              </a:rPr>
              <a:t>). </a:t>
            </a:r>
            <a:br>
              <a:rPr lang="en-US" sz="1200" dirty="0">
                <a:latin typeface="+mj-lt"/>
                <a:cs typeface="Calibri" panose="020F0502020204030204" pitchFamily="34" charset="0"/>
              </a:rPr>
            </a:br>
            <a:endParaRPr lang="en-US" sz="1200" dirty="0">
              <a:latin typeface="+mj-lt"/>
              <a:cs typeface="Calibri" panose="020F0502020204030204" pitchFamily="34" charset="0"/>
            </a:endParaRPr>
          </a:p>
          <a:p>
            <a:pPr marL="0" indent="0">
              <a:lnSpc>
                <a:spcPct val="100000"/>
              </a:lnSpc>
              <a:spcBef>
                <a:spcPts val="0"/>
              </a:spcBef>
              <a:spcAft>
                <a:spcPts val="0"/>
              </a:spcAft>
              <a:buFont typeface="Arial" panose="020B0604020202020204" pitchFamily="34" charset="0"/>
              <a:buNone/>
            </a:pPr>
            <a:r>
              <a:rPr lang="en-US" sz="1200" b="1" dirty="0">
                <a:latin typeface="+mj-lt"/>
                <a:cs typeface="Calibri" panose="020F0502020204030204" pitchFamily="34" charset="0"/>
              </a:rPr>
              <a:t>Limitations</a:t>
            </a:r>
          </a:p>
          <a:p>
            <a:pPr marL="171450" lvl="0" indent="-171450">
              <a:buFont typeface="Arial" panose="020B0604020202020204" pitchFamily="34" charset="0"/>
              <a:buChar char="•"/>
            </a:pPr>
            <a:r>
              <a:rPr lang="en-US" sz="1200" dirty="0">
                <a:latin typeface="+mj-lt"/>
                <a:cs typeface="Calibri" panose="020F0502020204030204" pitchFamily="34" charset="0"/>
              </a:rPr>
              <a:t>Inadequate sample collection for genotyping challenges interpretation of the data</a:t>
            </a:r>
          </a:p>
          <a:p>
            <a:pPr marL="171450" lvl="0" indent="-171450">
              <a:buFont typeface="Arial" panose="020B0604020202020204" pitchFamily="34" charset="0"/>
              <a:buChar char="•"/>
            </a:pPr>
            <a:r>
              <a:rPr lang="en-US" sz="1200" dirty="0">
                <a:latin typeface="+mj-lt"/>
                <a:cs typeface="Calibri" panose="020F0502020204030204" pitchFamily="34" charset="0"/>
              </a:rPr>
              <a:t>Underreporting</a:t>
            </a:r>
          </a:p>
          <a:p>
            <a:pPr marL="628650" lvl="1" indent="-171450">
              <a:buFont typeface="Arial" panose="020B0604020202020204" pitchFamily="34" charset="0"/>
              <a:buChar char="•"/>
            </a:pPr>
            <a:r>
              <a:rPr lang="en-US" sz="1200" dirty="0">
                <a:latin typeface="+mj-lt"/>
                <a:cs typeface="Calibri" panose="020F0502020204030204" pitchFamily="34" charset="0"/>
              </a:rPr>
              <a:t>WHO recommends that Member States submit genotyping data to these databases, but it is not currently a requirement so there is underreporting</a:t>
            </a:r>
          </a:p>
          <a:p>
            <a:pPr marL="171450" lvl="0" indent="-171450">
              <a:buFont typeface="Arial" panose="020B0604020202020204" pitchFamily="34" charset="0"/>
              <a:buChar char="•"/>
            </a:pPr>
            <a:r>
              <a:rPr lang="en-US" sz="1200" dirty="0">
                <a:latin typeface="+mj-lt"/>
                <a:cs typeface="Calibri" panose="020F0502020204030204" pitchFamily="34" charset="0"/>
              </a:rPr>
              <a:t>Genotype data can’t be linked to epidemiologic data at the global level</a:t>
            </a:r>
          </a:p>
        </p:txBody>
      </p:sp>
      <p:sp>
        <p:nvSpPr>
          <p:cNvPr id="17" name="TextBox 16">
            <a:extLst>
              <a:ext uri="{FF2B5EF4-FFF2-40B4-BE49-F238E27FC236}">
                <a16:creationId xmlns:a16="http://schemas.microsoft.com/office/drawing/2014/main" id="{070C9BD3-7E2F-4452-B5A1-F41D76716095}"/>
              </a:ext>
            </a:extLst>
          </p:cNvPr>
          <p:cNvSpPr txBox="1"/>
          <p:nvPr userDrawn="1"/>
        </p:nvSpPr>
        <p:spPr>
          <a:xfrm>
            <a:off x="1051050" y="4196507"/>
            <a:ext cx="9001000" cy="6740307"/>
          </a:xfrm>
          <a:prstGeom prst="rect">
            <a:avLst/>
          </a:prstGeom>
          <a:noFill/>
        </p:spPr>
        <p:txBody>
          <a:bodyPr wrap="square">
            <a:spAutoFit/>
          </a:bodyPr>
          <a:lstStyle/>
          <a:p>
            <a:pPr>
              <a:lnSpc>
                <a:spcPct val="100000"/>
              </a:lnSpc>
              <a:spcBef>
                <a:spcPts val="0"/>
              </a:spcBef>
              <a:spcAft>
                <a:spcPts val="0"/>
              </a:spcAft>
            </a:pPr>
            <a:r>
              <a:rPr lang="en-US" sz="1200" b="1" dirty="0">
                <a:latin typeface="+mj-lt"/>
                <a:cs typeface="Calibri" panose="020F0502020204030204" pitchFamily="34" charset="0"/>
              </a:rPr>
              <a:t>Epidemiologic Data: Case-based and/or Aggregate Reporting to WHO</a:t>
            </a:r>
          </a:p>
          <a:p>
            <a:pPr marL="171450"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Epidemiologic data comes from Member States in one of two forms</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Case-based data, which is our recommendation, is provided by most member states.  </a:t>
            </a:r>
            <a:br>
              <a:rPr lang="en-US" sz="1200" dirty="0">
                <a:latin typeface="+mj-lt"/>
                <a:cs typeface="Calibri" panose="020F0502020204030204" pitchFamily="34" charset="0"/>
              </a:rPr>
            </a:br>
            <a:r>
              <a:rPr lang="en-US" sz="1200" dirty="0">
                <a:latin typeface="+mj-lt"/>
                <a:cs typeface="Calibri" panose="020F0502020204030204" pitchFamily="34" charset="0"/>
              </a:rPr>
              <a:t>At WHO HQ, we collect a limited set of variables, including, age, date of onset, country reporting, 1</a:t>
            </a:r>
            <a:r>
              <a:rPr lang="en-US" sz="1200" baseline="30000" dirty="0">
                <a:latin typeface="+mj-lt"/>
                <a:cs typeface="Calibri" panose="020F0502020204030204" pitchFamily="34" charset="0"/>
              </a:rPr>
              <a:t>st</a:t>
            </a:r>
            <a:r>
              <a:rPr lang="en-US" sz="1200" dirty="0">
                <a:latin typeface="+mj-lt"/>
                <a:cs typeface="Calibri" panose="020F0502020204030204" pitchFamily="34" charset="0"/>
              </a:rPr>
              <a:t>/2</a:t>
            </a:r>
            <a:r>
              <a:rPr lang="en-US" sz="1200" baseline="30000" dirty="0">
                <a:latin typeface="+mj-lt"/>
                <a:cs typeface="Calibri" panose="020F0502020204030204" pitchFamily="34" charset="0"/>
              </a:rPr>
              <a:t>nd</a:t>
            </a:r>
            <a:r>
              <a:rPr lang="en-US" sz="1200" dirty="0">
                <a:latin typeface="+mj-lt"/>
                <a:cs typeface="Calibri" panose="020F0502020204030204" pitchFamily="34" charset="0"/>
              </a:rPr>
              <a:t> administrative unit of residence, vaccination status (by recall), date related to specimen collection/testing, and final classification. Regions might or might not collect more data than this. Often suspected cases with recent date of onset are not classified; however, at HQ we classify pending cases as clinically compatible and update the data if/when new data are provided to HQ.  For AFR, we classify all cases that are rubella IgM+ as rubella laboratory-confirmed cases.  </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Aggregated data on number of suspected, lab-confirmed, epi-linked, and clinically compatible cases of measles/rubella, by month/year of onset, and by subnational area (though some member states do not provide this level of disaggregation).  </a:t>
            </a:r>
          </a:p>
          <a:p>
            <a:pPr marL="1085850" lvl="2"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Source for zero-reporting from some member-states though this is not a consistent process. </a:t>
            </a:r>
          </a:p>
          <a:p>
            <a:pPr marL="171450" lvl="0"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A few member states send us both case-based and aggregated data as they have two different surveillance systems in the country.  </a:t>
            </a:r>
          </a:p>
          <a:p>
            <a:pPr marL="628650" lvl="1" indent="-171450">
              <a:lnSpc>
                <a:spcPct val="100000"/>
              </a:lnSpc>
              <a:spcBef>
                <a:spcPts val="0"/>
              </a:spcBef>
              <a:spcAft>
                <a:spcPts val="0"/>
              </a:spcAft>
              <a:buFont typeface="Wingdings" panose="05000000000000000000" pitchFamily="2" charset="2"/>
              <a:buChar char="§"/>
            </a:pPr>
            <a:r>
              <a:rPr lang="en-US" sz="1200" dirty="0">
                <a:latin typeface="+mj-lt"/>
                <a:cs typeface="Calibri" panose="020F0502020204030204" pitchFamily="34" charset="0"/>
              </a:rPr>
              <a:t>If both aggregate and case-based data are sent to HQ, numbers from aggregate surveillance are considered case counts for the country, while case-based data are used for the national slides to show age distribution, proportion vaccinated, and age-specific incidence.  </a:t>
            </a:r>
          </a:p>
          <a:p>
            <a:pPr marL="628650" lvl="1" indent="-171450">
              <a:lnSpc>
                <a:spcPct val="100000"/>
              </a:lnSpc>
              <a:spcBef>
                <a:spcPts val="0"/>
              </a:spcBef>
              <a:spcAft>
                <a:spcPts val="0"/>
              </a:spcAft>
              <a:buFont typeface="Wingdings" panose="05000000000000000000" pitchFamily="2" charset="2"/>
              <a:buChar char="§"/>
            </a:pPr>
            <a:endParaRPr lang="en-US" sz="1200" dirty="0">
              <a:latin typeface="+mj-lt"/>
              <a:cs typeface="Calibri" panose="020F0502020204030204" pitchFamily="34" charset="0"/>
            </a:endParaRPr>
          </a:p>
          <a:p>
            <a:pPr marL="0" lvl="0" indent="0">
              <a:lnSpc>
                <a:spcPct val="100000"/>
              </a:lnSpc>
              <a:spcBef>
                <a:spcPts val="0"/>
              </a:spcBef>
              <a:spcAft>
                <a:spcPts val="0"/>
              </a:spcAft>
              <a:buFont typeface="Wingdings" panose="05000000000000000000" pitchFamily="2" charset="2"/>
              <a:buNone/>
            </a:pPr>
            <a:r>
              <a:rPr lang="en-US" sz="1200" b="1" dirty="0">
                <a:latin typeface="+mj-lt"/>
                <a:cs typeface="Calibri" panose="020F0502020204030204" pitchFamily="34" charset="0"/>
              </a:rPr>
              <a:t>Limitations</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Reporting delays: It can take 2-3 months from the time a case is reported to public health in a member state to the time the data are provided to WHO HQ.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Some of this is due to normal reporting delays that are expected as it takes time to get information from a health center to Geneva based on reporting frequencies set by various levels</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We are working to decrease the delays in reporting.</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Underreporting/lack of reporting</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Case definitions for suspect, epidemiologically linked and clinically compatible cases may vary between countries.</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Completeness of the data reported to WHO is unknown</a:t>
            </a:r>
          </a:p>
          <a:p>
            <a:pPr marL="171450" lvl="0"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For this monthly update, pending cases are considered measles clinically compatible.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These cases may later be discarded or confirmed based on laboratory testing in which case historical case counts may vary from one report to another. </a:t>
            </a:r>
          </a:p>
          <a:p>
            <a:pPr marL="628650" lvl="1" indent="-171450">
              <a:lnSpc>
                <a:spcPct val="100000"/>
              </a:lnSpc>
              <a:spcBef>
                <a:spcPts val="0"/>
              </a:spcBef>
              <a:spcAft>
                <a:spcPts val="0"/>
              </a:spcAft>
              <a:buFont typeface="Arial" panose="020B0604020202020204" pitchFamily="34" charset="0"/>
              <a:buChar char="•"/>
            </a:pPr>
            <a:r>
              <a:rPr lang="en-US" sz="1200" dirty="0">
                <a:latin typeface="+mj-lt"/>
                <a:cs typeface="Calibri" panose="020F0502020204030204" pitchFamily="34" charset="0"/>
              </a:rPr>
              <a:t>This could lead to differences between the Global monthly report and Regional or National surveillance bulletins published by WHO Offices and National authorities.</a:t>
            </a:r>
          </a:p>
          <a:p>
            <a:pPr marL="0" indent="0">
              <a:lnSpc>
                <a:spcPct val="100000"/>
              </a:lnSpc>
              <a:spcBef>
                <a:spcPts val="0"/>
              </a:spcBef>
              <a:spcAft>
                <a:spcPts val="0"/>
              </a:spcAft>
              <a:buNone/>
            </a:pPr>
            <a:endParaRPr lang="en-US" sz="1200" dirty="0">
              <a:latin typeface="+mj-lt"/>
              <a:cs typeface="Calibri" panose="020F0502020204030204" pitchFamily="34" charset="0"/>
            </a:endParaRPr>
          </a:p>
        </p:txBody>
      </p:sp>
    </p:spTree>
    <p:extLst>
      <p:ext uri="{BB962C8B-B14F-4D97-AF65-F5344CB8AC3E}">
        <p14:creationId xmlns:p14="http://schemas.microsoft.com/office/powerpoint/2010/main" val="3107154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_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24F929E-2F1D-4406-9057-6C825193933B}"/>
              </a:ext>
            </a:extLst>
          </p:cNvPr>
          <p:cNvSpPr>
            <a:spLocks noGrp="1"/>
          </p:cNvSpPr>
          <p:nvPr>
            <p:ph type="ftr" sz="quarter" idx="11"/>
          </p:nvPr>
        </p:nvSpPr>
        <p:spPr/>
        <p:txBody>
          <a:bodyPr/>
          <a:lstStyle/>
          <a:p>
            <a:r>
              <a:rPr lang="en-GB"/>
              <a:t>Immunization, Vaccines and Biologicals</a:t>
            </a:r>
            <a:endParaRPr lang="en-GB" dirty="0"/>
          </a:p>
        </p:txBody>
      </p:sp>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18604604" cy="664797"/>
          </a:xfrm>
        </p:spPr>
        <p:txBody>
          <a:bodyPr lIns="0" tIns="0" rIns="0" bIns="0" anchor="t" anchorCtr="0"/>
          <a:lstStyle/>
          <a:p>
            <a:r>
              <a:rPr lang="en-US"/>
              <a:t>Click to edit Master title style</a:t>
            </a:r>
            <a:endParaRPr lang="en-GB" dirty="0"/>
          </a:p>
        </p:txBody>
      </p:sp>
      <p:sp>
        <p:nvSpPr>
          <p:cNvPr id="8" name="object 14">
            <a:extLst>
              <a:ext uri="{FF2B5EF4-FFF2-40B4-BE49-F238E27FC236}">
                <a16:creationId xmlns:a16="http://schemas.microsoft.com/office/drawing/2014/main" id="{C887375E-F637-44FE-AF63-8A8B04BD6ACA}"/>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2327204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INKS">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10107660" cy="664797"/>
          </a:xfrm>
        </p:spPr>
        <p:txBody>
          <a:bodyPr lIns="0" tIns="0" rIns="0" bIns="0" anchor="t" anchorCtr="0"/>
          <a:lstStyle/>
          <a:p>
            <a:r>
              <a:rPr lang="en-US"/>
              <a:t>Click to edit Master title style</a:t>
            </a:r>
            <a:endParaRPr lang="en-GB" dirty="0"/>
          </a:p>
        </p:txBody>
      </p:sp>
      <p:sp>
        <p:nvSpPr>
          <p:cNvPr id="2" name="Rectangle 1">
            <a:extLst>
              <a:ext uri="{FF2B5EF4-FFF2-40B4-BE49-F238E27FC236}">
                <a16:creationId xmlns:a16="http://schemas.microsoft.com/office/drawing/2014/main" id="{822769BE-ADBE-4B60-918C-F0787B853D98}"/>
              </a:ext>
            </a:extLst>
          </p:cNvPr>
          <p:cNvSpPr/>
          <p:nvPr userDrawn="1"/>
        </p:nvSpPr>
        <p:spPr>
          <a:xfrm>
            <a:off x="948368" y="10506094"/>
            <a:ext cx="5939446" cy="369332"/>
          </a:xfrm>
          <a:prstGeom prst="rect">
            <a:avLst/>
          </a:prstGeom>
        </p:spPr>
        <p:txBody>
          <a:bodyPr wrap="none">
            <a:spAutoFit/>
          </a:bodyPr>
          <a:lstStyle/>
          <a:p>
            <a:r>
              <a:rPr lang="en-US" sz="1800" dirty="0"/>
              <a:t>(Switch to presentation mode if links are inactive</a:t>
            </a:r>
            <a:r>
              <a:rPr lang="en-US" sz="1800" baseline="0" dirty="0"/>
              <a:t>)</a:t>
            </a:r>
            <a:r>
              <a:rPr lang="en-US" sz="1800" dirty="0"/>
              <a:t> </a:t>
            </a:r>
          </a:p>
        </p:txBody>
      </p:sp>
      <p:sp>
        <p:nvSpPr>
          <p:cNvPr id="6" name="TextBox 5">
            <a:extLst>
              <a:ext uri="{FF2B5EF4-FFF2-40B4-BE49-F238E27FC236}">
                <a16:creationId xmlns:a16="http://schemas.microsoft.com/office/drawing/2014/main" id="{47C699CE-4D78-4141-BB7E-FA4B3A7C2B60}"/>
              </a:ext>
            </a:extLst>
          </p:cNvPr>
          <p:cNvSpPr txBox="1"/>
          <p:nvPr userDrawn="1"/>
        </p:nvSpPr>
        <p:spPr>
          <a:xfrm>
            <a:off x="1195066" y="3072318"/>
            <a:ext cx="14977664" cy="5191742"/>
          </a:xfrm>
          <a:prstGeom prst="rect">
            <a:avLst/>
          </a:prstGeom>
          <a:noFill/>
        </p:spPr>
        <p:txBody>
          <a:bodyPr wrap="square" rtlCol="0">
            <a:spAutoFit/>
          </a:bodyPr>
          <a:lstStyle/>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AFR 		(webpages under migration)</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Arial" charset="0"/>
              </a:rPr>
              <a:t>AMR:  		</a:t>
            </a:r>
            <a:r>
              <a:rPr kumimoji="0" lang="en-US" sz="3200" b="0" i="0" u="none" strike="noStrike" kern="1200" cap="none" spc="0" normalizeH="0" baseline="0" noProof="0" dirty="0">
                <a:ln>
                  <a:noFill/>
                </a:ln>
                <a:solidFill>
                  <a:prstClr val="black"/>
                </a:solidFill>
                <a:effectLst/>
                <a:uLnTx/>
                <a:uFillTx/>
                <a:latin typeface="Calibri"/>
                <a:ea typeface="+mn-ea"/>
                <a:cs typeface="Arial" charset="0"/>
                <a:hlinkClick r:id="rId2"/>
              </a:rPr>
              <a:t>PAHO measles and rubella weekly bulletin</a:t>
            </a:r>
            <a:r>
              <a:rPr kumimoji="0" lang="en-US" sz="3200" b="0" i="0" u="none" strike="noStrike" kern="1200" cap="none" spc="0" normalizeH="0" baseline="0" noProof="0" dirty="0">
                <a:ln>
                  <a:noFill/>
                </a:ln>
                <a:solidFill>
                  <a:prstClr val="black"/>
                </a:solidFill>
                <a:effectLst/>
                <a:uLnTx/>
                <a:uFillTx/>
                <a:latin typeface="Calibri"/>
                <a:ea typeface="+mn-ea"/>
                <a:cs typeface="Arial" charset="0"/>
              </a:rPr>
              <a:t> (published every 2 weeks)</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EMR: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3"/>
              </a:rPr>
              <a:t>EMRO measles home page</a:t>
            </a:r>
            <a:endParaRPr kumimoji="0" lang="en-GB" sz="32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EUR : </a:t>
            </a:r>
            <a:r>
              <a:rPr kumimoji="0" lang="en-GB" sz="3200" b="1" i="0" u="none" strike="noStrike" kern="1200" cap="none" spc="0" normalizeH="0" baseline="0" noProof="0" dirty="0">
                <a:ln>
                  <a:noFill/>
                </a:ln>
                <a:solidFill>
                  <a:prstClr val="black"/>
                </a:solidFill>
                <a:effectLst/>
                <a:uLnTx/>
                <a:uFillTx/>
                <a:latin typeface="Calibri"/>
                <a:ea typeface="+mn-ea"/>
                <a:cs typeface="Arial" charset="0"/>
              </a:rPr>
              <a:t>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4"/>
              </a:rPr>
              <a:t>EURO </a:t>
            </a:r>
            <a:r>
              <a:rPr kumimoji="0" lang="en-GB" sz="3200" b="0" i="0" u="none" strike="noStrike" kern="1200" cap="none" spc="0" normalizeH="0" baseline="0" noProof="0" dirty="0" err="1">
                <a:ln>
                  <a:noFill/>
                </a:ln>
                <a:solidFill>
                  <a:prstClr val="black"/>
                </a:solidFill>
                <a:effectLst/>
                <a:uLnTx/>
                <a:uFillTx/>
                <a:latin typeface="Calibri"/>
                <a:ea typeface="+mn-ea"/>
                <a:cs typeface="Arial" charset="0"/>
                <a:hlinkClick r:id="rId4"/>
              </a:rPr>
              <a:t>EpiData</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4"/>
              </a:rPr>
              <a:t> update</a:t>
            </a: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 	</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SEAR:  		 (webpages under migration)</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WPR:  		</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5"/>
              </a:rPr>
              <a:t>WPRO </a:t>
            </a:r>
            <a:r>
              <a:rPr kumimoji="0" lang="en-GB" sz="3200" b="0" i="0" u="none" strike="noStrike" kern="1200" cap="none" spc="0" normalizeH="0" baseline="0" noProof="0" dirty="0" err="1">
                <a:ln>
                  <a:noFill/>
                </a:ln>
                <a:solidFill>
                  <a:prstClr val="black"/>
                </a:solidFill>
                <a:effectLst/>
                <a:uLnTx/>
                <a:uFillTx/>
                <a:latin typeface="Calibri"/>
                <a:ea typeface="+mn-ea"/>
                <a:cs typeface="Arial" charset="0"/>
                <a:hlinkClick r:id="rId5"/>
              </a:rPr>
              <a:t>measles-rubella</a:t>
            </a:r>
            <a:r>
              <a:rPr kumimoji="0" lang="en-GB" sz="3200" b="0" i="0" u="none" strike="noStrike" kern="1200" cap="none" spc="0" normalizeH="0" baseline="0" noProof="0" dirty="0">
                <a:ln>
                  <a:noFill/>
                </a:ln>
                <a:solidFill>
                  <a:prstClr val="black"/>
                </a:solidFill>
                <a:effectLst/>
                <a:uLnTx/>
                <a:uFillTx/>
                <a:latin typeface="Calibri"/>
                <a:ea typeface="+mn-ea"/>
                <a:cs typeface="Arial" charset="0"/>
                <a:hlinkClick r:id="rId5"/>
              </a:rPr>
              <a:t> monthly bulletin</a:t>
            </a:r>
            <a:endParaRPr kumimoji="0" lang="en-GB" sz="3200" b="0" i="0" u="none" strike="noStrike" kern="1200" cap="none" spc="0" normalizeH="0" baseline="0" noProof="0" dirty="0">
              <a:ln>
                <a:noFill/>
              </a:ln>
              <a:solidFill>
                <a:prstClr val="black"/>
              </a:solidFill>
              <a:effectLst/>
              <a:uLnTx/>
              <a:uFillTx/>
              <a:latin typeface="Calibri"/>
              <a:ea typeface="+mn-ea"/>
              <a:cs typeface="Arial" charset="0"/>
            </a:endParaRPr>
          </a:p>
          <a:p>
            <a:pPr marL="1810497" marR="0" lvl="4" indent="0" algn="l" defTabSz="1042872" rtl="0" eaLnBrk="1" fontAlgn="auto" latinLnBrk="0" hangingPunct="1">
              <a:lnSpc>
                <a:spcPct val="150000"/>
              </a:lnSpc>
              <a:spcBef>
                <a:spcPts val="0"/>
              </a:spcBef>
              <a:spcAft>
                <a:spcPts val="0"/>
              </a:spcAft>
              <a:buClrTx/>
              <a:buSzPct val="130000"/>
              <a:buFont typeface="Arial" pitchFamily="34" charset="0"/>
              <a:buNone/>
              <a:tabLst/>
              <a:defRPr/>
            </a:pPr>
            <a:r>
              <a:rPr kumimoji="0" lang="en-GB" sz="3200" b="0" i="0" u="none" strike="noStrike" kern="1200" cap="none" spc="0" normalizeH="0" baseline="0" noProof="0" dirty="0">
                <a:ln>
                  <a:noFill/>
                </a:ln>
                <a:solidFill>
                  <a:prstClr val="black"/>
                </a:solidFill>
                <a:effectLst/>
                <a:uLnTx/>
                <a:uFillTx/>
                <a:latin typeface="Calibri"/>
                <a:ea typeface="+mn-ea"/>
                <a:cs typeface="Arial" charset="0"/>
              </a:rPr>
              <a:t>	</a:t>
            </a:r>
            <a:endParaRPr lang="en-US" sz="2800" dirty="0"/>
          </a:p>
        </p:txBody>
      </p:sp>
    </p:spTree>
    <p:extLst>
      <p:ext uri="{BB962C8B-B14F-4D97-AF65-F5344CB8AC3E}">
        <p14:creationId xmlns:p14="http://schemas.microsoft.com/office/powerpoint/2010/main" val="3100025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In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7350424"/>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8081402"/>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9603944"/>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10240089"/>
            <a:ext cx="6111875" cy="400687"/>
          </a:xfrm>
        </p:spPr>
        <p:txBody>
          <a:bodyPr/>
          <a:lstStyle/>
          <a:p>
            <a:pPr lvl="0"/>
            <a:r>
              <a:rPr lang="en-US"/>
              <a:t>Click to edit Master text styles</a:t>
            </a:r>
          </a:p>
        </p:txBody>
      </p:sp>
      <p:sp>
        <p:nvSpPr>
          <p:cNvPr id="4" name="Rectangle 3">
            <a:extLst>
              <a:ext uri="{FF2B5EF4-FFF2-40B4-BE49-F238E27FC236}">
                <a16:creationId xmlns:a16="http://schemas.microsoft.com/office/drawing/2014/main" id="{C3757BCB-FB2B-4870-A128-1DEDA8180683}"/>
              </a:ext>
            </a:extLst>
          </p:cNvPr>
          <p:cNvSpPr/>
          <p:nvPr userDrawn="1"/>
        </p:nvSpPr>
        <p:spPr>
          <a:xfrm>
            <a:off x="8534400" y="0"/>
            <a:ext cx="11569700" cy="113093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Graphic 5">
            <a:extLst>
              <a:ext uri="{FF2B5EF4-FFF2-40B4-BE49-F238E27FC236}">
                <a16:creationId xmlns:a16="http://schemas.microsoft.com/office/drawing/2014/main" id="{B7A0B47A-2C2A-47A3-B698-CA6A0FD6F068}"/>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2295188" y="3662412"/>
            <a:ext cx="4048125" cy="3000375"/>
          </a:xfrm>
          <a:prstGeom prst="rect">
            <a:avLst/>
          </a:prstGeom>
        </p:spPr>
      </p:pic>
    </p:spTree>
    <p:extLst>
      <p:ext uri="{BB962C8B-B14F-4D97-AF65-F5344CB8AC3E}">
        <p14:creationId xmlns:p14="http://schemas.microsoft.com/office/powerpoint/2010/main" val="508028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Title and Graph">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24F929E-2F1D-4406-9057-6C825193933B}"/>
              </a:ext>
            </a:extLst>
          </p:cNvPr>
          <p:cNvSpPr>
            <a:spLocks noGrp="1"/>
          </p:cNvSpPr>
          <p:nvPr>
            <p:ph type="ftr" sz="quarter" idx="11"/>
          </p:nvPr>
        </p:nvSpPr>
        <p:spPr/>
        <p:txBody>
          <a:bodyPr/>
          <a:lstStyle/>
          <a:p>
            <a:r>
              <a:rPr lang="en-GB"/>
              <a:t>Immunization, Vaccines and Biologicals</a:t>
            </a:r>
            <a:endParaRPr lang="en-GB" dirty="0"/>
          </a:p>
        </p:txBody>
      </p:sp>
      <p:sp>
        <p:nvSpPr>
          <p:cNvPr id="4" name="Slide Number Placeholder 3">
            <a:extLst>
              <a:ext uri="{FF2B5EF4-FFF2-40B4-BE49-F238E27FC236}">
                <a16:creationId xmlns:a16="http://schemas.microsoft.com/office/drawing/2014/main" id="{2CA9C806-229B-4A8D-AFA7-03EDD985E6DC}"/>
              </a:ext>
            </a:extLst>
          </p:cNvPr>
          <p:cNvSpPr>
            <a:spLocks noGrp="1"/>
          </p:cNvSpPr>
          <p:nvPr>
            <p:ph type="sldNum" sz="quarter" idx="12"/>
          </p:nvPr>
        </p:nvSpPr>
        <p:spPr/>
        <p:txBody>
          <a:bodyPr/>
          <a:lstStyle/>
          <a:p>
            <a:fld id="{E2E31AFC-DF42-41A5-B57C-06A83BBA6616}" type="slidenum">
              <a:rPr lang="en-GB" smtClean="0"/>
              <a:t>‹#›</a:t>
            </a:fld>
            <a:endParaRPr lang="en-GB"/>
          </a:p>
        </p:txBody>
      </p:sp>
      <p:sp>
        <p:nvSpPr>
          <p:cNvPr id="5" name="Title 1">
            <a:extLst>
              <a:ext uri="{FF2B5EF4-FFF2-40B4-BE49-F238E27FC236}">
                <a16:creationId xmlns:a16="http://schemas.microsoft.com/office/drawing/2014/main" id="{226A3070-CE06-4CEE-A226-D97212C3BEE6}"/>
              </a:ext>
            </a:extLst>
          </p:cNvPr>
          <p:cNvSpPr>
            <a:spLocks noGrp="1"/>
          </p:cNvSpPr>
          <p:nvPr>
            <p:ph type="title"/>
          </p:nvPr>
        </p:nvSpPr>
        <p:spPr>
          <a:xfrm>
            <a:off x="952502" y="885878"/>
            <a:ext cx="18604604" cy="664797"/>
          </a:xfrm>
        </p:spPr>
        <p:txBody>
          <a:bodyPr lIns="0" tIns="0" rIns="0" bIns="0" anchor="t" anchorCtr="0"/>
          <a:lstStyle/>
          <a:p>
            <a:r>
              <a:rPr lang="en-US"/>
              <a:t>Click to edit Master title style</a:t>
            </a:r>
            <a:endParaRPr lang="en-GB" dirty="0"/>
          </a:p>
        </p:txBody>
      </p:sp>
      <p:sp>
        <p:nvSpPr>
          <p:cNvPr id="8" name="object 14">
            <a:extLst>
              <a:ext uri="{FF2B5EF4-FFF2-40B4-BE49-F238E27FC236}">
                <a16:creationId xmlns:a16="http://schemas.microsoft.com/office/drawing/2014/main" id="{C887375E-F637-44FE-AF63-8A8B04BD6ACA}"/>
              </a:ext>
            </a:extLst>
          </p:cNvPr>
          <p:cNvSpPr/>
          <p:nvPr userDrawn="1"/>
        </p:nvSpPr>
        <p:spPr>
          <a:xfrm>
            <a:off x="952851" y="10550675"/>
            <a:ext cx="18209260" cy="0"/>
          </a:xfrm>
          <a:custGeom>
            <a:avLst/>
            <a:gdLst/>
            <a:ahLst/>
            <a:cxnLst/>
            <a:rect l="l" t="t" r="r" b="b"/>
            <a:pathLst>
              <a:path w="18209260">
                <a:moveTo>
                  <a:pt x="0" y="0"/>
                </a:moveTo>
                <a:lnTo>
                  <a:pt x="18208869" y="0"/>
                </a:lnTo>
              </a:path>
            </a:pathLst>
          </a:custGeom>
          <a:ln w="9622">
            <a:solidFill>
              <a:schemeClr val="tx1"/>
            </a:solidFill>
          </a:ln>
        </p:spPr>
        <p:txBody>
          <a:bodyPr wrap="square" lIns="0" tIns="0" rIns="0" bIns="0" rtlCol="0"/>
          <a:lstStyle/>
          <a:p>
            <a:endParaRPr/>
          </a:p>
        </p:txBody>
      </p:sp>
    </p:spTree>
    <p:extLst>
      <p:ext uri="{BB962C8B-B14F-4D97-AF65-F5344CB8AC3E}">
        <p14:creationId xmlns:p14="http://schemas.microsoft.com/office/powerpoint/2010/main" val="887439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Title Slide (Extern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5159155"/>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5890133"/>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7412675"/>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8048820"/>
            <a:ext cx="6111875" cy="400687"/>
          </a:xfrm>
        </p:spPr>
        <p:txBody>
          <a:bodyPr/>
          <a:lstStyle/>
          <a:p>
            <a:pPr lvl="0"/>
            <a:r>
              <a:rPr lang="en-US"/>
              <a:t>Click to edit Master text styles</a:t>
            </a:r>
          </a:p>
        </p:txBody>
      </p:sp>
      <p:pic>
        <p:nvPicPr>
          <p:cNvPr id="13" name="Graphic 12">
            <a:extLst>
              <a:ext uri="{FF2B5EF4-FFF2-40B4-BE49-F238E27FC236}">
                <a16:creationId xmlns:a16="http://schemas.microsoft.com/office/drawing/2014/main" id="{F4B1DB28-413A-41E9-A6F8-727DE05F8D6D}"/>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950451" y="9483725"/>
            <a:ext cx="5007429" cy="1066800"/>
          </a:xfrm>
          <a:prstGeom prst="rect">
            <a:avLst/>
          </a:prstGeom>
        </p:spPr>
      </p:pic>
      <p:sp>
        <p:nvSpPr>
          <p:cNvPr id="16" name="Picture Placeholder 4">
            <a:extLst>
              <a:ext uri="{FF2B5EF4-FFF2-40B4-BE49-F238E27FC236}">
                <a16:creationId xmlns:a16="http://schemas.microsoft.com/office/drawing/2014/main" id="{7E02C968-6D90-43B9-83B4-8DDD9D10A206}"/>
              </a:ext>
            </a:extLst>
          </p:cNvPr>
          <p:cNvSpPr>
            <a:spLocks noGrp="1"/>
          </p:cNvSpPr>
          <p:nvPr>
            <p:ph type="pic" sz="quarter" idx="10" hasCustomPrompt="1"/>
          </p:nvPr>
        </p:nvSpPr>
        <p:spPr>
          <a:xfrm>
            <a:off x="8534401" y="0"/>
            <a:ext cx="11569700" cy="11309350"/>
          </a:xfrm>
          <a:solidFill>
            <a:schemeClr val="bg2"/>
          </a:solidFill>
        </p:spPr>
        <p:txBody>
          <a:bodyPr bIns="1764000" anchor="ctr">
            <a:noAutofit/>
          </a:bodyPr>
          <a:lstStyle>
            <a:lvl1pPr algn="ctr">
              <a:defRPr sz="3600" b="1"/>
            </a:lvl1pPr>
          </a:lstStyle>
          <a:p>
            <a:r>
              <a:rPr lang="en-GB" dirty="0"/>
              <a:t>Click icon to insert image</a:t>
            </a:r>
          </a:p>
        </p:txBody>
      </p:sp>
    </p:spTree>
    <p:extLst>
      <p:ext uri="{BB962C8B-B14F-4D97-AF65-F5344CB8AC3E}">
        <p14:creationId xmlns:p14="http://schemas.microsoft.com/office/powerpoint/2010/main" val="1874548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Title Slide (External)">
    <p:bg>
      <p:bgPr>
        <a:solidFill>
          <a:schemeClr val="bg1"/>
        </a:solid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8059CA9-ADD3-48DF-ABCE-675068DD8B24}"/>
              </a:ext>
            </a:extLst>
          </p:cNvPr>
          <p:cNvSpPr>
            <a:spLocks noGrp="1"/>
          </p:cNvSpPr>
          <p:nvPr>
            <p:ph type="pic" sz="quarter" idx="10" hasCustomPrompt="1"/>
          </p:nvPr>
        </p:nvSpPr>
        <p:spPr>
          <a:xfrm>
            <a:off x="8534401" y="0"/>
            <a:ext cx="11569700" cy="11309350"/>
          </a:xfrm>
          <a:solidFill>
            <a:schemeClr val="bg2"/>
          </a:solidFill>
        </p:spPr>
        <p:txBody>
          <a:bodyPr bIns="1764000" anchor="ctr">
            <a:noAutofit/>
          </a:bodyPr>
          <a:lstStyle>
            <a:lvl1pPr algn="ctr">
              <a:defRPr sz="3600" b="1"/>
            </a:lvl1pPr>
          </a:lstStyle>
          <a:p>
            <a:r>
              <a:rPr lang="en-GB" dirty="0"/>
              <a:t>Click icon to insert image</a:t>
            </a:r>
          </a:p>
        </p:txBody>
      </p:sp>
      <p:sp>
        <p:nvSpPr>
          <p:cNvPr id="2" name="Title 1">
            <a:extLst>
              <a:ext uri="{FF2B5EF4-FFF2-40B4-BE49-F238E27FC236}">
                <a16:creationId xmlns:a16="http://schemas.microsoft.com/office/drawing/2014/main" id="{377C3F02-BFC9-4851-B86C-F7936BFADF87}"/>
              </a:ext>
            </a:extLst>
          </p:cNvPr>
          <p:cNvSpPr>
            <a:spLocks noGrp="1"/>
          </p:cNvSpPr>
          <p:nvPr>
            <p:ph type="ctrTitle"/>
          </p:nvPr>
        </p:nvSpPr>
        <p:spPr>
          <a:xfrm>
            <a:off x="907034" y="952500"/>
            <a:ext cx="6565704" cy="747897"/>
          </a:xfrm>
        </p:spPr>
        <p:txBody>
          <a:bodyPr lIns="0" tIns="0" rIns="0" bIns="0" anchor="t" anchorCtr="0"/>
          <a:lstStyle>
            <a:lvl1pPr algn="l">
              <a:defRPr sz="5400">
                <a:solidFill>
                  <a:schemeClr val="tx1"/>
                </a:solidFill>
              </a:defRPr>
            </a:lvl1pPr>
          </a:lstStyle>
          <a:p>
            <a:r>
              <a:rPr lang="en-US"/>
              <a:t>Click to edit Master title style</a:t>
            </a:r>
            <a:endParaRPr lang="en-GB" dirty="0"/>
          </a:p>
        </p:txBody>
      </p:sp>
      <p:sp>
        <p:nvSpPr>
          <p:cNvPr id="3" name="Subtitle 2">
            <a:extLst>
              <a:ext uri="{FF2B5EF4-FFF2-40B4-BE49-F238E27FC236}">
                <a16:creationId xmlns:a16="http://schemas.microsoft.com/office/drawing/2014/main" id="{378B6177-2783-4098-BD2C-28AFA3C48ED0}"/>
              </a:ext>
            </a:extLst>
          </p:cNvPr>
          <p:cNvSpPr>
            <a:spLocks noGrp="1"/>
          </p:cNvSpPr>
          <p:nvPr>
            <p:ph type="subTitle" idx="1"/>
          </p:nvPr>
        </p:nvSpPr>
        <p:spPr>
          <a:xfrm>
            <a:off x="907034" y="5159155"/>
            <a:ext cx="6565704" cy="495520"/>
          </a:xfrm>
        </p:spPr>
        <p:txBody>
          <a:bodyPr wrap="square" anchor="b" anchorCtr="0">
            <a:spAutoFit/>
          </a:bodyPr>
          <a:lstStyle>
            <a:lvl1pPr marL="0" indent="0" algn="l">
              <a:buNone/>
              <a:defRPr sz="2800" b="1" i="0">
                <a:solidFill>
                  <a:schemeClr val="tx1"/>
                </a:solidFill>
                <a:latin typeface="Poppins SemiBold" pitchFamily="2" charset="77"/>
                <a:cs typeface="Poppins SemiBold"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dirty="0"/>
          </a:p>
        </p:txBody>
      </p:sp>
      <p:sp>
        <p:nvSpPr>
          <p:cNvPr id="10" name="Text Placeholder 9">
            <a:extLst>
              <a:ext uri="{FF2B5EF4-FFF2-40B4-BE49-F238E27FC236}">
                <a16:creationId xmlns:a16="http://schemas.microsoft.com/office/drawing/2014/main" id="{AC077D63-B658-4C45-A03B-49151498BF17}"/>
              </a:ext>
            </a:extLst>
          </p:cNvPr>
          <p:cNvSpPr>
            <a:spLocks noGrp="1"/>
          </p:cNvSpPr>
          <p:nvPr>
            <p:ph type="body" sz="quarter" idx="11"/>
          </p:nvPr>
        </p:nvSpPr>
        <p:spPr>
          <a:xfrm>
            <a:off x="906463" y="5890133"/>
            <a:ext cx="6111875" cy="400687"/>
          </a:xfrm>
        </p:spPr>
        <p:txBody>
          <a:bodyPr/>
          <a:lstStyle/>
          <a:p>
            <a:pPr lvl="0"/>
            <a:r>
              <a:rPr lang="en-US"/>
              <a:t>Click to edit Master text styles</a:t>
            </a:r>
          </a:p>
        </p:txBody>
      </p:sp>
      <p:sp>
        <p:nvSpPr>
          <p:cNvPr id="11" name="Text Placeholder 9">
            <a:extLst>
              <a:ext uri="{FF2B5EF4-FFF2-40B4-BE49-F238E27FC236}">
                <a16:creationId xmlns:a16="http://schemas.microsoft.com/office/drawing/2014/main" id="{BE71421F-4A0D-486D-878F-BE455BE2BF0E}"/>
              </a:ext>
            </a:extLst>
          </p:cNvPr>
          <p:cNvSpPr>
            <a:spLocks noGrp="1"/>
          </p:cNvSpPr>
          <p:nvPr>
            <p:ph type="body" sz="quarter" idx="12"/>
          </p:nvPr>
        </p:nvSpPr>
        <p:spPr>
          <a:xfrm>
            <a:off x="906463" y="7412675"/>
            <a:ext cx="6111875" cy="400687"/>
          </a:xfrm>
        </p:spPr>
        <p:txBody>
          <a:bodyPr/>
          <a:lstStyle/>
          <a:p>
            <a:pPr lvl="0"/>
            <a:r>
              <a:rPr lang="en-US"/>
              <a:t>Click to edit Master text styles</a:t>
            </a:r>
          </a:p>
        </p:txBody>
      </p:sp>
      <p:sp>
        <p:nvSpPr>
          <p:cNvPr id="12" name="Text Placeholder 9">
            <a:extLst>
              <a:ext uri="{FF2B5EF4-FFF2-40B4-BE49-F238E27FC236}">
                <a16:creationId xmlns:a16="http://schemas.microsoft.com/office/drawing/2014/main" id="{DCCFA8EA-DF1B-4AA2-A3F2-E0E98F4B0F23}"/>
              </a:ext>
            </a:extLst>
          </p:cNvPr>
          <p:cNvSpPr>
            <a:spLocks noGrp="1"/>
          </p:cNvSpPr>
          <p:nvPr>
            <p:ph type="body" sz="quarter" idx="13"/>
          </p:nvPr>
        </p:nvSpPr>
        <p:spPr>
          <a:xfrm>
            <a:off x="906463" y="8048820"/>
            <a:ext cx="6111875" cy="400687"/>
          </a:xfrm>
        </p:spPr>
        <p:txBody>
          <a:bodyPr/>
          <a:lstStyle/>
          <a:p>
            <a:pPr lvl="0"/>
            <a:r>
              <a:rPr lang="en-US"/>
              <a:t>Click to edit Master text styles</a:t>
            </a:r>
          </a:p>
        </p:txBody>
      </p:sp>
      <p:pic>
        <p:nvPicPr>
          <p:cNvPr id="6" name="Graphic 5">
            <a:extLst>
              <a:ext uri="{FF2B5EF4-FFF2-40B4-BE49-F238E27FC236}">
                <a16:creationId xmlns:a16="http://schemas.microsoft.com/office/drawing/2014/main" id="{2F1B92ED-1DA4-42D5-94F1-A383F5097644}"/>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950451" y="9492803"/>
            <a:ext cx="1238250" cy="914400"/>
          </a:xfrm>
          <a:prstGeom prst="rect">
            <a:avLst/>
          </a:prstGeom>
        </p:spPr>
      </p:pic>
    </p:spTree>
    <p:extLst>
      <p:ext uri="{BB962C8B-B14F-4D97-AF65-F5344CB8AC3E}">
        <p14:creationId xmlns:p14="http://schemas.microsoft.com/office/powerpoint/2010/main" val="3065361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5" Type="http://schemas.openxmlformats.org/officeDocument/2006/relationships/slideLayout" Target="../slideLayouts/slideLayout67.xml"/><Relationship Id="rId4" Type="http://schemas.openxmlformats.org/officeDocument/2006/relationships/slideLayout" Target="../slideLayouts/slideLayout66.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9D9051C-C807-46F9-8511-7BA810EF25D2}"/>
              </a:ext>
            </a:extLst>
          </p:cNvPr>
          <p:cNvSpPr>
            <a:spLocks noGrp="1"/>
          </p:cNvSpPr>
          <p:nvPr>
            <p:ph type="title"/>
          </p:nvPr>
        </p:nvSpPr>
        <p:spPr>
          <a:xfrm>
            <a:off x="952502" y="885878"/>
            <a:ext cx="9387580" cy="683264"/>
          </a:xfrm>
          <a:prstGeom prst="rect">
            <a:avLst/>
          </a:prstGeom>
        </p:spPr>
        <p:txBody>
          <a:bodyPr vert="horz" wrap="square" lIns="0" tIns="0" rIns="0" bIns="0" rtlCol="0" anchor="t" anchorCtr="0">
            <a:spAutoFit/>
          </a:bodyPr>
          <a:lstStyle/>
          <a:p>
            <a:r>
              <a:rPr lang="en-US"/>
              <a:t>Click to edit Master title style</a:t>
            </a:r>
            <a:endParaRPr lang="en-GB" dirty="0"/>
          </a:p>
        </p:txBody>
      </p:sp>
      <p:sp>
        <p:nvSpPr>
          <p:cNvPr id="3" name="Text Placeholder 2">
            <a:extLst>
              <a:ext uri="{FF2B5EF4-FFF2-40B4-BE49-F238E27FC236}">
                <a16:creationId xmlns:a16="http://schemas.microsoft.com/office/drawing/2014/main" id="{08925905-8E0F-4E1F-969B-102428583B30}"/>
              </a:ext>
            </a:extLst>
          </p:cNvPr>
          <p:cNvSpPr>
            <a:spLocks noGrp="1"/>
          </p:cNvSpPr>
          <p:nvPr>
            <p:ph type="body" idx="1"/>
          </p:nvPr>
        </p:nvSpPr>
        <p:spPr>
          <a:xfrm>
            <a:off x="952501" y="2558675"/>
            <a:ext cx="17768887" cy="2579552"/>
          </a:xfrm>
          <a:prstGeom prst="rect">
            <a:avLst/>
          </a:prstGeom>
        </p:spPr>
        <p:txBody>
          <a:bodyPr vert="horz" wrap="square" lIns="0" tIns="0" rIns="0" bIns="0" rtlCol="0" anchor="t" anchorCtr="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Footer Placeholder 4">
            <a:extLst>
              <a:ext uri="{FF2B5EF4-FFF2-40B4-BE49-F238E27FC236}">
                <a16:creationId xmlns:a16="http://schemas.microsoft.com/office/drawing/2014/main" id="{8CE7121D-1697-409F-80BF-51B7EAFBB29E}"/>
              </a:ext>
            </a:extLst>
          </p:cNvPr>
          <p:cNvSpPr>
            <a:spLocks noGrp="1"/>
          </p:cNvSpPr>
          <p:nvPr>
            <p:ph type="ftr" sz="quarter" idx="3"/>
          </p:nvPr>
        </p:nvSpPr>
        <p:spPr>
          <a:xfrm>
            <a:off x="952501" y="10690760"/>
            <a:ext cx="12492038" cy="184666"/>
          </a:xfrm>
          <a:prstGeom prst="rect">
            <a:avLst/>
          </a:prstGeom>
        </p:spPr>
        <p:txBody>
          <a:bodyPr vert="horz" lIns="0" tIns="0" rIns="0" bIns="0" rtlCol="0" anchor="t" anchorCtr="0">
            <a:spAutoFit/>
          </a:bodyPr>
          <a:lstStyle>
            <a:lvl1pPr algn="l">
              <a:defRPr sz="1200">
                <a:solidFill>
                  <a:schemeClr val="tx1">
                    <a:tint val="75000"/>
                  </a:schemeClr>
                </a:solidFill>
                <a:latin typeface="Poppins" pitchFamily="2" charset="77"/>
                <a:cs typeface="Poppins" pitchFamily="2" charset="77"/>
              </a:defRPr>
            </a:lvl1pPr>
          </a:lstStyle>
          <a:p>
            <a:pPr marL="12700">
              <a:spcBef>
                <a:spcPts val="125"/>
              </a:spcBef>
            </a:pPr>
            <a:r>
              <a:rPr lang="en-GB" spc="5"/>
              <a:t>Immunization, Vaccines and Biologicals</a:t>
            </a:r>
            <a:endParaRPr lang="en-GB" spc="5" dirty="0"/>
          </a:p>
        </p:txBody>
      </p:sp>
      <p:sp>
        <p:nvSpPr>
          <p:cNvPr id="6" name="Slide Number Placeholder 5">
            <a:extLst>
              <a:ext uri="{FF2B5EF4-FFF2-40B4-BE49-F238E27FC236}">
                <a16:creationId xmlns:a16="http://schemas.microsoft.com/office/drawing/2014/main" id="{6D226665-F903-468B-9EDC-63D86E71F62F}"/>
              </a:ext>
            </a:extLst>
          </p:cNvPr>
          <p:cNvSpPr>
            <a:spLocks noGrp="1"/>
          </p:cNvSpPr>
          <p:nvPr>
            <p:ph type="sldNum" sz="quarter" idx="4"/>
          </p:nvPr>
        </p:nvSpPr>
        <p:spPr>
          <a:xfrm>
            <a:off x="17633950" y="10690760"/>
            <a:ext cx="1479438" cy="184666"/>
          </a:xfrm>
          <a:prstGeom prst="rect">
            <a:avLst/>
          </a:prstGeom>
        </p:spPr>
        <p:txBody>
          <a:bodyPr vert="horz" wrap="square" lIns="0" tIns="0" rIns="0" bIns="0" rtlCol="0" anchor="t" anchorCtr="0">
            <a:spAutoFit/>
          </a:bodyPr>
          <a:lstStyle>
            <a:lvl1pPr algn="r">
              <a:defRPr sz="1200">
                <a:solidFill>
                  <a:schemeClr val="tx1">
                    <a:tint val="75000"/>
                  </a:schemeClr>
                </a:solidFill>
                <a:latin typeface="Poppins" pitchFamily="2" charset="77"/>
                <a:cs typeface="Poppins" pitchFamily="2" charset="77"/>
              </a:defRPr>
            </a:lvl1pPr>
          </a:lstStyle>
          <a:p>
            <a:fld id="{E2E31AFC-DF42-41A5-B57C-06A83BBA6616}" type="slidenum">
              <a:rPr lang="en-GB" smtClean="0"/>
              <a:pPr/>
              <a:t>‹#›</a:t>
            </a:fld>
            <a:endParaRPr lang="en-GB"/>
          </a:p>
        </p:txBody>
      </p:sp>
    </p:spTree>
    <p:extLst>
      <p:ext uri="{BB962C8B-B14F-4D97-AF65-F5344CB8AC3E}">
        <p14:creationId xmlns:p14="http://schemas.microsoft.com/office/powerpoint/2010/main" val="3344203003"/>
      </p:ext>
    </p:extLst>
  </p:cSld>
  <p:clrMap bg1="lt1" tx1="dk1" bg2="lt2" tx2="dk2" accent1="accent1" accent2="accent2" accent3="accent3" accent4="accent4" accent5="accent5" accent6="accent6" hlink="hlink" folHlink="folHlink"/>
  <p:sldLayoutIdLst>
    <p:sldLayoutId id="2147483785" r:id="rId1"/>
    <p:sldLayoutId id="2147483767" r:id="rId2"/>
    <p:sldLayoutId id="2147483769" r:id="rId3"/>
    <p:sldLayoutId id="2147483770" r:id="rId4"/>
    <p:sldLayoutId id="2147483771" r:id="rId5"/>
    <p:sldLayoutId id="2147483774" r:id="rId6"/>
    <p:sldLayoutId id="2147483775" r:id="rId7"/>
    <p:sldLayoutId id="2147483772" r:id="rId8"/>
    <p:sldLayoutId id="2147483773" r:id="rId9"/>
    <p:sldLayoutId id="2147483669" r:id="rId10"/>
    <p:sldLayoutId id="2147483670" r:id="rId11"/>
    <p:sldLayoutId id="2147483783" r:id="rId12"/>
    <p:sldLayoutId id="2147483784" r:id="rId13"/>
    <p:sldLayoutId id="2147483696" r:id="rId14"/>
    <p:sldLayoutId id="2147483683" r:id="rId15"/>
    <p:sldLayoutId id="2147483751" r:id="rId16"/>
    <p:sldLayoutId id="2147483748" r:id="rId17"/>
    <p:sldLayoutId id="2147483749" r:id="rId18"/>
    <p:sldLayoutId id="2147483678" r:id="rId19"/>
    <p:sldLayoutId id="2147483788" r:id="rId20"/>
    <p:sldLayoutId id="2147483680" r:id="rId21"/>
    <p:sldLayoutId id="2147483781" r:id="rId22"/>
    <p:sldLayoutId id="2147483782" r:id="rId23"/>
    <p:sldLayoutId id="2147483668" r:id="rId24"/>
    <p:sldLayoutId id="2147483671" r:id="rId25"/>
    <p:sldLayoutId id="2147483679" r:id="rId26"/>
    <p:sldLayoutId id="2147483682" r:id="rId27"/>
    <p:sldLayoutId id="2147483687" r:id="rId28"/>
    <p:sldLayoutId id="2147483672" r:id="rId29"/>
    <p:sldLayoutId id="2147483673" r:id="rId30"/>
    <p:sldLayoutId id="2147483786" r:id="rId31"/>
    <p:sldLayoutId id="2147483787" r:id="rId32"/>
    <p:sldLayoutId id="2147483780" r:id="rId33"/>
    <p:sldLayoutId id="2147483750" r:id="rId34"/>
    <p:sldLayoutId id="2147483752" r:id="rId35"/>
    <p:sldLayoutId id="2147483746" r:id="rId36"/>
    <p:sldLayoutId id="2147483681" r:id="rId37"/>
    <p:sldLayoutId id="2147483777" r:id="rId38"/>
    <p:sldLayoutId id="2147483779" r:id="rId39"/>
    <p:sldLayoutId id="2147483778" r:id="rId40"/>
    <p:sldLayoutId id="2147483692" r:id="rId41"/>
    <p:sldLayoutId id="2147483693" r:id="rId42"/>
    <p:sldLayoutId id="2147483695" r:id="rId43"/>
    <p:sldLayoutId id="2147483754" r:id="rId44"/>
    <p:sldLayoutId id="2147483763" r:id="rId45"/>
    <p:sldLayoutId id="2147483694" r:id="rId46"/>
    <p:sldLayoutId id="2147483686" r:id="rId47"/>
    <p:sldLayoutId id="2147483764" r:id="rId48"/>
    <p:sldLayoutId id="2147483762" r:id="rId49"/>
    <p:sldLayoutId id="2147483758" r:id="rId50"/>
    <p:sldLayoutId id="2147483761" r:id="rId51"/>
    <p:sldLayoutId id="2147483759" r:id="rId52"/>
    <p:sldLayoutId id="2147483766" r:id="rId53"/>
    <p:sldLayoutId id="2147483684" r:id="rId54"/>
    <p:sldLayoutId id="2147483740" r:id="rId55"/>
    <p:sldLayoutId id="2147483685" r:id="rId56"/>
    <p:sldLayoutId id="2147483688" r:id="rId57"/>
    <p:sldLayoutId id="2147483689" r:id="rId58"/>
    <p:sldLayoutId id="2147483742" r:id="rId59"/>
    <p:sldLayoutId id="2147483690" r:id="rId60"/>
    <p:sldLayoutId id="2147483691" r:id="rId61"/>
    <p:sldLayoutId id="2147483776" r:id="rId6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800" b="1" i="0" kern="1200">
          <a:solidFill>
            <a:schemeClr val="tx1"/>
          </a:solidFill>
          <a:latin typeface="Poppins SemiBold" pitchFamily="2" charset="77"/>
          <a:ea typeface="Roboto" panose="02000000000000000000" pitchFamily="2" charset="0"/>
          <a:cs typeface="Poppins SemiBold" pitchFamily="2" charset="77"/>
        </a:defRPr>
      </a:lvl1pPr>
    </p:titleStyle>
    <p:bodyStyle>
      <a:lvl1pPr marL="0" indent="0" algn="l" defTabSz="914400" rtl="0" eaLnBrk="1" latinLnBrk="0" hangingPunct="1">
        <a:lnSpc>
          <a:spcPct val="120000"/>
        </a:lnSpc>
        <a:spcBef>
          <a:spcPts val="1000"/>
        </a:spcBef>
        <a:spcAft>
          <a:spcPts val="1200"/>
        </a:spcAft>
        <a:buSzPct val="75000"/>
        <a:buFontTx/>
        <a:buNone/>
        <a:defRPr sz="2400" kern="1200">
          <a:solidFill>
            <a:schemeClr val="tx1"/>
          </a:solidFill>
          <a:latin typeface="Poppins" pitchFamily="2" charset="77"/>
          <a:ea typeface="Roboto" panose="02000000000000000000" pitchFamily="2" charset="0"/>
          <a:cs typeface="Poppins" pitchFamily="2" charset="77"/>
        </a:defRPr>
      </a:lvl1pPr>
      <a:lvl2pPr marL="79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2000" kern="1200">
          <a:solidFill>
            <a:schemeClr val="tx1"/>
          </a:solidFill>
          <a:latin typeface="Poppins" pitchFamily="2" charset="77"/>
          <a:ea typeface="Roboto" panose="02000000000000000000" pitchFamily="2" charset="0"/>
          <a:cs typeface="Poppins" pitchFamily="2" charset="77"/>
        </a:defRPr>
      </a:lvl2pPr>
      <a:lvl3pPr marL="115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800" kern="1200">
          <a:solidFill>
            <a:schemeClr val="tx1"/>
          </a:solidFill>
          <a:latin typeface="Poppins" pitchFamily="2" charset="77"/>
          <a:ea typeface="Roboto" panose="02000000000000000000" pitchFamily="2" charset="0"/>
          <a:cs typeface="Poppins" pitchFamily="2" charset="77"/>
        </a:defRPr>
      </a:lvl3pPr>
      <a:lvl4pPr marL="151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600" kern="1200">
          <a:solidFill>
            <a:schemeClr val="tx1"/>
          </a:solidFill>
          <a:latin typeface="Poppins" pitchFamily="2" charset="77"/>
          <a:ea typeface="Roboto" panose="02000000000000000000" pitchFamily="2" charset="0"/>
          <a:cs typeface="Poppins" pitchFamily="2" charset="77"/>
        </a:defRPr>
      </a:lvl4pPr>
      <a:lvl5pPr marL="187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600" kern="1200">
          <a:solidFill>
            <a:schemeClr val="tx1"/>
          </a:solidFill>
          <a:latin typeface="Poppins" pitchFamily="2" charset="77"/>
          <a:ea typeface="Roboto" panose="02000000000000000000" pitchFamily="2" charset="0"/>
          <a:cs typeface="Poppins" pitchFamily="2" charset="77"/>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1D1D1D"/>
          </p15:clr>
        </p15:guide>
        <p15:guide id="2" pos="12664" userDrawn="1">
          <p15:clr>
            <a:srgbClr val="1D1D1D"/>
          </p15:clr>
        </p15:guide>
        <p15:guide id="3" pos="600" userDrawn="1">
          <p15:clr>
            <a:srgbClr val="1D1D1D"/>
          </p15:clr>
        </p15:guide>
        <p15:guide id="4" pos="1555" userDrawn="1">
          <p15:clr>
            <a:srgbClr val="1D1D1D"/>
          </p15:clr>
        </p15:guide>
        <p15:guide id="5" pos="2510" userDrawn="1">
          <p15:clr>
            <a:srgbClr val="1D1D1D"/>
          </p15:clr>
        </p15:guide>
        <p15:guide id="6" pos="3466" userDrawn="1">
          <p15:clr>
            <a:srgbClr val="1D1D1D"/>
          </p15:clr>
        </p15:guide>
        <p15:guide id="7" pos="4421" userDrawn="1">
          <p15:clr>
            <a:srgbClr val="1D1D1D"/>
          </p15:clr>
        </p15:guide>
        <p15:guide id="8" pos="5376" userDrawn="1">
          <p15:clr>
            <a:srgbClr val="1D1D1D"/>
          </p15:clr>
        </p15:guide>
        <p15:guide id="9" pos="6332" userDrawn="1">
          <p15:clr>
            <a:srgbClr val="1D1D1D"/>
          </p15:clr>
        </p15:guide>
        <p15:guide id="10" pos="7287" userDrawn="1">
          <p15:clr>
            <a:srgbClr val="1D1D1D"/>
          </p15:clr>
        </p15:guide>
        <p15:guide id="11" pos="8242" userDrawn="1">
          <p15:clr>
            <a:srgbClr val="1D1D1D"/>
          </p15:clr>
        </p15:guide>
        <p15:guide id="12" pos="9198" userDrawn="1">
          <p15:clr>
            <a:srgbClr val="1D1D1D"/>
          </p15:clr>
        </p15:guide>
        <p15:guide id="13" pos="10153" userDrawn="1">
          <p15:clr>
            <a:srgbClr val="1D1D1D"/>
          </p15:clr>
        </p15:guide>
        <p15:guide id="14" pos="11108" userDrawn="1">
          <p15:clr>
            <a:srgbClr val="1D1D1D"/>
          </p15:clr>
        </p15:guide>
        <p15:guide id="15" pos="12064" userDrawn="1">
          <p15:clr>
            <a:srgbClr val="1D1D1D"/>
          </p15:clr>
        </p15:guide>
        <p15:guide id="16" orient="horz" userDrawn="1">
          <p15:clr>
            <a:srgbClr val="1D1D1D"/>
          </p15:clr>
        </p15:guide>
        <p15:guide id="17" orient="horz" pos="7124" userDrawn="1">
          <p15:clr>
            <a:srgbClr val="1D1D1D"/>
          </p15:clr>
        </p15:guide>
        <p15:guide id="18" orient="horz" pos="600" userDrawn="1">
          <p15:clr>
            <a:srgbClr val="1D1D1D"/>
          </p15:clr>
        </p15:guide>
        <p15:guide id="19" orient="horz" pos="3562" userDrawn="1">
          <p15:clr>
            <a:srgbClr val="1D1D1D"/>
          </p15:clr>
        </p15:guide>
        <p15:guide id="20" orient="horz" pos="6524" userDrawn="1">
          <p15:clr>
            <a:srgbClr val="1D1D1D"/>
          </p15:clr>
        </p15:guide>
        <p15:guide id="21" pos="6786" userDrawn="1">
          <p15:clr>
            <a:srgbClr val="1D1D1D"/>
          </p15:clr>
        </p15:guide>
        <p15:guide id="22" pos="5878" userDrawn="1">
          <p15:clr>
            <a:srgbClr val="1D1D1D"/>
          </p15:clr>
        </p15:guide>
        <p15:guide id="23" orient="horz" pos="3018" userDrawn="1">
          <p15:clr>
            <a:srgbClr val="1D1D1D"/>
          </p15:clr>
        </p15:guide>
        <p15:guide id="24" orient="horz" pos="6646" userDrawn="1">
          <p15:clr>
            <a:srgbClr val="1D1D1D"/>
          </p15:clr>
        </p15:guide>
        <p15:guide id="25" orient="horz" pos="2836" userDrawn="1">
          <p15:clr>
            <a:srgbClr val="1D1D1D"/>
          </p15:clr>
        </p15:guide>
        <p15:guide id="26" orient="horz" pos="6283"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9D9051C-C807-46F9-8511-7BA810EF25D2}"/>
              </a:ext>
            </a:extLst>
          </p:cNvPr>
          <p:cNvSpPr>
            <a:spLocks noGrp="1"/>
          </p:cNvSpPr>
          <p:nvPr>
            <p:ph type="title"/>
          </p:nvPr>
        </p:nvSpPr>
        <p:spPr>
          <a:xfrm>
            <a:off x="952502" y="885878"/>
            <a:ext cx="9387580" cy="683264"/>
          </a:xfrm>
          <a:prstGeom prst="rect">
            <a:avLst/>
          </a:prstGeom>
        </p:spPr>
        <p:txBody>
          <a:bodyPr vert="horz" wrap="square" lIns="0" tIns="0" rIns="0" bIns="0" rtlCol="0" anchor="t" anchorCtr="0">
            <a:spAutoFit/>
          </a:bodyPr>
          <a:lstStyle/>
          <a:p>
            <a:r>
              <a:rPr lang="en-US"/>
              <a:t>Click to edit Master title style</a:t>
            </a:r>
            <a:endParaRPr lang="en-GB" dirty="0"/>
          </a:p>
        </p:txBody>
      </p:sp>
      <p:sp>
        <p:nvSpPr>
          <p:cNvPr id="3" name="Text Placeholder 2">
            <a:extLst>
              <a:ext uri="{FF2B5EF4-FFF2-40B4-BE49-F238E27FC236}">
                <a16:creationId xmlns:a16="http://schemas.microsoft.com/office/drawing/2014/main" id="{08925905-8E0F-4E1F-969B-102428583B30}"/>
              </a:ext>
            </a:extLst>
          </p:cNvPr>
          <p:cNvSpPr>
            <a:spLocks noGrp="1"/>
          </p:cNvSpPr>
          <p:nvPr>
            <p:ph type="body" idx="1"/>
          </p:nvPr>
        </p:nvSpPr>
        <p:spPr>
          <a:xfrm>
            <a:off x="952501" y="2558675"/>
            <a:ext cx="17768887" cy="2579552"/>
          </a:xfrm>
          <a:prstGeom prst="rect">
            <a:avLst/>
          </a:prstGeom>
        </p:spPr>
        <p:txBody>
          <a:bodyPr vert="horz" wrap="square" lIns="0" tIns="0" rIns="0" bIns="0" rtlCol="0" anchor="t" anchorCtr="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5" name="Footer Placeholder 4">
            <a:extLst>
              <a:ext uri="{FF2B5EF4-FFF2-40B4-BE49-F238E27FC236}">
                <a16:creationId xmlns:a16="http://schemas.microsoft.com/office/drawing/2014/main" id="{8CE7121D-1697-409F-80BF-51B7EAFBB29E}"/>
              </a:ext>
            </a:extLst>
          </p:cNvPr>
          <p:cNvSpPr>
            <a:spLocks noGrp="1"/>
          </p:cNvSpPr>
          <p:nvPr>
            <p:ph type="ftr" sz="quarter" idx="3"/>
          </p:nvPr>
        </p:nvSpPr>
        <p:spPr>
          <a:xfrm>
            <a:off x="952501" y="10690760"/>
            <a:ext cx="12492038" cy="184666"/>
          </a:xfrm>
          <a:prstGeom prst="rect">
            <a:avLst/>
          </a:prstGeom>
        </p:spPr>
        <p:txBody>
          <a:bodyPr vert="horz" lIns="0" tIns="0" rIns="0" bIns="0" rtlCol="0" anchor="t" anchorCtr="0">
            <a:spAutoFit/>
          </a:bodyPr>
          <a:lstStyle>
            <a:lvl1pPr algn="l">
              <a:defRPr sz="1200">
                <a:solidFill>
                  <a:schemeClr val="tx1">
                    <a:tint val="75000"/>
                  </a:schemeClr>
                </a:solidFill>
                <a:latin typeface="Poppins" pitchFamily="2" charset="77"/>
                <a:cs typeface="Poppins" pitchFamily="2" charset="77"/>
              </a:defRPr>
            </a:lvl1pPr>
          </a:lstStyle>
          <a:p>
            <a:pPr marL="12700">
              <a:spcBef>
                <a:spcPts val="125"/>
              </a:spcBef>
            </a:pPr>
            <a:r>
              <a:rPr lang="en-GB" spc="5"/>
              <a:t>Immunization, Vaccines and Biologicals</a:t>
            </a:r>
            <a:endParaRPr lang="en-GB" spc="5" dirty="0"/>
          </a:p>
        </p:txBody>
      </p:sp>
      <p:sp>
        <p:nvSpPr>
          <p:cNvPr id="6" name="Slide Number Placeholder 5">
            <a:extLst>
              <a:ext uri="{FF2B5EF4-FFF2-40B4-BE49-F238E27FC236}">
                <a16:creationId xmlns:a16="http://schemas.microsoft.com/office/drawing/2014/main" id="{6D226665-F903-468B-9EDC-63D86E71F62F}"/>
              </a:ext>
            </a:extLst>
          </p:cNvPr>
          <p:cNvSpPr>
            <a:spLocks noGrp="1"/>
          </p:cNvSpPr>
          <p:nvPr>
            <p:ph type="sldNum" sz="quarter" idx="4"/>
          </p:nvPr>
        </p:nvSpPr>
        <p:spPr>
          <a:xfrm>
            <a:off x="17633950" y="10690760"/>
            <a:ext cx="1479438" cy="184666"/>
          </a:xfrm>
          <a:prstGeom prst="rect">
            <a:avLst/>
          </a:prstGeom>
        </p:spPr>
        <p:txBody>
          <a:bodyPr vert="horz" wrap="square" lIns="0" tIns="0" rIns="0" bIns="0" rtlCol="0" anchor="t" anchorCtr="0">
            <a:spAutoFit/>
          </a:bodyPr>
          <a:lstStyle>
            <a:lvl1pPr algn="r">
              <a:defRPr sz="1200">
                <a:solidFill>
                  <a:schemeClr val="tx1">
                    <a:tint val="75000"/>
                  </a:schemeClr>
                </a:solidFill>
                <a:latin typeface="Poppins" pitchFamily="2" charset="77"/>
                <a:cs typeface="Poppins" pitchFamily="2" charset="77"/>
              </a:defRPr>
            </a:lvl1pPr>
          </a:lstStyle>
          <a:p>
            <a:fld id="{E2E31AFC-DF42-41A5-B57C-06A83BBA6616}" type="slidenum">
              <a:rPr lang="en-GB" smtClean="0"/>
              <a:pPr/>
              <a:t>‹#›</a:t>
            </a:fld>
            <a:endParaRPr lang="en-GB"/>
          </a:p>
        </p:txBody>
      </p:sp>
    </p:spTree>
    <p:extLst>
      <p:ext uri="{BB962C8B-B14F-4D97-AF65-F5344CB8AC3E}">
        <p14:creationId xmlns:p14="http://schemas.microsoft.com/office/powerpoint/2010/main" val="846432237"/>
      </p:ext>
    </p:extLst>
  </p:cSld>
  <p:clrMap bg1="lt1" tx1="dk1" bg2="lt2" tx2="dk2" accent1="accent1" accent2="accent2" accent3="accent3" accent4="accent4" accent5="accent5" accent6="accent6" hlink="hlink" folHlink="folHlink"/>
  <p:sldLayoutIdLst>
    <p:sldLayoutId id="2147483790" r:id="rId1"/>
    <p:sldLayoutId id="2147483795" r:id="rId2"/>
    <p:sldLayoutId id="2147483796" r:id="rId3"/>
    <p:sldLayoutId id="2147483791" r:id="rId4"/>
    <p:sldLayoutId id="2147483792" r:id="rId5"/>
    <p:sldLayoutId id="2147483793" r:id="rId6"/>
    <p:sldLayoutId id="2147483794" r:id="rId7"/>
    <p:sldLayoutId id="2147483797" r:id="rId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90000"/>
        </a:lnSpc>
        <a:spcBef>
          <a:spcPct val="0"/>
        </a:spcBef>
        <a:buNone/>
        <a:defRPr sz="4800" b="1" i="0" kern="1200">
          <a:solidFill>
            <a:schemeClr val="tx1"/>
          </a:solidFill>
          <a:latin typeface="Poppins SemiBold" pitchFamily="2" charset="77"/>
          <a:ea typeface="Roboto" panose="02000000000000000000" pitchFamily="2" charset="0"/>
          <a:cs typeface="Poppins SemiBold" pitchFamily="2" charset="77"/>
        </a:defRPr>
      </a:lvl1pPr>
    </p:titleStyle>
    <p:bodyStyle>
      <a:lvl1pPr marL="0" indent="0" algn="l" defTabSz="914400" rtl="0" eaLnBrk="1" latinLnBrk="0" hangingPunct="1">
        <a:lnSpc>
          <a:spcPct val="120000"/>
        </a:lnSpc>
        <a:spcBef>
          <a:spcPts val="1000"/>
        </a:spcBef>
        <a:spcAft>
          <a:spcPts val="1200"/>
        </a:spcAft>
        <a:buSzPct val="75000"/>
        <a:buFontTx/>
        <a:buNone/>
        <a:defRPr sz="2400" kern="1200">
          <a:solidFill>
            <a:schemeClr val="tx1"/>
          </a:solidFill>
          <a:latin typeface="Poppins" pitchFamily="2" charset="77"/>
          <a:ea typeface="Roboto" panose="02000000000000000000" pitchFamily="2" charset="0"/>
          <a:cs typeface="Poppins" pitchFamily="2" charset="77"/>
        </a:defRPr>
      </a:lvl1pPr>
      <a:lvl2pPr marL="79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2000" kern="1200">
          <a:solidFill>
            <a:schemeClr val="tx1"/>
          </a:solidFill>
          <a:latin typeface="Poppins" pitchFamily="2" charset="77"/>
          <a:ea typeface="Roboto" panose="02000000000000000000" pitchFamily="2" charset="0"/>
          <a:cs typeface="Poppins" pitchFamily="2" charset="77"/>
        </a:defRPr>
      </a:lvl2pPr>
      <a:lvl3pPr marL="115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800" kern="1200">
          <a:solidFill>
            <a:schemeClr val="tx1"/>
          </a:solidFill>
          <a:latin typeface="Poppins" pitchFamily="2" charset="77"/>
          <a:ea typeface="Roboto" panose="02000000000000000000" pitchFamily="2" charset="0"/>
          <a:cs typeface="Poppins" pitchFamily="2" charset="77"/>
        </a:defRPr>
      </a:lvl3pPr>
      <a:lvl4pPr marL="151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600" kern="1200">
          <a:solidFill>
            <a:schemeClr val="tx1"/>
          </a:solidFill>
          <a:latin typeface="Poppins" pitchFamily="2" charset="77"/>
          <a:ea typeface="Roboto" panose="02000000000000000000" pitchFamily="2" charset="0"/>
          <a:cs typeface="Poppins" pitchFamily="2" charset="77"/>
        </a:defRPr>
      </a:lvl4pPr>
      <a:lvl5pPr marL="1872000" indent="-288000" algn="l" defTabSz="914400" rtl="0" eaLnBrk="1" latinLnBrk="0" hangingPunct="1">
        <a:lnSpc>
          <a:spcPct val="120000"/>
        </a:lnSpc>
        <a:spcBef>
          <a:spcPts val="500"/>
        </a:spcBef>
        <a:spcAft>
          <a:spcPts val="1200"/>
        </a:spcAft>
        <a:buClr>
          <a:schemeClr val="accent1"/>
        </a:buClr>
        <a:buSzPct val="110000"/>
        <a:buFont typeface="Wingdings" panose="05000000000000000000" pitchFamily="2" charset="2"/>
        <a:buChar char="§"/>
        <a:defRPr sz="1600" kern="1200">
          <a:solidFill>
            <a:schemeClr val="tx1"/>
          </a:solidFill>
          <a:latin typeface="Poppins" pitchFamily="2" charset="77"/>
          <a:ea typeface="Roboto" panose="02000000000000000000" pitchFamily="2" charset="0"/>
          <a:cs typeface="Poppins" pitchFamily="2" charset="77"/>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1D1D1D"/>
          </p15:clr>
        </p15:guide>
        <p15:guide id="2" pos="12664">
          <p15:clr>
            <a:srgbClr val="1D1D1D"/>
          </p15:clr>
        </p15:guide>
        <p15:guide id="3" pos="600">
          <p15:clr>
            <a:srgbClr val="1D1D1D"/>
          </p15:clr>
        </p15:guide>
        <p15:guide id="4" pos="1555">
          <p15:clr>
            <a:srgbClr val="1D1D1D"/>
          </p15:clr>
        </p15:guide>
        <p15:guide id="5" pos="2510">
          <p15:clr>
            <a:srgbClr val="1D1D1D"/>
          </p15:clr>
        </p15:guide>
        <p15:guide id="6" pos="3466">
          <p15:clr>
            <a:srgbClr val="1D1D1D"/>
          </p15:clr>
        </p15:guide>
        <p15:guide id="7" pos="4421">
          <p15:clr>
            <a:srgbClr val="1D1D1D"/>
          </p15:clr>
        </p15:guide>
        <p15:guide id="8" pos="5376">
          <p15:clr>
            <a:srgbClr val="1D1D1D"/>
          </p15:clr>
        </p15:guide>
        <p15:guide id="9" pos="6332">
          <p15:clr>
            <a:srgbClr val="1D1D1D"/>
          </p15:clr>
        </p15:guide>
        <p15:guide id="10" pos="7287">
          <p15:clr>
            <a:srgbClr val="1D1D1D"/>
          </p15:clr>
        </p15:guide>
        <p15:guide id="11" pos="8242">
          <p15:clr>
            <a:srgbClr val="1D1D1D"/>
          </p15:clr>
        </p15:guide>
        <p15:guide id="12" pos="9198">
          <p15:clr>
            <a:srgbClr val="1D1D1D"/>
          </p15:clr>
        </p15:guide>
        <p15:guide id="13" pos="10153">
          <p15:clr>
            <a:srgbClr val="1D1D1D"/>
          </p15:clr>
        </p15:guide>
        <p15:guide id="14" pos="11108">
          <p15:clr>
            <a:srgbClr val="1D1D1D"/>
          </p15:clr>
        </p15:guide>
        <p15:guide id="15" pos="12064">
          <p15:clr>
            <a:srgbClr val="1D1D1D"/>
          </p15:clr>
        </p15:guide>
        <p15:guide id="16" orient="horz">
          <p15:clr>
            <a:srgbClr val="1D1D1D"/>
          </p15:clr>
        </p15:guide>
        <p15:guide id="17" orient="horz" pos="7124">
          <p15:clr>
            <a:srgbClr val="1D1D1D"/>
          </p15:clr>
        </p15:guide>
        <p15:guide id="18" orient="horz" pos="600">
          <p15:clr>
            <a:srgbClr val="1D1D1D"/>
          </p15:clr>
        </p15:guide>
        <p15:guide id="19" orient="horz" pos="3562">
          <p15:clr>
            <a:srgbClr val="1D1D1D"/>
          </p15:clr>
        </p15:guide>
        <p15:guide id="20" orient="horz" pos="6524">
          <p15:clr>
            <a:srgbClr val="1D1D1D"/>
          </p15:clr>
        </p15:guide>
        <p15:guide id="21" pos="6786">
          <p15:clr>
            <a:srgbClr val="1D1D1D"/>
          </p15:clr>
        </p15:guide>
        <p15:guide id="22" pos="5878">
          <p15:clr>
            <a:srgbClr val="1D1D1D"/>
          </p15:clr>
        </p15:guide>
        <p15:guide id="23" orient="horz" pos="3018">
          <p15:clr>
            <a:srgbClr val="1D1D1D"/>
          </p15:clr>
        </p15:guide>
        <p15:guide id="24" orient="horz" pos="6646">
          <p15:clr>
            <a:srgbClr val="1D1D1D"/>
          </p15:clr>
        </p15:guide>
        <p15:guide id="25" orient="horz" pos="2836">
          <p15:clr>
            <a:srgbClr val="1D1D1D"/>
          </p15:clr>
        </p15:guide>
        <p15:guide id="26" orient="horz" pos="6283">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0.xml"/></Relationships>
</file>

<file path=ppt/slides/_rels/slide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6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6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6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8.xml"/></Relationships>
</file>

<file path=ppt/slides/_rels/slide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19001" y="4430539"/>
            <a:ext cx="11593288" cy="950517"/>
          </a:xfrm>
        </p:spPr>
        <p:txBody>
          <a:bodyPr/>
          <a:lstStyle/>
          <a:p>
            <a:pPr marL="0" marR="0" algn="l">
              <a:lnSpc>
                <a:spcPct val="100000"/>
              </a:lnSpc>
              <a:spcBef>
                <a:spcPts val="0"/>
              </a:spcBef>
              <a:spcAft>
                <a:spcPts val="0"/>
              </a:spcAft>
              <a:buNone/>
            </a:pPr>
            <a:r>
              <a:rPr sz="7500" b="1" i="0" u="none" cap="none">
                <a:solidFill>
                  <a:srgbClr val="FFFFFF">
                    <a:alpha val="100000"/>
                  </a:srgbClr>
                </a:solidFill>
                <a:latin typeface="Poppins SemiBold"/>
                <a:cs typeface="Poppins SemiBold"/>
                <a:sym typeface="Poppins SemiBold"/>
              </a:rPr>
              <a:t>Measles and Rubella
Global Situation Update</a:t>
            </a:r>
          </a:p>
        </p:txBody>
      </p:sp>
      <p:sp>
        <p:nvSpPr>
          <p:cNvPr id="3" name="Content Placeholder 2"/>
          <p:cNvSpPr>
            <a:spLocks noGrp="1"/>
          </p:cNvSpPr>
          <p:nvPr>
            <p:ph/>
          </p:nvPr>
        </p:nvSpPr>
        <p:spPr>
          <a:xfrm>
            <a:off x="685800" y="7315200"/>
            <a:ext cx="2743200" cy="548640"/>
          </a:xfrm>
        </p:spPr>
        <p:txBody>
          <a:bodyPr/>
          <a:lstStyle/>
          <a:p>
            <a:pPr marL="0" marR="0" algn="l">
              <a:lnSpc>
                <a:spcPct val="100000"/>
              </a:lnSpc>
              <a:spcBef>
                <a:spcPts val="0"/>
              </a:spcBef>
              <a:spcAft>
                <a:spcPts val="0"/>
              </a:spcAft>
              <a:buNone/>
            </a:pPr>
            <a:r>
              <a:rPr sz="3400" b="0" i="0" u="none" cap="none">
                <a:solidFill>
                  <a:srgbClr val="6EC6F2">
                    <a:alpha val="100000"/>
                  </a:srgbClr>
                </a:solidFill>
                <a:latin typeface="Poppins"/>
                <a:cs typeface="Poppins"/>
                <a:sym typeface="Poppins"/>
              </a:rPr>
              <a:t>July 2026</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3600" b="1" i="0" u="none" cap="none">
                <a:solidFill>
                  <a:srgbClr val="000000">
                    <a:alpha val="100000"/>
                  </a:srgbClr>
                </a:solidFill>
                <a:latin typeface="Poppins SemiBold"/>
                <a:cs typeface="Poppins SemiBold"/>
                <a:sym typeface="Poppins SemiBold"/>
              </a:rPr>
              <a:t>Surveillance sensitivity reporting rate of measles and rubella (12 months, discarded cases* per 100,000 population)</a:t>
            </a:r>
          </a:p>
        </p:txBody>
      </p:sp>
      <p:pic>
        <p:nvPicPr>
          <p:cNvPr id="3" name="Content Placeholder 2"/>
          <p:cNvPicPr>
            <a:picLocks noGrp="1"/>
          </p:cNvPicPr>
          <p:nvPr>
            <p:ph/>
          </p:nvPr>
        </p:nvPicPr>
        <p:blipFill>
          <a:blip r:embed="rId2" cstate="print"/>
          <a:stretch>
            <a:fillRect/>
          </a:stretch>
        </p:blipFill>
        <p:spPr>
          <a:xfrm>
            <a:off x="0" y="1920240"/>
            <a:ext cx="18288000" cy="8869680"/>
          </a:xfrm>
          <a:prstGeom prst="rect">
            <a:avLst/>
          </a:prstGeom>
        </p:spPr>
      </p:pic>
      <p:sp>
        <p:nvSpPr>
          <p:cNvPr id="4" name="Content Placeholder 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Surveillance data from 2025-06 to 2026-05 - Target: &gt;= 2 discarded cases* / 100,000 population** - * Suspected cases investigated and discarded as non-measles non-rubella using laboratory testing and/or epidemiological linkage to another etiology ** World population prospects, 2024 revision</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(AFR),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562933"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562933"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562933"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562933"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703151" y="8496697"/>
              <a:ext cx="186956" cy="29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36847" y="8415795"/>
              <a:ext cx="186956" cy="104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170543" y="8228444"/>
              <a:ext cx="186956" cy="62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404240" y="8194708"/>
              <a:ext cx="186956" cy="94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637936" y="8292641"/>
              <a:ext cx="186956" cy="78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871632" y="8412192"/>
              <a:ext cx="186956" cy="589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105328" y="8446584"/>
              <a:ext cx="186956" cy="1670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339024" y="8397781"/>
              <a:ext cx="186956" cy="121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572721" y="8539931"/>
              <a:ext cx="186956" cy="1670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806417" y="8547137"/>
              <a:ext cx="186956" cy="94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040113" y="8670291"/>
              <a:ext cx="186956" cy="101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273809" y="8655224"/>
              <a:ext cx="186956" cy="163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703151" y="8499644"/>
              <a:ext cx="186956" cy="3701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936847" y="8426276"/>
              <a:ext cx="186956" cy="157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2170543" y="8234668"/>
              <a:ext cx="186956" cy="1768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404240" y="8204207"/>
              <a:ext cx="186956" cy="1735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637936" y="8300502"/>
              <a:ext cx="186956" cy="2292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2871632" y="8418088"/>
              <a:ext cx="186956" cy="157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105328" y="8463288"/>
              <a:ext cx="186956" cy="1834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339024" y="8409900"/>
              <a:ext cx="186956" cy="340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572721" y="8556636"/>
              <a:ext cx="186956" cy="982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3806417" y="8556636"/>
              <a:ext cx="186956" cy="72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040113" y="8680445"/>
              <a:ext cx="186956" cy="2587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273809" y="8656862"/>
              <a:ext cx="186956" cy="3471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1703151" y="8536656"/>
              <a:ext cx="186956" cy="11365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1936847" y="8441998"/>
              <a:ext cx="186956" cy="8319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2170543" y="8252355"/>
              <a:ext cx="186956" cy="730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404240" y="8221566"/>
              <a:ext cx="186956" cy="1041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637936" y="8323430"/>
              <a:ext cx="186956" cy="1015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2871632" y="8433810"/>
              <a:ext cx="186956" cy="6911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3105328" y="8481630"/>
              <a:ext cx="186956" cy="962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3339024" y="8443963"/>
              <a:ext cx="186956" cy="2260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3572721" y="8566462"/>
              <a:ext cx="186956" cy="1306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3806417" y="8563842"/>
              <a:ext cx="186956" cy="8581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4040113" y="8706320"/>
              <a:ext cx="186956" cy="3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4273809" y="8691581"/>
              <a:ext cx="186956" cy="131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1703151" y="8650311"/>
              <a:ext cx="186956" cy="206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1936847" y="8525192"/>
              <a:ext cx="186956" cy="396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2170543" y="8325395"/>
              <a:ext cx="186956" cy="959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2404240" y="8325723"/>
              <a:ext cx="186956" cy="3930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2637936" y="8424966"/>
              <a:ext cx="186956" cy="124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2871632" y="8502920"/>
              <a:ext cx="186956" cy="419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3105328" y="8577926"/>
              <a:ext cx="186956" cy="779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3339024" y="8669963"/>
              <a:ext cx="186956" cy="795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3572721" y="8697149"/>
              <a:ext cx="186956" cy="311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3806417" y="8649656"/>
              <a:ext cx="186956" cy="569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4040113" y="8737436"/>
              <a:ext cx="186956" cy="350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4273809" y="8704682"/>
              <a:ext cx="186956" cy="10710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1703151" y="8670946"/>
              <a:ext cx="186956" cy="2260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1936847" y="8564824"/>
              <a:ext cx="186956" cy="28757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2170543" y="8421363"/>
              <a:ext cx="186956" cy="38026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2404240" y="8365027"/>
              <a:ext cx="186956" cy="4949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2637936" y="8437413"/>
              <a:ext cx="186956" cy="45331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2871632" y="8544844"/>
              <a:ext cx="186956" cy="34358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3105328" y="8655879"/>
              <a:ext cx="186956" cy="3131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3339024" y="8749555"/>
              <a:ext cx="186956" cy="2184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3572721" y="8728265"/>
              <a:ext cx="186956" cy="2476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3806417" y="8706647"/>
              <a:ext cx="186956" cy="21715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4040113" y="8772482"/>
              <a:ext cx="186956" cy="1693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4273809" y="8811787"/>
              <a:ext cx="186956" cy="20929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1703151" y="8896946"/>
              <a:ext cx="186956" cy="26759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1936847" y="8852401"/>
              <a:ext cx="186956" cy="31214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2170543" y="8801633"/>
              <a:ext cx="186956" cy="36291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2404240" y="8859934"/>
              <a:ext cx="186956" cy="30460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2637936" y="8890723"/>
              <a:ext cx="186956" cy="27382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2871632" y="8888430"/>
              <a:ext cx="186956" cy="27611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3105328" y="8969004"/>
              <a:ext cx="186956" cy="19553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3339024" y="8968021"/>
              <a:ext cx="186956" cy="1965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3572721" y="8975882"/>
              <a:ext cx="186956" cy="18866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3806417" y="8923804"/>
              <a:ext cx="186956" cy="24073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4040113" y="8941819"/>
              <a:ext cx="186956" cy="2227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4273809" y="9021082"/>
              <a:ext cx="186956" cy="14346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7" name="pg86"/>
            <p:cNvSpPr/>
            <p:nvPr/>
          </p:nvSpPr>
          <p:spPr>
            <a:xfrm>
              <a:off x="2250865"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88" name="tx87"/>
            <p:cNvSpPr/>
            <p:nvPr/>
          </p:nvSpPr>
          <p:spPr>
            <a:xfrm>
              <a:off x="2406968"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26,492 cases</a:t>
              </a:r>
            </a:p>
          </p:txBody>
        </p:sp>
        <p:sp>
          <p:nvSpPr>
            <p:cNvPr id="89" name="pl88"/>
            <p:cNvSpPr/>
            <p:nvPr/>
          </p:nvSpPr>
          <p:spPr>
            <a:xfrm>
              <a:off x="4460766"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0" name="pl89"/>
            <p:cNvSpPr/>
            <p:nvPr/>
          </p:nvSpPr>
          <p:spPr>
            <a:xfrm>
              <a:off x="4460766"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1" name="pl90"/>
            <p:cNvSpPr/>
            <p:nvPr/>
          </p:nvSpPr>
          <p:spPr>
            <a:xfrm>
              <a:off x="4460766"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2" name="pl91"/>
            <p:cNvSpPr/>
            <p:nvPr/>
          </p:nvSpPr>
          <p:spPr>
            <a:xfrm>
              <a:off x="4460766"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3" name="pl92"/>
            <p:cNvSpPr/>
            <p:nvPr/>
          </p:nvSpPr>
          <p:spPr>
            <a:xfrm>
              <a:off x="4460766"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4" name="pl93"/>
            <p:cNvSpPr/>
            <p:nvPr/>
          </p:nvSpPr>
          <p:spPr>
            <a:xfrm>
              <a:off x="4460766"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5" name="pl94"/>
            <p:cNvSpPr/>
            <p:nvPr/>
          </p:nvSpPr>
          <p:spPr>
            <a:xfrm>
              <a:off x="4460766"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6" name="pl95"/>
            <p:cNvSpPr/>
            <p:nvPr/>
          </p:nvSpPr>
          <p:spPr>
            <a:xfrm>
              <a:off x="4460766"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7" name="pl96"/>
            <p:cNvSpPr/>
            <p:nvPr/>
          </p:nvSpPr>
          <p:spPr>
            <a:xfrm>
              <a:off x="4460766"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8" name="rc97"/>
            <p:cNvSpPr/>
            <p:nvPr/>
          </p:nvSpPr>
          <p:spPr>
            <a:xfrm>
              <a:off x="4600984" y="6455162"/>
              <a:ext cx="186956" cy="147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4834680" y="5918330"/>
              <a:ext cx="186956" cy="196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5068376" y="5827603"/>
              <a:ext cx="186956" cy="4028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5302072" y="7245508"/>
              <a:ext cx="186956" cy="399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5535769" y="7436461"/>
              <a:ext cx="186956" cy="6550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5769465" y="7825575"/>
              <a:ext cx="186956" cy="1159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6003161" y="7858001"/>
              <a:ext cx="186956" cy="2096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6236857" y="7188844"/>
              <a:ext cx="186956" cy="1500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6470553" y="7971001"/>
              <a:ext cx="186956" cy="16213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6704250" y="8063038"/>
              <a:ext cx="186956" cy="1149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6937946" y="7992291"/>
              <a:ext cx="186956" cy="1028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7171642" y="8251044"/>
              <a:ext cx="186956" cy="330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4600984" y="6469902"/>
              <a:ext cx="186956" cy="7173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4834680" y="5937983"/>
              <a:ext cx="186956" cy="1640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5068376" y="5867890"/>
              <a:ext cx="186956" cy="19914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5302072" y="7285467"/>
              <a:ext cx="186956" cy="1326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5535769" y="7501969"/>
              <a:ext cx="186956" cy="10972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5769465" y="7941523"/>
              <a:ext cx="186956" cy="736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6003161" y="8067624"/>
              <a:ext cx="186956" cy="5502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6236857" y="7338856"/>
              <a:ext cx="186956" cy="2063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6470553" y="8133131"/>
              <a:ext cx="186956" cy="2358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6704250" y="8178004"/>
              <a:ext cx="186956" cy="6288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6937946" y="8095137"/>
              <a:ext cx="186956" cy="9531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7171642" y="8284126"/>
              <a:ext cx="186956" cy="1211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4600984" y="6541632"/>
              <a:ext cx="186956" cy="1686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4834680" y="6102078"/>
              <a:ext cx="186956" cy="2309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5068376" y="6067032"/>
              <a:ext cx="186956" cy="1680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5302072" y="7418119"/>
              <a:ext cx="186956" cy="733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5535769" y="7611693"/>
              <a:ext cx="186956" cy="619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5769465" y="8015218"/>
              <a:ext cx="186956" cy="828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6003161" y="8122650"/>
              <a:ext cx="186956" cy="792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6236857" y="7359490"/>
              <a:ext cx="186956" cy="10644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6470553" y="8156714"/>
              <a:ext cx="186956" cy="10219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6704250" y="8240891"/>
              <a:ext cx="186956" cy="14378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6937946" y="8190450"/>
              <a:ext cx="186956" cy="1604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7171642" y="8405314"/>
              <a:ext cx="186956" cy="4454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4600984" y="6710313"/>
              <a:ext cx="186956" cy="4189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4834680" y="6332991"/>
              <a:ext cx="186956" cy="2318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5068376" y="6235058"/>
              <a:ext cx="186956" cy="2469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5302072" y="7491488"/>
              <a:ext cx="186956" cy="1752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5535769" y="7673598"/>
              <a:ext cx="186956" cy="210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5769465" y="8098085"/>
              <a:ext cx="186956" cy="1559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6003161" y="8201914"/>
              <a:ext cx="186956" cy="1457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6236857" y="7465940"/>
              <a:ext cx="186956" cy="3111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6470553" y="8258905"/>
              <a:ext cx="186956" cy="2325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6704250" y="8384679"/>
              <a:ext cx="186956" cy="2325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6937946" y="8350943"/>
              <a:ext cx="186956" cy="3583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7171642" y="8449859"/>
              <a:ext cx="186956" cy="3111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4600984" y="7129232"/>
              <a:ext cx="186956" cy="15479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4834680" y="6564887"/>
              <a:ext cx="186956" cy="18148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5068376" y="6482020"/>
              <a:ext cx="186956" cy="167174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5302072" y="7666719"/>
              <a:ext cx="186956" cy="7006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5535769" y="7883876"/>
              <a:ext cx="186956" cy="38026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5769465" y="8253992"/>
              <a:ext cx="186956" cy="1559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6003161" y="8347668"/>
              <a:ext cx="186956" cy="11431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6236857" y="7777099"/>
              <a:ext cx="186956" cy="7271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6470553" y="8491456"/>
              <a:ext cx="186956" cy="776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6704250" y="8617230"/>
              <a:ext cx="186956" cy="887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6937946" y="8709268"/>
              <a:ext cx="186956" cy="779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7171642" y="8761018"/>
              <a:ext cx="186956" cy="930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4600984" y="8677169"/>
              <a:ext cx="186956" cy="48737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4834680" y="8379766"/>
              <a:ext cx="186956" cy="78477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5068376" y="8153766"/>
              <a:ext cx="186956" cy="101077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5302072" y="8367320"/>
              <a:ext cx="186956" cy="7972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5535769" y="8264146"/>
              <a:ext cx="186956" cy="90039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5769465" y="8409900"/>
              <a:ext cx="186956" cy="75464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6003161" y="8461978"/>
              <a:ext cx="186956" cy="70256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6236857" y="7849812"/>
              <a:ext cx="186956" cy="13147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6470553" y="8569082"/>
              <a:ext cx="186956" cy="59546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6704250" y="8705992"/>
              <a:ext cx="186956" cy="4585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6937946" y="8787221"/>
              <a:ext cx="186956" cy="3773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7171642" y="8854039"/>
              <a:ext cx="186956" cy="31050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0" name="pg169"/>
            <p:cNvSpPr/>
            <p:nvPr/>
          </p:nvSpPr>
          <p:spPr>
            <a:xfrm>
              <a:off x="5148698"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71" name="tx170"/>
            <p:cNvSpPr/>
            <p:nvPr/>
          </p:nvSpPr>
          <p:spPr>
            <a:xfrm>
              <a:off x="5304801"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66,990 cases</a:t>
              </a:r>
            </a:p>
          </p:txBody>
        </p:sp>
        <p:sp>
          <p:nvSpPr>
            <p:cNvPr id="172" name="pl171"/>
            <p:cNvSpPr/>
            <p:nvPr/>
          </p:nvSpPr>
          <p:spPr>
            <a:xfrm>
              <a:off x="7358599"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3" name="pl172"/>
            <p:cNvSpPr/>
            <p:nvPr/>
          </p:nvSpPr>
          <p:spPr>
            <a:xfrm>
              <a:off x="7358599"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4" name="pl173"/>
            <p:cNvSpPr/>
            <p:nvPr/>
          </p:nvSpPr>
          <p:spPr>
            <a:xfrm>
              <a:off x="7358599"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5" name="pl174"/>
            <p:cNvSpPr/>
            <p:nvPr/>
          </p:nvSpPr>
          <p:spPr>
            <a:xfrm>
              <a:off x="7358599"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6" name="pl175"/>
            <p:cNvSpPr/>
            <p:nvPr/>
          </p:nvSpPr>
          <p:spPr>
            <a:xfrm>
              <a:off x="7358599"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7" name="pl176"/>
            <p:cNvSpPr/>
            <p:nvPr/>
          </p:nvSpPr>
          <p:spPr>
            <a:xfrm>
              <a:off x="7358599"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8" name="pl177"/>
            <p:cNvSpPr/>
            <p:nvPr/>
          </p:nvSpPr>
          <p:spPr>
            <a:xfrm>
              <a:off x="7358599"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9" name="pl178"/>
            <p:cNvSpPr/>
            <p:nvPr/>
          </p:nvSpPr>
          <p:spPr>
            <a:xfrm>
              <a:off x="7358599"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0" name="pl179"/>
            <p:cNvSpPr/>
            <p:nvPr/>
          </p:nvSpPr>
          <p:spPr>
            <a:xfrm>
              <a:off x="7358599"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1" name="rc180"/>
            <p:cNvSpPr/>
            <p:nvPr/>
          </p:nvSpPr>
          <p:spPr>
            <a:xfrm>
              <a:off x="7498817" y="6785974"/>
              <a:ext cx="186956" cy="792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7732513" y="6351333"/>
              <a:ext cx="186956" cy="1218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7966209" y="5696261"/>
              <a:ext cx="186956" cy="7959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8199905" y="6209510"/>
              <a:ext cx="186956" cy="1012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8433601" y="6248487"/>
              <a:ext cx="186956" cy="982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8667298" y="7248783"/>
              <a:ext cx="186956" cy="822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8900994" y="7746638"/>
              <a:ext cx="186956" cy="1018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9134690" y="7482972"/>
              <a:ext cx="186956" cy="1038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9368386" y="7564856"/>
              <a:ext cx="186956" cy="304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9602082" y="7658204"/>
              <a:ext cx="186956" cy="121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7498817" y="6865238"/>
              <a:ext cx="186956" cy="19979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7732513" y="6473177"/>
              <a:ext cx="186956" cy="37895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7966209" y="5775852"/>
              <a:ext cx="186956" cy="53519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8199905" y="6310719"/>
              <a:ext cx="186956" cy="39468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8433601" y="6346748"/>
              <a:ext cx="186956" cy="3003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8667298" y="7330995"/>
              <a:ext cx="186956" cy="1467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8900994" y="7848502"/>
              <a:ext cx="186956" cy="3209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9134690" y="7586801"/>
              <a:ext cx="186956" cy="58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9368386" y="7595317"/>
              <a:ext cx="186956" cy="52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9602082" y="7670322"/>
              <a:ext cx="186956" cy="1015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9835779" y="8257923"/>
              <a:ext cx="186956" cy="52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10069475" y="8668326"/>
              <a:ext cx="186956" cy="81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7498817" y="7065035"/>
              <a:ext cx="186956" cy="1775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7732513" y="6852137"/>
              <a:ext cx="186956" cy="4316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7966209" y="6311046"/>
              <a:ext cx="186956" cy="3390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8199905" y="6705400"/>
              <a:ext cx="186956" cy="4791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8433601" y="6647099"/>
              <a:ext cx="186956" cy="76283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8667298" y="7477731"/>
              <a:ext cx="186956" cy="3956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8900994" y="7880601"/>
              <a:ext cx="186956" cy="2757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9134690" y="7592696"/>
              <a:ext cx="186956" cy="2728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9368386" y="7600557"/>
              <a:ext cx="186956" cy="1591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9602082" y="7680476"/>
              <a:ext cx="186956" cy="949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9835779" y="8263163"/>
              <a:ext cx="186956" cy="953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10069475" y="8676514"/>
              <a:ext cx="186956" cy="2096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7498817" y="7242560"/>
              <a:ext cx="186956" cy="35504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7732513" y="7283829"/>
              <a:ext cx="186956" cy="2924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7" name="rc216"/>
            <p:cNvSpPr/>
            <p:nvPr/>
          </p:nvSpPr>
          <p:spPr>
            <a:xfrm>
              <a:off x="7966209" y="6650047"/>
              <a:ext cx="186956" cy="3281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8199905" y="7184586"/>
              <a:ext cx="186956" cy="3373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8433601" y="7409931"/>
              <a:ext cx="186956" cy="4762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8667298" y="7873395"/>
              <a:ext cx="186956" cy="3216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8900994" y="8156386"/>
              <a:ext cx="186956" cy="3334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9134690" y="7865534"/>
              <a:ext cx="186956" cy="7592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9368386" y="7759740"/>
              <a:ext cx="186956" cy="8941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9602082" y="7775462"/>
              <a:ext cx="186956" cy="9216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9835779" y="8358476"/>
              <a:ext cx="186956" cy="3864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7498817" y="7597609"/>
              <a:ext cx="186956" cy="65933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7" name="rc226"/>
            <p:cNvSpPr/>
            <p:nvPr/>
          </p:nvSpPr>
          <p:spPr>
            <a:xfrm>
              <a:off x="7732513" y="7576319"/>
              <a:ext cx="186956" cy="5401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7966209" y="6978238"/>
              <a:ext cx="186956" cy="78444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8199905" y="7521948"/>
              <a:ext cx="186956" cy="57220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8433601" y="7886169"/>
              <a:ext cx="186956" cy="5234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8667298" y="8195036"/>
              <a:ext cx="186956" cy="3645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8900994" y="8489818"/>
              <a:ext cx="186956" cy="2007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9134690" y="8624763"/>
              <a:ext cx="186956" cy="10513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9368386" y="8653914"/>
              <a:ext cx="186956" cy="641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9602082" y="8697149"/>
              <a:ext cx="186956" cy="8024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9835779" y="8744969"/>
              <a:ext cx="186956" cy="655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10069475" y="8697476"/>
              <a:ext cx="186956" cy="438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7498817" y="8256940"/>
              <a:ext cx="186956" cy="90760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7732513" y="8116427"/>
              <a:ext cx="186956" cy="104811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7966209" y="7762688"/>
              <a:ext cx="186956" cy="140185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8199905" y="8094154"/>
              <a:ext cx="186956" cy="107038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8433601" y="8409572"/>
              <a:ext cx="186956" cy="75497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8667298" y="8559584"/>
              <a:ext cx="186956" cy="6049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8900994" y="8690598"/>
              <a:ext cx="186956" cy="47394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9134690" y="8729903"/>
              <a:ext cx="186956" cy="43464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6" name="rc245"/>
            <p:cNvSpPr/>
            <p:nvPr/>
          </p:nvSpPr>
          <p:spPr>
            <a:xfrm>
              <a:off x="9368386" y="8718111"/>
              <a:ext cx="186956" cy="44643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7" name="rc246"/>
            <p:cNvSpPr/>
            <p:nvPr/>
          </p:nvSpPr>
          <p:spPr>
            <a:xfrm>
              <a:off x="9602082" y="8777395"/>
              <a:ext cx="186956" cy="38714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8" name="rc247"/>
            <p:cNvSpPr/>
            <p:nvPr/>
          </p:nvSpPr>
          <p:spPr>
            <a:xfrm>
              <a:off x="9835779" y="8810476"/>
              <a:ext cx="186956" cy="35406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9" name="rc248"/>
            <p:cNvSpPr/>
            <p:nvPr/>
          </p:nvSpPr>
          <p:spPr>
            <a:xfrm>
              <a:off x="10069475" y="8741366"/>
              <a:ext cx="186956" cy="42317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0" name="pg249"/>
            <p:cNvSpPr/>
            <p:nvPr/>
          </p:nvSpPr>
          <p:spPr>
            <a:xfrm>
              <a:off x="8046531"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51" name="tx250"/>
            <p:cNvSpPr/>
            <p:nvPr/>
          </p:nvSpPr>
          <p:spPr>
            <a:xfrm>
              <a:off x="8202634"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73,443 cases</a:t>
              </a:r>
            </a:p>
          </p:txBody>
        </p:sp>
        <p:sp>
          <p:nvSpPr>
            <p:cNvPr id="252" name="pl251"/>
            <p:cNvSpPr/>
            <p:nvPr/>
          </p:nvSpPr>
          <p:spPr>
            <a:xfrm>
              <a:off x="10256432"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3" name="pl252"/>
            <p:cNvSpPr/>
            <p:nvPr/>
          </p:nvSpPr>
          <p:spPr>
            <a:xfrm>
              <a:off x="10256432"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4" name="pl253"/>
            <p:cNvSpPr/>
            <p:nvPr/>
          </p:nvSpPr>
          <p:spPr>
            <a:xfrm>
              <a:off x="10256432"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5" name="pl254"/>
            <p:cNvSpPr/>
            <p:nvPr/>
          </p:nvSpPr>
          <p:spPr>
            <a:xfrm>
              <a:off x="10256432"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6" name="pl255"/>
            <p:cNvSpPr/>
            <p:nvPr/>
          </p:nvSpPr>
          <p:spPr>
            <a:xfrm>
              <a:off x="10256432"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7" name="pl256"/>
            <p:cNvSpPr/>
            <p:nvPr/>
          </p:nvSpPr>
          <p:spPr>
            <a:xfrm>
              <a:off x="10256432"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8" name="pl257"/>
            <p:cNvSpPr/>
            <p:nvPr/>
          </p:nvSpPr>
          <p:spPr>
            <a:xfrm>
              <a:off x="10256432"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9" name="pl258"/>
            <p:cNvSpPr/>
            <p:nvPr/>
          </p:nvSpPr>
          <p:spPr>
            <a:xfrm>
              <a:off x="10256432"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0" name="pl259"/>
            <p:cNvSpPr/>
            <p:nvPr/>
          </p:nvSpPr>
          <p:spPr>
            <a:xfrm>
              <a:off x="10256432"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1" name="rc260"/>
            <p:cNvSpPr/>
            <p:nvPr/>
          </p:nvSpPr>
          <p:spPr>
            <a:xfrm>
              <a:off x="10396650" y="4700223"/>
              <a:ext cx="186956" cy="8090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10630346" y="3989141"/>
              <a:ext cx="186956" cy="537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10864042" y="2865036"/>
              <a:ext cx="186956" cy="478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11097738" y="5357261"/>
              <a:ext cx="186956" cy="36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10396650" y="4781124"/>
              <a:ext cx="186956" cy="307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0630346" y="4042857"/>
              <a:ext cx="186956" cy="586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0864042" y="2912857"/>
              <a:ext cx="186956" cy="5076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1097738" y="5360863"/>
              <a:ext cx="186956" cy="340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1331434" y="6615655"/>
              <a:ext cx="186956" cy="3209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1565131" y="7717160"/>
              <a:ext cx="186956" cy="180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1798827" y="8192088"/>
              <a:ext cx="186956" cy="114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2032523" y="8401056"/>
              <a:ext cx="186956" cy="622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12266219" y="8345375"/>
              <a:ext cx="186956" cy="75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12499915" y="8421036"/>
              <a:ext cx="186956" cy="88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12733612" y="8441671"/>
              <a:ext cx="186956" cy="1375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12967308" y="8719094"/>
              <a:ext cx="186956" cy="124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10396650" y="4811913"/>
              <a:ext cx="186956" cy="2233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10630346" y="4101486"/>
              <a:ext cx="186956" cy="2240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79" name="rc278"/>
            <p:cNvSpPr/>
            <p:nvPr/>
          </p:nvSpPr>
          <p:spPr>
            <a:xfrm>
              <a:off x="10864042" y="2963625"/>
              <a:ext cx="186956" cy="27447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0" name="rc279"/>
            <p:cNvSpPr/>
            <p:nvPr/>
          </p:nvSpPr>
          <p:spPr>
            <a:xfrm>
              <a:off x="11097738" y="5394927"/>
              <a:ext cx="186956" cy="24041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1" name="rc280"/>
            <p:cNvSpPr/>
            <p:nvPr/>
          </p:nvSpPr>
          <p:spPr>
            <a:xfrm>
              <a:off x="11331434" y="6647754"/>
              <a:ext cx="186956" cy="30919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11565131" y="7735175"/>
              <a:ext cx="186956" cy="1336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3" name="rc282"/>
            <p:cNvSpPr/>
            <p:nvPr/>
          </p:nvSpPr>
          <p:spPr>
            <a:xfrm>
              <a:off x="11798827" y="8203552"/>
              <a:ext cx="186956" cy="756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12032523" y="8407279"/>
              <a:ext cx="186956" cy="769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rc284"/>
            <p:cNvSpPr/>
            <p:nvPr/>
          </p:nvSpPr>
          <p:spPr>
            <a:xfrm>
              <a:off x="12266219" y="8352908"/>
              <a:ext cx="186956" cy="3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6" name="rc285"/>
            <p:cNvSpPr/>
            <p:nvPr/>
          </p:nvSpPr>
          <p:spPr>
            <a:xfrm>
              <a:off x="12499915" y="8429879"/>
              <a:ext cx="186956" cy="3078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286"/>
            <p:cNvSpPr/>
            <p:nvPr/>
          </p:nvSpPr>
          <p:spPr>
            <a:xfrm>
              <a:off x="12733612" y="8455427"/>
              <a:ext cx="186956" cy="199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287"/>
            <p:cNvSpPr/>
            <p:nvPr/>
          </p:nvSpPr>
          <p:spPr>
            <a:xfrm>
              <a:off x="12967308" y="8731540"/>
              <a:ext cx="186956" cy="2620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288"/>
            <p:cNvSpPr/>
            <p:nvPr/>
          </p:nvSpPr>
          <p:spPr>
            <a:xfrm>
              <a:off x="10396650" y="5035292"/>
              <a:ext cx="186956" cy="19553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0" name="rc289"/>
            <p:cNvSpPr/>
            <p:nvPr/>
          </p:nvSpPr>
          <p:spPr>
            <a:xfrm>
              <a:off x="10630346" y="4325521"/>
              <a:ext cx="186956" cy="18653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1" name="rc290"/>
            <p:cNvSpPr/>
            <p:nvPr/>
          </p:nvSpPr>
          <p:spPr>
            <a:xfrm>
              <a:off x="10864042" y="3238100"/>
              <a:ext cx="186956" cy="22966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1097738" y="5635339"/>
              <a:ext cx="186956" cy="8971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1331434" y="6956948"/>
              <a:ext cx="186956" cy="6976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1565131" y="7868809"/>
              <a:ext cx="186956" cy="63247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5" name="rc294"/>
            <p:cNvSpPr/>
            <p:nvPr/>
          </p:nvSpPr>
          <p:spPr>
            <a:xfrm>
              <a:off x="11798827" y="8279213"/>
              <a:ext cx="186956" cy="3317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2032523" y="8484250"/>
              <a:ext cx="186956" cy="1598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2266219" y="8384024"/>
              <a:ext cx="186956" cy="2479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2499915" y="8460668"/>
              <a:ext cx="186956" cy="2987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2733612" y="8475407"/>
              <a:ext cx="186956" cy="3416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2967308" y="8757743"/>
              <a:ext cx="186956" cy="16737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10396650" y="6990684"/>
              <a:ext cx="186956" cy="80180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10630346" y="6190841"/>
              <a:ext cx="186956" cy="58858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10864042" y="5534785"/>
              <a:ext cx="186956" cy="61052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11097738" y="6532461"/>
              <a:ext cx="186956" cy="5460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11331434" y="7654601"/>
              <a:ext cx="186956" cy="4189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1565131" y="8501282"/>
              <a:ext cx="186956" cy="1680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1798827" y="8611007"/>
              <a:ext cx="186956" cy="1342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2032523" y="8644088"/>
              <a:ext cx="186956" cy="1002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12266219" y="8631969"/>
              <a:ext cx="186956" cy="8319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12499915" y="8759381"/>
              <a:ext cx="186956" cy="602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12733612" y="8817027"/>
              <a:ext cx="186956" cy="419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12967308" y="8925114"/>
              <a:ext cx="186956" cy="320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10396650" y="7792493"/>
              <a:ext cx="186956" cy="137204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10630346" y="6779423"/>
              <a:ext cx="186956" cy="238511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10864042" y="6145313"/>
              <a:ext cx="186956" cy="30192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11097738" y="7078464"/>
              <a:ext cx="186956" cy="208607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11331434" y="8073520"/>
              <a:ext cx="186956" cy="10910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1565131" y="8669308"/>
              <a:ext cx="186956" cy="49523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1798827" y="8745297"/>
              <a:ext cx="186956" cy="4192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2032523" y="8744314"/>
              <a:ext cx="186956" cy="42022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12266219" y="8715163"/>
              <a:ext cx="186956" cy="44937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12499915" y="8819648"/>
              <a:ext cx="186956" cy="3448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12733612" y="8858952"/>
              <a:ext cx="186956" cy="30559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12967308" y="8957213"/>
              <a:ext cx="186956" cy="2073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5" name="pg324"/>
            <p:cNvSpPr/>
            <p:nvPr/>
          </p:nvSpPr>
          <p:spPr>
            <a:xfrm>
              <a:off x="10944363"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26" name="tx325"/>
            <p:cNvSpPr/>
            <p:nvPr/>
          </p:nvSpPr>
          <p:spPr>
            <a:xfrm>
              <a:off x="11100467"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86,127 cases</a:t>
              </a:r>
            </a:p>
          </p:txBody>
        </p:sp>
        <p:sp>
          <p:nvSpPr>
            <p:cNvPr id="327" name="pl326"/>
            <p:cNvSpPr/>
            <p:nvPr/>
          </p:nvSpPr>
          <p:spPr>
            <a:xfrm>
              <a:off x="13154265"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28" name="pl327"/>
            <p:cNvSpPr/>
            <p:nvPr/>
          </p:nvSpPr>
          <p:spPr>
            <a:xfrm>
              <a:off x="13154265"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29" name="pl328"/>
            <p:cNvSpPr/>
            <p:nvPr/>
          </p:nvSpPr>
          <p:spPr>
            <a:xfrm>
              <a:off x="13154265"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0" name="pl329"/>
            <p:cNvSpPr/>
            <p:nvPr/>
          </p:nvSpPr>
          <p:spPr>
            <a:xfrm>
              <a:off x="13154265"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1" name="pl330"/>
            <p:cNvSpPr/>
            <p:nvPr/>
          </p:nvSpPr>
          <p:spPr>
            <a:xfrm>
              <a:off x="13154265"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2" name="pl331"/>
            <p:cNvSpPr/>
            <p:nvPr/>
          </p:nvSpPr>
          <p:spPr>
            <a:xfrm>
              <a:off x="13154265"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3" name="pl332"/>
            <p:cNvSpPr/>
            <p:nvPr/>
          </p:nvSpPr>
          <p:spPr>
            <a:xfrm>
              <a:off x="13154265"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4" name="pl333"/>
            <p:cNvSpPr/>
            <p:nvPr/>
          </p:nvSpPr>
          <p:spPr>
            <a:xfrm>
              <a:off x="13154265"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5" name="pl334"/>
            <p:cNvSpPr/>
            <p:nvPr/>
          </p:nvSpPr>
          <p:spPr>
            <a:xfrm>
              <a:off x="13154265"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6" name="rc335"/>
            <p:cNvSpPr/>
            <p:nvPr/>
          </p:nvSpPr>
          <p:spPr>
            <a:xfrm>
              <a:off x="13294482" y="7012957"/>
              <a:ext cx="186956" cy="2705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7" name="rc336"/>
            <p:cNvSpPr/>
            <p:nvPr/>
          </p:nvSpPr>
          <p:spPr>
            <a:xfrm>
              <a:off x="13528179" y="6686076"/>
              <a:ext cx="186956" cy="31967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8" name="rc337"/>
            <p:cNvSpPr/>
            <p:nvPr/>
          </p:nvSpPr>
          <p:spPr>
            <a:xfrm>
              <a:off x="13761875" y="5962875"/>
              <a:ext cx="186956" cy="2705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9" name="rc338"/>
            <p:cNvSpPr/>
            <p:nvPr/>
          </p:nvSpPr>
          <p:spPr>
            <a:xfrm>
              <a:off x="13995571" y="7002148"/>
              <a:ext cx="186956" cy="18604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14229267" y="6780406"/>
              <a:ext cx="186956" cy="2332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1" name="rc340"/>
            <p:cNvSpPr/>
            <p:nvPr/>
          </p:nvSpPr>
          <p:spPr>
            <a:xfrm>
              <a:off x="14462963" y="7277934"/>
              <a:ext cx="186956" cy="3717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2" name="rc341"/>
            <p:cNvSpPr/>
            <p:nvPr/>
          </p:nvSpPr>
          <p:spPr>
            <a:xfrm>
              <a:off x="14696660" y="7682769"/>
              <a:ext cx="186956" cy="3416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3" name="rc342"/>
            <p:cNvSpPr/>
            <p:nvPr/>
          </p:nvSpPr>
          <p:spPr>
            <a:xfrm>
              <a:off x="14930356" y="7634621"/>
              <a:ext cx="186956" cy="44970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4" name="rc343"/>
            <p:cNvSpPr/>
            <p:nvPr/>
          </p:nvSpPr>
          <p:spPr>
            <a:xfrm>
              <a:off x="15164052" y="7861604"/>
              <a:ext cx="186956" cy="533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5" name="rc344"/>
            <p:cNvSpPr/>
            <p:nvPr/>
          </p:nvSpPr>
          <p:spPr>
            <a:xfrm>
              <a:off x="15397748" y="7781030"/>
              <a:ext cx="186956" cy="4831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6" name="rc345"/>
            <p:cNvSpPr/>
            <p:nvPr/>
          </p:nvSpPr>
          <p:spPr>
            <a:xfrm>
              <a:off x="15631444" y="8109549"/>
              <a:ext cx="186956" cy="2374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7" name="rc346"/>
            <p:cNvSpPr/>
            <p:nvPr/>
          </p:nvSpPr>
          <p:spPr>
            <a:xfrm>
              <a:off x="15865141" y="8455755"/>
              <a:ext cx="186956" cy="2030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8" name="rc347"/>
            <p:cNvSpPr/>
            <p:nvPr/>
          </p:nvSpPr>
          <p:spPr>
            <a:xfrm>
              <a:off x="13294482" y="7283502"/>
              <a:ext cx="186956" cy="350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9" name="rc348"/>
            <p:cNvSpPr/>
            <p:nvPr/>
          </p:nvSpPr>
          <p:spPr>
            <a:xfrm>
              <a:off x="13528179" y="7005751"/>
              <a:ext cx="186956" cy="8319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0" name="rc349"/>
            <p:cNvSpPr/>
            <p:nvPr/>
          </p:nvSpPr>
          <p:spPr>
            <a:xfrm>
              <a:off x="13761875" y="6233420"/>
              <a:ext cx="186956" cy="1372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1" name="rc350"/>
            <p:cNvSpPr/>
            <p:nvPr/>
          </p:nvSpPr>
          <p:spPr>
            <a:xfrm>
              <a:off x="13995571" y="7188189"/>
              <a:ext cx="186956" cy="1166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2" name="rc351"/>
            <p:cNvSpPr/>
            <p:nvPr/>
          </p:nvSpPr>
          <p:spPr>
            <a:xfrm>
              <a:off x="14229267" y="7013612"/>
              <a:ext cx="186956" cy="12380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3" name="rc352"/>
            <p:cNvSpPr/>
            <p:nvPr/>
          </p:nvSpPr>
          <p:spPr>
            <a:xfrm>
              <a:off x="14462963" y="7649688"/>
              <a:ext cx="186956" cy="1113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4696660" y="8024389"/>
              <a:ext cx="186956" cy="8548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4930356" y="8084328"/>
              <a:ext cx="186956" cy="10513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5164052" y="8395488"/>
              <a:ext cx="186956" cy="10251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7" name="rc356"/>
            <p:cNvSpPr/>
            <p:nvPr/>
          </p:nvSpPr>
          <p:spPr>
            <a:xfrm>
              <a:off x="15397748" y="8264146"/>
              <a:ext cx="186956" cy="1015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8" name="rc357"/>
            <p:cNvSpPr/>
            <p:nvPr/>
          </p:nvSpPr>
          <p:spPr>
            <a:xfrm>
              <a:off x="15631444" y="8347013"/>
              <a:ext cx="186956" cy="1352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9" name="rc358"/>
            <p:cNvSpPr/>
            <p:nvPr/>
          </p:nvSpPr>
          <p:spPr>
            <a:xfrm>
              <a:off x="15865141" y="8658827"/>
              <a:ext cx="186956" cy="2184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0" name="rc359"/>
            <p:cNvSpPr/>
            <p:nvPr/>
          </p:nvSpPr>
          <p:spPr>
            <a:xfrm>
              <a:off x="13294482" y="7318548"/>
              <a:ext cx="186956" cy="1012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1" name="rc360"/>
            <p:cNvSpPr/>
            <p:nvPr/>
          </p:nvSpPr>
          <p:spPr>
            <a:xfrm>
              <a:off x="13528179" y="7088945"/>
              <a:ext cx="186956" cy="8024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2" name="rc361"/>
            <p:cNvSpPr/>
            <p:nvPr/>
          </p:nvSpPr>
          <p:spPr>
            <a:xfrm>
              <a:off x="13761875" y="6370658"/>
              <a:ext cx="186956" cy="1539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3" name="rc362"/>
            <p:cNvSpPr/>
            <p:nvPr/>
          </p:nvSpPr>
          <p:spPr>
            <a:xfrm>
              <a:off x="13995571" y="7304792"/>
              <a:ext cx="186956" cy="1470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4" name="rc363"/>
            <p:cNvSpPr/>
            <p:nvPr/>
          </p:nvSpPr>
          <p:spPr>
            <a:xfrm>
              <a:off x="14229267" y="7137421"/>
              <a:ext cx="186956" cy="13101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5" name="rc364"/>
            <p:cNvSpPr/>
            <p:nvPr/>
          </p:nvSpPr>
          <p:spPr>
            <a:xfrm>
              <a:off x="14462963" y="7761050"/>
              <a:ext cx="186956" cy="1660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6" name="rc365"/>
            <p:cNvSpPr/>
            <p:nvPr/>
          </p:nvSpPr>
          <p:spPr>
            <a:xfrm>
              <a:off x="14696660" y="8109876"/>
              <a:ext cx="186956" cy="1231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7" name="rc366"/>
            <p:cNvSpPr/>
            <p:nvPr/>
          </p:nvSpPr>
          <p:spPr>
            <a:xfrm>
              <a:off x="14930356" y="8189468"/>
              <a:ext cx="186956" cy="1297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8" name="rc367"/>
            <p:cNvSpPr/>
            <p:nvPr/>
          </p:nvSpPr>
          <p:spPr>
            <a:xfrm>
              <a:off x="15164052" y="8498007"/>
              <a:ext cx="186956" cy="926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9" name="rc368"/>
            <p:cNvSpPr/>
            <p:nvPr/>
          </p:nvSpPr>
          <p:spPr>
            <a:xfrm>
              <a:off x="15397748" y="8365682"/>
              <a:ext cx="186956" cy="635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0" name="rc369"/>
            <p:cNvSpPr/>
            <p:nvPr/>
          </p:nvSpPr>
          <p:spPr>
            <a:xfrm>
              <a:off x="15631444" y="8482285"/>
              <a:ext cx="186956" cy="13494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1" name="rc370"/>
            <p:cNvSpPr/>
            <p:nvPr/>
          </p:nvSpPr>
          <p:spPr>
            <a:xfrm>
              <a:off x="15865141" y="8877294"/>
              <a:ext cx="186956" cy="913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2" name="rc371"/>
            <p:cNvSpPr/>
            <p:nvPr/>
          </p:nvSpPr>
          <p:spPr>
            <a:xfrm>
              <a:off x="13294482" y="7419757"/>
              <a:ext cx="186956" cy="4031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3" name="rc372"/>
            <p:cNvSpPr/>
            <p:nvPr/>
          </p:nvSpPr>
          <p:spPr>
            <a:xfrm>
              <a:off x="13528179" y="7169192"/>
              <a:ext cx="186956" cy="3992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4" name="rc373"/>
            <p:cNvSpPr/>
            <p:nvPr/>
          </p:nvSpPr>
          <p:spPr>
            <a:xfrm>
              <a:off x="13761875" y="6524600"/>
              <a:ext cx="186956" cy="495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5" name="rc374"/>
            <p:cNvSpPr/>
            <p:nvPr/>
          </p:nvSpPr>
          <p:spPr>
            <a:xfrm>
              <a:off x="13995571" y="7451856"/>
              <a:ext cx="186956" cy="2341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6" name="rc375"/>
            <p:cNvSpPr/>
            <p:nvPr/>
          </p:nvSpPr>
          <p:spPr>
            <a:xfrm>
              <a:off x="14229267" y="7268435"/>
              <a:ext cx="186956" cy="966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7" name="rc376"/>
            <p:cNvSpPr/>
            <p:nvPr/>
          </p:nvSpPr>
          <p:spPr>
            <a:xfrm>
              <a:off x="14462963" y="7927111"/>
              <a:ext cx="186956" cy="360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8" name="rc377"/>
            <p:cNvSpPr/>
            <p:nvPr/>
          </p:nvSpPr>
          <p:spPr>
            <a:xfrm>
              <a:off x="14696660" y="8233030"/>
              <a:ext cx="186956" cy="252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9" name="rc378"/>
            <p:cNvSpPr/>
            <p:nvPr/>
          </p:nvSpPr>
          <p:spPr>
            <a:xfrm>
              <a:off x="14930356" y="8319172"/>
              <a:ext cx="186956" cy="163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0" name="rc379"/>
            <p:cNvSpPr/>
            <p:nvPr/>
          </p:nvSpPr>
          <p:spPr>
            <a:xfrm>
              <a:off x="15164052" y="8590700"/>
              <a:ext cx="186956" cy="786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1" name="rc380"/>
            <p:cNvSpPr/>
            <p:nvPr/>
          </p:nvSpPr>
          <p:spPr>
            <a:xfrm>
              <a:off x="15397748" y="8429224"/>
              <a:ext cx="186956" cy="219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2" name="rc381"/>
            <p:cNvSpPr/>
            <p:nvPr/>
          </p:nvSpPr>
          <p:spPr>
            <a:xfrm>
              <a:off x="15631444" y="8617230"/>
              <a:ext cx="186956" cy="262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3" name="rc382"/>
            <p:cNvSpPr/>
            <p:nvPr/>
          </p:nvSpPr>
          <p:spPr>
            <a:xfrm>
              <a:off x="13294482" y="7822954"/>
              <a:ext cx="186956" cy="5970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4" name="rc383"/>
            <p:cNvSpPr/>
            <p:nvPr/>
          </p:nvSpPr>
          <p:spPr>
            <a:xfrm>
              <a:off x="13528179" y="7568459"/>
              <a:ext cx="186956" cy="8103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5" name="rc384"/>
            <p:cNvSpPr/>
            <p:nvPr/>
          </p:nvSpPr>
          <p:spPr>
            <a:xfrm>
              <a:off x="13761875" y="7020163"/>
              <a:ext cx="186956" cy="14067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6" name="rc385"/>
            <p:cNvSpPr/>
            <p:nvPr/>
          </p:nvSpPr>
          <p:spPr>
            <a:xfrm>
              <a:off x="13995571" y="7686044"/>
              <a:ext cx="186956" cy="8086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7" name="rc386"/>
            <p:cNvSpPr/>
            <p:nvPr/>
          </p:nvSpPr>
          <p:spPr>
            <a:xfrm>
              <a:off x="14229267" y="7365058"/>
              <a:ext cx="186956" cy="114179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8" name="rc387"/>
            <p:cNvSpPr/>
            <p:nvPr/>
          </p:nvSpPr>
          <p:spPr>
            <a:xfrm>
              <a:off x="14462963" y="7963140"/>
              <a:ext cx="186956" cy="62985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9" name="rc388"/>
            <p:cNvSpPr/>
            <p:nvPr/>
          </p:nvSpPr>
          <p:spPr>
            <a:xfrm>
              <a:off x="14696660" y="8258250"/>
              <a:ext cx="186956" cy="4277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0" name="rc389"/>
            <p:cNvSpPr/>
            <p:nvPr/>
          </p:nvSpPr>
          <p:spPr>
            <a:xfrm>
              <a:off x="14930356" y="8335549"/>
              <a:ext cx="186956" cy="38878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1" name="rc390"/>
            <p:cNvSpPr/>
            <p:nvPr/>
          </p:nvSpPr>
          <p:spPr>
            <a:xfrm>
              <a:off x="15164052" y="8598560"/>
              <a:ext cx="186956" cy="753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2" name="rc391"/>
            <p:cNvSpPr/>
            <p:nvPr/>
          </p:nvSpPr>
          <p:spPr>
            <a:xfrm>
              <a:off x="15397748" y="8451169"/>
              <a:ext cx="186956" cy="917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3" name="rc392"/>
            <p:cNvSpPr/>
            <p:nvPr/>
          </p:nvSpPr>
          <p:spPr>
            <a:xfrm>
              <a:off x="15631444" y="8643433"/>
              <a:ext cx="186956" cy="131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4" name="rc393"/>
            <p:cNvSpPr/>
            <p:nvPr/>
          </p:nvSpPr>
          <p:spPr>
            <a:xfrm>
              <a:off x="13294482" y="8420053"/>
              <a:ext cx="186956" cy="7444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95" name="rc394"/>
            <p:cNvSpPr/>
            <p:nvPr/>
          </p:nvSpPr>
          <p:spPr>
            <a:xfrm>
              <a:off x="13528179" y="8378784"/>
              <a:ext cx="186956" cy="7857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96" name="rc395"/>
            <p:cNvSpPr/>
            <p:nvPr/>
          </p:nvSpPr>
          <p:spPr>
            <a:xfrm>
              <a:off x="13761875" y="8426931"/>
              <a:ext cx="186956" cy="73761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97" name="rc396"/>
            <p:cNvSpPr/>
            <p:nvPr/>
          </p:nvSpPr>
          <p:spPr>
            <a:xfrm>
              <a:off x="13995571" y="8494731"/>
              <a:ext cx="186956" cy="66981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98" name="rc397"/>
            <p:cNvSpPr/>
            <p:nvPr/>
          </p:nvSpPr>
          <p:spPr>
            <a:xfrm>
              <a:off x="14229267" y="8506850"/>
              <a:ext cx="186956" cy="6576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99" name="rc398"/>
            <p:cNvSpPr/>
            <p:nvPr/>
          </p:nvSpPr>
          <p:spPr>
            <a:xfrm>
              <a:off x="14462963" y="8592992"/>
              <a:ext cx="186956" cy="5715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0" name="rc399"/>
            <p:cNvSpPr/>
            <p:nvPr/>
          </p:nvSpPr>
          <p:spPr>
            <a:xfrm>
              <a:off x="14696660" y="8686013"/>
              <a:ext cx="186956" cy="4785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1" name="rc400"/>
            <p:cNvSpPr/>
            <p:nvPr/>
          </p:nvSpPr>
          <p:spPr>
            <a:xfrm>
              <a:off x="14930356" y="8724334"/>
              <a:ext cx="186956" cy="44020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2" name="rc401"/>
            <p:cNvSpPr/>
            <p:nvPr/>
          </p:nvSpPr>
          <p:spPr>
            <a:xfrm>
              <a:off x="15164052" y="8673894"/>
              <a:ext cx="186956" cy="49064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3" name="rc402"/>
            <p:cNvSpPr/>
            <p:nvPr/>
          </p:nvSpPr>
          <p:spPr>
            <a:xfrm>
              <a:off x="15397748" y="8460340"/>
              <a:ext cx="186956" cy="70420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4" name="rc403"/>
            <p:cNvSpPr/>
            <p:nvPr/>
          </p:nvSpPr>
          <p:spPr>
            <a:xfrm>
              <a:off x="15631444" y="8644743"/>
              <a:ext cx="186956" cy="5198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5" name="rc404"/>
            <p:cNvSpPr/>
            <p:nvPr/>
          </p:nvSpPr>
          <p:spPr>
            <a:xfrm>
              <a:off x="15865141" y="8968677"/>
              <a:ext cx="186956" cy="19586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6" name="pg405"/>
            <p:cNvSpPr/>
            <p:nvPr/>
          </p:nvSpPr>
          <p:spPr>
            <a:xfrm>
              <a:off x="13842196"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407" name="tx406"/>
            <p:cNvSpPr/>
            <p:nvPr/>
          </p:nvSpPr>
          <p:spPr>
            <a:xfrm>
              <a:off x="13998299"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66,334 cases</a:t>
              </a:r>
            </a:p>
          </p:txBody>
        </p:sp>
        <p:sp>
          <p:nvSpPr>
            <p:cNvPr id="408" name="pl407"/>
            <p:cNvSpPr/>
            <p:nvPr/>
          </p:nvSpPr>
          <p:spPr>
            <a:xfrm>
              <a:off x="16052098" y="8345702"/>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09" name="pl408"/>
            <p:cNvSpPr/>
            <p:nvPr/>
          </p:nvSpPr>
          <p:spPr>
            <a:xfrm>
              <a:off x="16052098" y="670802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0" name="pl409"/>
            <p:cNvSpPr/>
            <p:nvPr/>
          </p:nvSpPr>
          <p:spPr>
            <a:xfrm>
              <a:off x="16052098" y="507033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1" name="pl410"/>
            <p:cNvSpPr/>
            <p:nvPr/>
          </p:nvSpPr>
          <p:spPr>
            <a:xfrm>
              <a:off x="16052098" y="343265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2" name="pl411"/>
            <p:cNvSpPr/>
            <p:nvPr/>
          </p:nvSpPr>
          <p:spPr>
            <a:xfrm>
              <a:off x="16052098"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3" name="pl412"/>
            <p:cNvSpPr/>
            <p:nvPr/>
          </p:nvSpPr>
          <p:spPr>
            <a:xfrm>
              <a:off x="16052098" y="7526861"/>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4" name="pl413"/>
            <p:cNvSpPr/>
            <p:nvPr/>
          </p:nvSpPr>
          <p:spPr>
            <a:xfrm>
              <a:off x="16052098" y="588918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5" name="pl414"/>
            <p:cNvSpPr/>
            <p:nvPr/>
          </p:nvSpPr>
          <p:spPr>
            <a:xfrm>
              <a:off x="16052098" y="425149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6" name="pl415"/>
            <p:cNvSpPr/>
            <p:nvPr/>
          </p:nvSpPr>
          <p:spPr>
            <a:xfrm>
              <a:off x="16052098" y="261381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7" name="rc416"/>
            <p:cNvSpPr/>
            <p:nvPr/>
          </p:nvSpPr>
          <p:spPr>
            <a:xfrm>
              <a:off x="16192315" y="5918985"/>
              <a:ext cx="186956" cy="7146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8" name="rc417"/>
            <p:cNvSpPr/>
            <p:nvPr/>
          </p:nvSpPr>
          <p:spPr>
            <a:xfrm>
              <a:off x="16426012" y="5500394"/>
              <a:ext cx="186956" cy="6544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9" name="rc418"/>
            <p:cNvSpPr/>
            <p:nvPr/>
          </p:nvSpPr>
          <p:spPr>
            <a:xfrm>
              <a:off x="16659708" y="6171516"/>
              <a:ext cx="186956" cy="3304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0" name="rc419"/>
            <p:cNvSpPr/>
            <p:nvPr/>
          </p:nvSpPr>
          <p:spPr>
            <a:xfrm>
              <a:off x="16893404" y="7307412"/>
              <a:ext cx="186956" cy="2168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1" name="rc420"/>
            <p:cNvSpPr/>
            <p:nvPr/>
          </p:nvSpPr>
          <p:spPr>
            <a:xfrm>
              <a:off x="17127100" y="7886169"/>
              <a:ext cx="186956" cy="1126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2" name="rc421"/>
            <p:cNvSpPr/>
            <p:nvPr/>
          </p:nvSpPr>
          <p:spPr>
            <a:xfrm>
              <a:off x="17360796" y="8618213"/>
              <a:ext cx="186956" cy="160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3" name="rc422"/>
            <p:cNvSpPr/>
            <p:nvPr/>
          </p:nvSpPr>
          <p:spPr>
            <a:xfrm>
              <a:off x="16192315" y="6633670"/>
              <a:ext cx="186956" cy="44839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4" name="rc423"/>
            <p:cNvSpPr/>
            <p:nvPr/>
          </p:nvSpPr>
          <p:spPr>
            <a:xfrm>
              <a:off x="16426012" y="6154812"/>
              <a:ext cx="186956" cy="7277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5" name="rc424"/>
            <p:cNvSpPr/>
            <p:nvPr/>
          </p:nvSpPr>
          <p:spPr>
            <a:xfrm>
              <a:off x="16659708" y="6502000"/>
              <a:ext cx="186956" cy="8866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6" name="rc425"/>
            <p:cNvSpPr/>
            <p:nvPr/>
          </p:nvSpPr>
          <p:spPr>
            <a:xfrm>
              <a:off x="16893404" y="7524241"/>
              <a:ext cx="186956" cy="6419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7" name="rc426"/>
            <p:cNvSpPr/>
            <p:nvPr/>
          </p:nvSpPr>
          <p:spPr>
            <a:xfrm>
              <a:off x="17127100" y="7998841"/>
              <a:ext cx="186956" cy="2384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8" name="rc427"/>
            <p:cNvSpPr/>
            <p:nvPr/>
          </p:nvSpPr>
          <p:spPr>
            <a:xfrm>
              <a:off x="17360796" y="8634262"/>
              <a:ext cx="186956" cy="262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9" name="rc428"/>
            <p:cNvSpPr/>
            <p:nvPr/>
          </p:nvSpPr>
          <p:spPr>
            <a:xfrm>
              <a:off x="16192315" y="7082067"/>
              <a:ext cx="186956" cy="3452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0" name="rc429"/>
            <p:cNvSpPr/>
            <p:nvPr/>
          </p:nvSpPr>
          <p:spPr>
            <a:xfrm>
              <a:off x="16426012" y="6882597"/>
              <a:ext cx="186956" cy="4068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1" name="rc430"/>
            <p:cNvSpPr/>
            <p:nvPr/>
          </p:nvSpPr>
          <p:spPr>
            <a:xfrm>
              <a:off x="16659708" y="7388641"/>
              <a:ext cx="186956" cy="23877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2" name="rc431"/>
            <p:cNvSpPr/>
            <p:nvPr/>
          </p:nvSpPr>
          <p:spPr>
            <a:xfrm>
              <a:off x="16893404" y="8166212"/>
              <a:ext cx="186956" cy="242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3" name="rc432"/>
            <p:cNvSpPr/>
            <p:nvPr/>
          </p:nvSpPr>
          <p:spPr>
            <a:xfrm>
              <a:off x="17127100" y="8237288"/>
              <a:ext cx="186956" cy="383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4" name="rc433"/>
            <p:cNvSpPr/>
            <p:nvPr/>
          </p:nvSpPr>
          <p:spPr>
            <a:xfrm>
              <a:off x="17360796" y="8660465"/>
              <a:ext cx="186956" cy="818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5" name="rc434"/>
            <p:cNvSpPr/>
            <p:nvPr/>
          </p:nvSpPr>
          <p:spPr>
            <a:xfrm>
              <a:off x="16192315" y="7427290"/>
              <a:ext cx="186956" cy="429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6" name="rc435"/>
            <p:cNvSpPr/>
            <p:nvPr/>
          </p:nvSpPr>
          <p:spPr>
            <a:xfrm>
              <a:off x="16426012" y="7289398"/>
              <a:ext cx="186956" cy="736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7" name="rc436"/>
            <p:cNvSpPr/>
            <p:nvPr/>
          </p:nvSpPr>
          <p:spPr>
            <a:xfrm>
              <a:off x="16659708" y="7627415"/>
              <a:ext cx="186956" cy="1133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8" name="rc437"/>
            <p:cNvSpPr/>
            <p:nvPr/>
          </p:nvSpPr>
          <p:spPr>
            <a:xfrm>
              <a:off x="16893404" y="8190450"/>
              <a:ext cx="186956" cy="9007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9" name="rc438"/>
            <p:cNvSpPr/>
            <p:nvPr/>
          </p:nvSpPr>
          <p:spPr>
            <a:xfrm>
              <a:off x="17127100" y="8275610"/>
              <a:ext cx="186956" cy="710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0" name="rc439"/>
            <p:cNvSpPr/>
            <p:nvPr/>
          </p:nvSpPr>
          <p:spPr>
            <a:xfrm>
              <a:off x="17360796" y="8668653"/>
              <a:ext cx="186956" cy="3046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1" name="rc440"/>
            <p:cNvSpPr/>
            <p:nvPr/>
          </p:nvSpPr>
          <p:spPr>
            <a:xfrm>
              <a:off x="16192315" y="7470198"/>
              <a:ext cx="186956" cy="33867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2" name="rc441"/>
            <p:cNvSpPr/>
            <p:nvPr/>
          </p:nvSpPr>
          <p:spPr>
            <a:xfrm>
              <a:off x="16426012" y="7363093"/>
              <a:ext cx="186956" cy="311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3" name="rc442"/>
            <p:cNvSpPr/>
            <p:nvPr/>
          </p:nvSpPr>
          <p:spPr>
            <a:xfrm>
              <a:off x="16659708" y="7740743"/>
              <a:ext cx="186956" cy="27349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4" name="rc443"/>
            <p:cNvSpPr/>
            <p:nvPr/>
          </p:nvSpPr>
          <p:spPr>
            <a:xfrm>
              <a:off x="16893404" y="8280523"/>
              <a:ext cx="186956" cy="337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5" name="rc444"/>
            <p:cNvSpPr/>
            <p:nvPr/>
          </p:nvSpPr>
          <p:spPr>
            <a:xfrm>
              <a:off x="17127100" y="8346685"/>
              <a:ext cx="186956" cy="32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6" name="rc445"/>
            <p:cNvSpPr/>
            <p:nvPr/>
          </p:nvSpPr>
          <p:spPr>
            <a:xfrm>
              <a:off x="16192315" y="7808870"/>
              <a:ext cx="186956" cy="135567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47" name="rc446"/>
            <p:cNvSpPr/>
            <p:nvPr/>
          </p:nvSpPr>
          <p:spPr>
            <a:xfrm>
              <a:off x="16426012" y="7674253"/>
              <a:ext cx="186956" cy="14902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48" name="rc447"/>
            <p:cNvSpPr/>
            <p:nvPr/>
          </p:nvSpPr>
          <p:spPr>
            <a:xfrm>
              <a:off x="16659708" y="8014236"/>
              <a:ext cx="186956" cy="115030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49" name="rc448"/>
            <p:cNvSpPr/>
            <p:nvPr/>
          </p:nvSpPr>
          <p:spPr>
            <a:xfrm>
              <a:off x="16893404" y="8314259"/>
              <a:ext cx="186956" cy="8502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0" name="rc449"/>
            <p:cNvSpPr/>
            <p:nvPr/>
          </p:nvSpPr>
          <p:spPr>
            <a:xfrm>
              <a:off x="17127100" y="8347013"/>
              <a:ext cx="186956" cy="8175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1" name="rc450"/>
            <p:cNvSpPr/>
            <p:nvPr/>
          </p:nvSpPr>
          <p:spPr>
            <a:xfrm>
              <a:off x="17360796" y="8699114"/>
              <a:ext cx="186956" cy="46542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2" name="rc451"/>
            <p:cNvSpPr/>
            <p:nvPr/>
          </p:nvSpPr>
          <p:spPr>
            <a:xfrm>
              <a:off x="17594493" y="9124256"/>
              <a:ext cx="186956" cy="4028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3" name="pg452"/>
            <p:cNvSpPr/>
            <p:nvPr/>
          </p:nvSpPr>
          <p:spPr>
            <a:xfrm>
              <a:off x="16740029"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454" name="tx453"/>
            <p:cNvSpPr/>
            <p:nvPr/>
          </p:nvSpPr>
          <p:spPr>
            <a:xfrm>
              <a:off x="16896132"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41,598 cases</a:t>
              </a:r>
            </a:p>
          </p:txBody>
        </p:sp>
        <p:sp>
          <p:nvSpPr>
            <p:cNvPr id="455" name="tx454"/>
            <p:cNvSpPr/>
            <p:nvPr/>
          </p:nvSpPr>
          <p:spPr>
            <a:xfrm>
              <a:off x="272932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456" name="tx455"/>
            <p:cNvSpPr/>
            <p:nvPr/>
          </p:nvSpPr>
          <p:spPr>
            <a:xfrm>
              <a:off x="562715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457" name="tx456"/>
            <p:cNvSpPr/>
            <p:nvPr/>
          </p:nvSpPr>
          <p:spPr>
            <a:xfrm>
              <a:off x="852499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458" name="tx457"/>
            <p:cNvSpPr/>
            <p:nvPr/>
          </p:nvSpPr>
          <p:spPr>
            <a:xfrm>
              <a:off x="114228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459" name="tx458"/>
            <p:cNvSpPr/>
            <p:nvPr/>
          </p:nvSpPr>
          <p:spPr>
            <a:xfrm>
              <a:off x="1432065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460" name="tx459"/>
            <p:cNvSpPr/>
            <p:nvPr/>
          </p:nvSpPr>
          <p:spPr>
            <a:xfrm>
              <a:off x="1721848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461" name="pl460"/>
            <p:cNvSpPr/>
            <p:nvPr/>
          </p:nvSpPr>
          <p:spPr>
            <a:xfrm>
              <a:off x="1562933"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62" name="pl461"/>
            <p:cNvSpPr/>
            <p:nvPr/>
          </p:nvSpPr>
          <p:spPr>
            <a:xfrm>
              <a:off x="1796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3" name="pl462"/>
            <p:cNvSpPr/>
            <p:nvPr/>
          </p:nvSpPr>
          <p:spPr>
            <a:xfrm>
              <a:off x="20303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4" name="pl463"/>
            <p:cNvSpPr/>
            <p:nvPr/>
          </p:nvSpPr>
          <p:spPr>
            <a:xfrm>
              <a:off x="22640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5" name="pl464"/>
            <p:cNvSpPr/>
            <p:nvPr/>
          </p:nvSpPr>
          <p:spPr>
            <a:xfrm>
              <a:off x="2497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6" name="pl465"/>
            <p:cNvSpPr/>
            <p:nvPr/>
          </p:nvSpPr>
          <p:spPr>
            <a:xfrm>
              <a:off x="27314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7" name="pl466"/>
            <p:cNvSpPr/>
            <p:nvPr/>
          </p:nvSpPr>
          <p:spPr>
            <a:xfrm>
              <a:off x="296511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8" name="pl467"/>
            <p:cNvSpPr/>
            <p:nvPr/>
          </p:nvSpPr>
          <p:spPr>
            <a:xfrm>
              <a:off x="31988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9" name="pl468"/>
            <p:cNvSpPr/>
            <p:nvPr/>
          </p:nvSpPr>
          <p:spPr>
            <a:xfrm>
              <a:off x="343250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0" name="pl469"/>
            <p:cNvSpPr/>
            <p:nvPr/>
          </p:nvSpPr>
          <p:spPr>
            <a:xfrm>
              <a:off x="36661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1" name="pl470"/>
            <p:cNvSpPr/>
            <p:nvPr/>
          </p:nvSpPr>
          <p:spPr>
            <a:xfrm>
              <a:off x="38998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2" name="pl471"/>
            <p:cNvSpPr/>
            <p:nvPr/>
          </p:nvSpPr>
          <p:spPr>
            <a:xfrm>
              <a:off x="41335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3" name="pl472"/>
            <p:cNvSpPr/>
            <p:nvPr/>
          </p:nvSpPr>
          <p:spPr>
            <a:xfrm>
              <a:off x="43672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4" name="tx473"/>
            <p:cNvSpPr/>
            <p:nvPr/>
          </p:nvSpPr>
          <p:spPr>
            <a:xfrm rot="-5400000">
              <a:off x="165221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75" name="tx474"/>
            <p:cNvSpPr/>
            <p:nvPr/>
          </p:nvSpPr>
          <p:spPr>
            <a:xfrm rot="-5400000">
              <a:off x="1876096"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76" name="tx475"/>
            <p:cNvSpPr/>
            <p:nvPr/>
          </p:nvSpPr>
          <p:spPr>
            <a:xfrm rot="-5400000">
              <a:off x="210987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77" name="tx476"/>
            <p:cNvSpPr/>
            <p:nvPr/>
          </p:nvSpPr>
          <p:spPr>
            <a:xfrm rot="-5400000">
              <a:off x="234170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78" name="tx477"/>
            <p:cNvSpPr/>
            <p:nvPr/>
          </p:nvSpPr>
          <p:spPr>
            <a:xfrm rot="-5400000">
              <a:off x="254475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79" name="tx478"/>
            <p:cNvSpPr/>
            <p:nvPr/>
          </p:nvSpPr>
          <p:spPr>
            <a:xfrm rot="-5400000">
              <a:off x="2820691"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80" name="tx479"/>
            <p:cNvSpPr/>
            <p:nvPr/>
          </p:nvSpPr>
          <p:spPr>
            <a:xfrm rot="-5400000">
              <a:off x="308407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81" name="tx480"/>
            <p:cNvSpPr/>
            <p:nvPr/>
          </p:nvSpPr>
          <p:spPr>
            <a:xfrm rot="-5400000">
              <a:off x="3255614"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82" name="tx481"/>
            <p:cNvSpPr/>
            <p:nvPr/>
          </p:nvSpPr>
          <p:spPr>
            <a:xfrm rot="-5400000">
              <a:off x="348926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83" name="tx482"/>
            <p:cNvSpPr/>
            <p:nvPr/>
          </p:nvSpPr>
          <p:spPr>
            <a:xfrm rot="-5400000">
              <a:off x="3759383"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84" name="tx483"/>
            <p:cNvSpPr/>
            <p:nvPr/>
          </p:nvSpPr>
          <p:spPr>
            <a:xfrm rot="-5400000">
              <a:off x="397445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85" name="tx484"/>
            <p:cNvSpPr/>
            <p:nvPr/>
          </p:nvSpPr>
          <p:spPr>
            <a:xfrm rot="-5400000">
              <a:off x="420815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86" name="pl485"/>
            <p:cNvSpPr/>
            <p:nvPr/>
          </p:nvSpPr>
          <p:spPr>
            <a:xfrm>
              <a:off x="4460766"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87" name="pl486"/>
            <p:cNvSpPr/>
            <p:nvPr/>
          </p:nvSpPr>
          <p:spPr>
            <a:xfrm>
              <a:off x="469446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487"/>
            <p:cNvSpPr/>
            <p:nvPr/>
          </p:nvSpPr>
          <p:spPr>
            <a:xfrm>
              <a:off x="49281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488"/>
            <p:cNvSpPr/>
            <p:nvPr/>
          </p:nvSpPr>
          <p:spPr>
            <a:xfrm>
              <a:off x="516185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489"/>
            <p:cNvSpPr/>
            <p:nvPr/>
          </p:nvSpPr>
          <p:spPr>
            <a:xfrm>
              <a:off x="53955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490"/>
            <p:cNvSpPr/>
            <p:nvPr/>
          </p:nvSpPr>
          <p:spPr>
            <a:xfrm>
              <a:off x="56292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pl491"/>
            <p:cNvSpPr/>
            <p:nvPr/>
          </p:nvSpPr>
          <p:spPr>
            <a:xfrm>
              <a:off x="58629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pl492"/>
            <p:cNvSpPr/>
            <p:nvPr/>
          </p:nvSpPr>
          <p:spPr>
            <a:xfrm>
              <a:off x="60966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493"/>
            <p:cNvSpPr/>
            <p:nvPr/>
          </p:nvSpPr>
          <p:spPr>
            <a:xfrm>
              <a:off x="63303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494"/>
            <p:cNvSpPr/>
            <p:nvPr/>
          </p:nvSpPr>
          <p:spPr>
            <a:xfrm>
              <a:off x="65640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95"/>
            <p:cNvSpPr/>
            <p:nvPr/>
          </p:nvSpPr>
          <p:spPr>
            <a:xfrm>
              <a:off x="67977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96"/>
            <p:cNvSpPr/>
            <p:nvPr/>
          </p:nvSpPr>
          <p:spPr>
            <a:xfrm>
              <a:off x="70314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97"/>
            <p:cNvSpPr/>
            <p:nvPr/>
          </p:nvSpPr>
          <p:spPr>
            <a:xfrm>
              <a:off x="72651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tx498"/>
            <p:cNvSpPr/>
            <p:nvPr/>
          </p:nvSpPr>
          <p:spPr>
            <a:xfrm rot="-5400000">
              <a:off x="455004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00" name="tx499"/>
            <p:cNvSpPr/>
            <p:nvPr/>
          </p:nvSpPr>
          <p:spPr>
            <a:xfrm rot="-5400000">
              <a:off x="477392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01" name="tx500"/>
            <p:cNvSpPr/>
            <p:nvPr/>
          </p:nvSpPr>
          <p:spPr>
            <a:xfrm rot="-5400000">
              <a:off x="500771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02" name="tx501"/>
            <p:cNvSpPr/>
            <p:nvPr/>
          </p:nvSpPr>
          <p:spPr>
            <a:xfrm rot="-5400000">
              <a:off x="523954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03" name="tx502"/>
            <p:cNvSpPr/>
            <p:nvPr/>
          </p:nvSpPr>
          <p:spPr>
            <a:xfrm rot="-5400000">
              <a:off x="5442592"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04" name="tx503"/>
            <p:cNvSpPr/>
            <p:nvPr/>
          </p:nvSpPr>
          <p:spPr>
            <a:xfrm rot="-5400000">
              <a:off x="571852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05" name="tx504"/>
            <p:cNvSpPr/>
            <p:nvPr/>
          </p:nvSpPr>
          <p:spPr>
            <a:xfrm rot="-5400000">
              <a:off x="5981912"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06" name="tx505"/>
            <p:cNvSpPr/>
            <p:nvPr/>
          </p:nvSpPr>
          <p:spPr>
            <a:xfrm rot="-5400000">
              <a:off x="6153447"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07" name="tx506"/>
            <p:cNvSpPr/>
            <p:nvPr/>
          </p:nvSpPr>
          <p:spPr>
            <a:xfrm rot="-5400000">
              <a:off x="638710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08" name="tx507"/>
            <p:cNvSpPr/>
            <p:nvPr/>
          </p:nvSpPr>
          <p:spPr>
            <a:xfrm rot="-5400000">
              <a:off x="665721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09" name="tx508"/>
            <p:cNvSpPr/>
            <p:nvPr/>
          </p:nvSpPr>
          <p:spPr>
            <a:xfrm rot="-5400000">
              <a:off x="687229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10" name="tx509"/>
            <p:cNvSpPr/>
            <p:nvPr/>
          </p:nvSpPr>
          <p:spPr>
            <a:xfrm rot="-5400000">
              <a:off x="710598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11" name="pl510"/>
            <p:cNvSpPr/>
            <p:nvPr/>
          </p:nvSpPr>
          <p:spPr>
            <a:xfrm>
              <a:off x="7358599"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12" name="pl511"/>
            <p:cNvSpPr/>
            <p:nvPr/>
          </p:nvSpPr>
          <p:spPr>
            <a:xfrm>
              <a:off x="75922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3" name="pl512"/>
            <p:cNvSpPr/>
            <p:nvPr/>
          </p:nvSpPr>
          <p:spPr>
            <a:xfrm>
              <a:off x="78259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4" name="pl513"/>
            <p:cNvSpPr/>
            <p:nvPr/>
          </p:nvSpPr>
          <p:spPr>
            <a:xfrm>
              <a:off x="80596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5" name="pl514"/>
            <p:cNvSpPr/>
            <p:nvPr/>
          </p:nvSpPr>
          <p:spPr>
            <a:xfrm>
              <a:off x="82933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6" name="pl515"/>
            <p:cNvSpPr/>
            <p:nvPr/>
          </p:nvSpPr>
          <p:spPr>
            <a:xfrm>
              <a:off x="852708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7" name="pl516"/>
            <p:cNvSpPr/>
            <p:nvPr/>
          </p:nvSpPr>
          <p:spPr>
            <a:xfrm>
              <a:off x="87607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8" name="pl517"/>
            <p:cNvSpPr/>
            <p:nvPr/>
          </p:nvSpPr>
          <p:spPr>
            <a:xfrm>
              <a:off x="899447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9" name="pl518"/>
            <p:cNvSpPr/>
            <p:nvPr/>
          </p:nvSpPr>
          <p:spPr>
            <a:xfrm>
              <a:off x="92281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0" name="pl519"/>
            <p:cNvSpPr/>
            <p:nvPr/>
          </p:nvSpPr>
          <p:spPr>
            <a:xfrm>
              <a:off x="946186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1" name="pl520"/>
            <p:cNvSpPr/>
            <p:nvPr/>
          </p:nvSpPr>
          <p:spPr>
            <a:xfrm>
              <a:off x="96955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2" name="pl521"/>
            <p:cNvSpPr/>
            <p:nvPr/>
          </p:nvSpPr>
          <p:spPr>
            <a:xfrm>
              <a:off x="99292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3" name="pl522"/>
            <p:cNvSpPr/>
            <p:nvPr/>
          </p:nvSpPr>
          <p:spPr>
            <a:xfrm>
              <a:off x="101629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4" name="tx523"/>
            <p:cNvSpPr/>
            <p:nvPr/>
          </p:nvSpPr>
          <p:spPr>
            <a:xfrm rot="-5400000">
              <a:off x="744787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25" name="tx524"/>
            <p:cNvSpPr/>
            <p:nvPr/>
          </p:nvSpPr>
          <p:spPr>
            <a:xfrm rot="-5400000">
              <a:off x="767176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26" name="tx525"/>
            <p:cNvSpPr/>
            <p:nvPr/>
          </p:nvSpPr>
          <p:spPr>
            <a:xfrm rot="-5400000">
              <a:off x="7905545"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27" name="tx526"/>
            <p:cNvSpPr/>
            <p:nvPr/>
          </p:nvSpPr>
          <p:spPr>
            <a:xfrm rot="-5400000">
              <a:off x="81373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28" name="tx527"/>
            <p:cNvSpPr/>
            <p:nvPr/>
          </p:nvSpPr>
          <p:spPr>
            <a:xfrm rot="-5400000">
              <a:off x="8340425"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29" name="tx528"/>
            <p:cNvSpPr/>
            <p:nvPr/>
          </p:nvSpPr>
          <p:spPr>
            <a:xfrm rot="-5400000">
              <a:off x="861635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30" name="tx529"/>
            <p:cNvSpPr/>
            <p:nvPr/>
          </p:nvSpPr>
          <p:spPr>
            <a:xfrm rot="-5400000">
              <a:off x="887974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31" name="tx530"/>
            <p:cNvSpPr/>
            <p:nvPr/>
          </p:nvSpPr>
          <p:spPr>
            <a:xfrm rot="-5400000">
              <a:off x="905128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32" name="tx531"/>
            <p:cNvSpPr/>
            <p:nvPr/>
          </p:nvSpPr>
          <p:spPr>
            <a:xfrm rot="-5400000">
              <a:off x="9284933"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33" name="tx532"/>
            <p:cNvSpPr/>
            <p:nvPr/>
          </p:nvSpPr>
          <p:spPr>
            <a:xfrm rot="-5400000">
              <a:off x="955504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34" name="tx533"/>
            <p:cNvSpPr/>
            <p:nvPr/>
          </p:nvSpPr>
          <p:spPr>
            <a:xfrm rot="-5400000">
              <a:off x="97701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35" name="tx534"/>
            <p:cNvSpPr/>
            <p:nvPr/>
          </p:nvSpPr>
          <p:spPr>
            <a:xfrm rot="-5400000">
              <a:off x="1000381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36" name="pl535"/>
            <p:cNvSpPr/>
            <p:nvPr/>
          </p:nvSpPr>
          <p:spPr>
            <a:xfrm>
              <a:off x="10256432"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37" name="pl536"/>
            <p:cNvSpPr/>
            <p:nvPr/>
          </p:nvSpPr>
          <p:spPr>
            <a:xfrm>
              <a:off x="104901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 name="pl537"/>
            <p:cNvSpPr/>
            <p:nvPr/>
          </p:nvSpPr>
          <p:spPr>
            <a:xfrm>
              <a:off x="107238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 name="pl538"/>
            <p:cNvSpPr/>
            <p:nvPr/>
          </p:nvSpPr>
          <p:spPr>
            <a:xfrm>
              <a:off x="109575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 name="pl539"/>
            <p:cNvSpPr/>
            <p:nvPr/>
          </p:nvSpPr>
          <p:spPr>
            <a:xfrm>
              <a:off x="111912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 name="pl540"/>
            <p:cNvSpPr/>
            <p:nvPr/>
          </p:nvSpPr>
          <p:spPr>
            <a:xfrm>
              <a:off x="114249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 name="pl541"/>
            <p:cNvSpPr/>
            <p:nvPr/>
          </p:nvSpPr>
          <p:spPr>
            <a:xfrm>
              <a:off x="116586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542"/>
            <p:cNvSpPr/>
            <p:nvPr/>
          </p:nvSpPr>
          <p:spPr>
            <a:xfrm>
              <a:off x="1189230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543"/>
            <p:cNvSpPr/>
            <p:nvPr/>
          </p:nvSpPr>
          <p:spPr>
            <a:xfrm>
              <a:off x="121260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544"/>
            <p:cNvSpPr/>
            <p:nvPr/>
          </p:nvSpPr>
          <p:spPr>
            <a:xfrm>
              <a:off x="1235969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545"/>
            <p:cNvSpPr/>
            <p:nvPr/>
          </p:nvSpPr>
          <p:spPr>
            <a:xfrm>
              <a:off x="125933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546"/>
            <p:cNvSpPr/>
            <p:nvPr/>
          </p:nvSpPr>
          <p:spPr>
            <a:xfrm>
              <a:off x="128270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547"/>
            <p:cNvSpPr/>
            <p:nvPr/>
          </p:nvSpPr>
          <p:spPr>
            <a:xfrm>
              <a:off x="130607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tx548"/>
            <p:cNvSpPr/>
            <p:nvPr/>
          </p:nvSpPr>
          <p:spPr>
            <a:xfrm rot="-5400000">
              <a:off x="1034570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50" name="tx549"/>
            <p:cNvSpPr/>
            <p:nvPr/>
          </p:nvSpPr>
          <p:spPr>
            <a:xfrm rot="-5400000">
              <a:off x="10569595"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51" name="tx550"/>
            <p:cNvSpPr/>
            <p:nvPr/>
          </p:nvSpPr>
          <p:spPr>
            <a:xfrm rot="-5400000">
              <a:off x="1080337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52" name="tx551"/>
            <p:cNvSpPr/>
            <p:nvPr/>
          </p:nvSpPr>
          <p:spPr>
            <a:xfrm rot="-5400000">
              <a:off x="110352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53" name="tx552"/>
            <p:cNvSpPr/>
            <p:nvPr/>
          </p:nvSpPr>
          <p:spPr>
            <a:xfrm rot="-5400000">
              <a:off x="1123825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54" name="tx553"/>
            <p:cNvSpPr/>
            <p:nvPr/>
          </p:nvSpPr>
          <p:spPr>
            <a:xfrm rot="-5400000">
              <a:off x="1151419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55" name="tx554"/>
            <p:cNvSpPr/>
            <p:nvPr/>
          </p:nvSpPr>
          <p:spPr>
            <a:xfrm rot="-5400000">
              <a:off x="11777577"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56" name="tx555"/>
            <p:cNvSpPr/>
            <p:nvPr/>
          </p:nvSpPr>
          <p:spPr>
            <a:xfrm rot="-5400000">
              <a:off x="1194911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57" name="tx556"/>
            <p:cNvSpPr/>
            <p:nvPr/>
          </p:nvSpPr>
          <p:spPr>
            <a:xfrm rot="-5400000">
              <a:off x="12182766"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58" name="tx557"/>
            <p:cNvSpPr/>
            <p:nvPr/>
          </p:nvSpPr>
          <p:spPr>
            <a:xfrm rot="-5400000">
              <a:off x="1245288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59" name="tx558"/>
            <p:cNvSpPr/>
            <p:nvPr/>
          </p:nvSpPr>
          <p:spPr>
            <a:xfrm rot="-5400000">
              <a:off x="1266795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60" name="tx559"/>
            <p:cNvSpPr/>
            <p:nvPr/>
          </p:nvSpPr>
          <p:spPr>
            <a:xfrm rot="-5400000">
              <a:off x="1290165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61" name="pl560"/>
            <p:cNvSpPr/>
            <p:nvPr/>
          </p:nvSpPr>
          <p:spPr>
            <a:xfrm>
              <a:off x="13154265"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62" name="pl561"/>
            <p:cNvSpPr/>
            <p:nvPr/>
          </p:nvSpPr>
          <p:spPr>
            <a:xfrm>
              <a:off x="133879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562"/>
            <p:cNvSpPr/>
            <p:nvPr/>
          </p:nvSpPr>
          <p:spPr>
            <a:xfrm>
              <a:off x="13621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563"/>
            <p:cNvSpPr/>
            <p:nvPr/>
          </p:nvSpPr>
          <p:spPr>
            <a:xfrm>
              <a:off x="138553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564"/>
            <p:cNvSpPr/>
            <p:nvPr/>
          </p:nvSpPr>
          <p:spPr>
            <a:xfrm>
              <a:off x="1408905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565"/>
            <p:cNvSpPr/>
            <p:nvPr/>
          </p:nvSpPr>
          <p:spPr>
            <a:xfrm>
              <a:off x="14322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566"/>
            <p:cNvSpPr/>
            <p:nvPr/>
          </p:nvSpPr>
          <p:spPr>
            <a:xfrm>
              <a:off x="14556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67"/>
            <p:cNvSpPr/>
            <p:nvPr/>
          </p:nvSpPr>
          <p:spPr>
            <a:xfrm>
              <a:off x="147901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68"/>
            <p:cNvSpPr/>
            <p:nvPr/>
          </p:nvSpPr>
          <p:spPr>
            <a:xfrm>
              <a:off x="150238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69"/>
            <p:cNvSpPr/>
            <p:nvPr/>
          </p:nvSpPr>
          <p:spPr>
            <a:xfrm>
              <a:off x="15257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70"/>
            <p:cNvSpPr/>
            <p:nvPr/>
          </p:nvSpPr>
          <p:spPr>
            <a:xfrm>
              <a:off x="15491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571"/>
            <p:cNvSpPr/>
            <p:nvPr/>
          </p:nvSpPr>
          <p:spPr>
            <a:xfrm>
              <a:off x="157249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572"/>
            <p:cNvSpPr/>
            <p:nvPr/>
          </p:nvSpPr>
          <p:spPr>
            <a:xfrm>
              <a:off x="159586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tx573"/>
            <p:cNvSpPr/>
            <p:nvPr/>
          </p:nvSpPr>
          <p:spPr>
            <a:xfrm rot="-5400000">
              <a:off x="1324354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75" name="tx574"/>
            <p:cNvSpPr/>
            <p:nvPr/>
          </p:nvSpPr>
          <p:spPr>
            <a:xfrm rot="-5400000">
              <a:off x="13467428"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76" name="tx575"/>
            <p:cNvSpPr/>
            <p:nvPr/>
          </p:nvSpPr>
          <p:spPr>
            <a:xfrm rot="-5400000">
              <a:off x="1370121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77" name="tx576"/>
            <p:cNvSpPr/>
            <p:nvPr/>
          </p:nvSpPr>
          <p:spPr>
            <a:xfrm rot="-5400000">
              <a:off x="1393304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78" name="tx577"/>
            <p:cNvSpPr/>
            <p:nvPr/>
          </p:nvSpPr>
          <p:spPr>
            <a:xfrm rot="-5400000">
              <a:off x="14136090"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79" name="tx578"/>
            <p:cNvSpPr/>
            <p:nvPr/>
          </p:nvSpPr>
          <p:spPr>
            <a:xfrm rot="-5400000">
              <a:off x="1441202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80" name="tx579"/>
            <p:cNvSpPr/>
            <p:nvPr/>
          </p:nvSpPr>
          <p:spPr>
            <a:xfrm rot="-5400000">
              <a:off x="14675410"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81" name="tx580"/>
            <p:cNvSpPr/>
            <p:nvPr/>
          </p:nvSpPr>
          <p:spPr>
            <a:xfrm rot="-5400000">
              <a:off x="14846946"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82" name="tx581"/>
            <p:cNvSpPr/>
            <p:nvPr/>
          </p:nvSpPr>
          <p:spPr>
            <a:xfrm rot="-5400000">
              <a:off x="15080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83" name="tx582"/>
            <p:cNvSpPr/>
            <p:nvPr/>
          </p:nvSpPr>
          <p:spPr>
            <a:xfrm rot="-5400000">
              <a:off x="1535071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84" name="tx583"/>
            <p:cNvSpPr/>
            <p:nvPr/>
          </p:nvSpPr>
          <p:spPr>
            <a:xfrm rot="-5400000">
              <a:off x="1556578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85" name="tx584"/>
            <p:cNvSpPr/>
            <p:nvPr/>
          </p:nvSpPr>
          <p:spPr>
            <a:xfrm rot="-5400000">
              <a:off x="1579948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86" name="pl585"/>
            <p:cNvSpPr/>
            <p:nvPr/>
          </p:nvSpPr>
          <p:spPr>
            <a:xfrm>
              <a:off x="16052098"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87" name="pl586"/>
            <p:cNvSpPr/>
            <p:nvPr/>
          </p:nvSpPr>
          <p:spPr>
            <a:xfrm>
              <a:off x="162857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587"/>
            <p:cNvSpPr/>
            <p:nvPr/>
          </p:nvSpPr>
          <p:spPr>
            <a:xfrm>
              <a:off x="165194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588"/>
            <p:cNvSpPr/>
            <p:nvPr/>
          </p:nvSpPr>
          <p:spPr>
            <a:xfrm>
              <a:off x="167531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589"/>
            <p:cNvSpPr/>
            <p:nvPr/>
          </p:nvSpPr>
          <p:spPr>
            <a:xfrm>
              <a:off x="169868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590"/>
            <p:cNvSpPr/>
            <p:nvPr/>
          </p:nvSpPr>
          <p:spPr>
            <a:xfrm>
              <a:off x="172205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591"/>
            <p:cNvSpPr/>
            <p:nvPr/>
          </p:nvSpPr>
          <p:spPr>
            <a:xfrm>
              <a:off x="1745427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92"/>
            <p:cNvSpPr/>
            <p:nvPr/>
          </p:nvSpPr>
          <p:spPr>
            <a:xfrm>
              <a:off x="176879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93"/>
            <p:cNvSpPr/>
            <p:nvPr/>
          </p:nvSpPr>
          <p:spPr>
            <a:xfrm>
              <a:off x="1792166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94"/>
            <p:cNvSpPr/>
            <p:nvPr/>
          </p:nvSpPr>
          <p:spPr>
            <a:xfrm>
              <a:off x="18155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95"/>
            <p:cNvSpPr/>
            <p:nvPr/>
          </p:nvSpPr>
          <p:spPr>
            <a:xfrm>
              <a:off x="1838906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96"/>
            <p:cNvSpPr/>
            <p:nvPr/>
          </p:nvSpPr>
          <p:spPr>
            <a:xfrm>
              <a:off x="186227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pl597"/>
            <p:cNvSpPr/>
            <p:nvPr/>
          </p:nvSpPr>
          <p:spPr>
            <a:xfrm>
              <a:off x="188564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9" name="tx598"/>
            <p:cNvSpPr/>
            <p:nvPr/>
          </p:nvSpPr>
          <p:spPr>
            <a:xfrm rot="-5400000">
              <a:off x="161413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00" name="tx599"/>
            <p:cNvSpPr/>
            <p:nvPr/>
          </p:nvSpPr>
          <p:spPr>
            <a:xfrm rot="-5400000">
              <a:off x="16365261"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01" name="tx600"/>
            <p:cNvSpPr/>
            <p:nvPr/>
          </p:nvSpPr>
          <p:spPr>
            <a:xfrm rot="-5400000">
              <a:off x="1659904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02" name="tx601"/>
            <p:cNvSpPr/>
            <p:nvPr/>
          </p:nvSpPr>
          <p:spPr>
            <a:xfrm rot="-5400000">
              <a:off x="16830873"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03" name="tx602"/>
            <p:cNvSpPr/>
            <p:nvPr/>
          </p:nvSpPr>
          <p:spPr>
            <a:xfrm rot="-5400000">
              <a:off x="1703392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04" name="tx603"/>
            <p:cNvSpPr/>
            <p:nvPr/>
          </p:nvSpPr>
          <p:spPr>
            <a:xfrm rot="-5400000">
              <a:off x="1730985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05" name="tx604"/>
            <p:cNvSpPr/>
            <p:nvPr/>
          </p:nvSpPr>
          <p:spPr>
            <a:xfrm rot="-5400000">
              <a:off x="1757324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06" name="tx605"/>
            <p:cNvSpPr/>
            <p:nvPr/>
          </p:nvSpPr>
          <p:spPr>
            <a:xfrm rot="-5400000">
              <a:off x="1774477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07" name="tx606"/>
            <p:cNvSpPr/>
            <p:nvPr/>
          </p:nvSpPr>
          <p:spPr>
            <a:xfrm rot="-5400000">
              <a:off x="179784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08" name="tx607"/>
            <p:cNvSpPr/>
            <p:nvPr/>
          </p:nvSpPr>
          <p:spPr>
            <a:xfrm rot="-5400000">
              <a:off x="1824854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09" name="tx608"/>
            <p:cNvSpPr/>
            <p:nvPr/>
          </p:nvSpPr>
          <p:spPr>
            <a:xfrm rot="-5400000">
              <a:off x="18463621"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10" name="tx609"/>
            <p:cNvSpPr/>
            <p:nvPr/>
          </p:nvSpPr>
          <p:spPr>
            <a:xfrm rot="-5400000">
              <a:off x="186973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11" name="pl610"/>
            <p:cNvSpPr/>
            <p:nvPr/>
          </p:nvSpPr>
          <p:spPr>
            <a:xfrm>
              <a:off x="1562933"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612" name="tx611"/>
            <p:cNvSpPr/>
            <p:nvPr/>
          </p:nvSpPr>
          <p:spPr>
            <a:xfrm>
              <a:off x="1055605" y="9079265"/>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613" name="tx612"/>
            <p:cNvSpPr/>
            <p:nvPr/>
          </p:nvSpPr>
          <p:spPr>
            <a:xfrm>
              <a:off x="864733" y="7412003"/>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5,000</a:t>
              </a:r>
            </a:p>
          </p:txBody>
        </p:sp>
        <p:sp>
          <p:nvSpPr>
            <p:cNvPr id="614" name="tx613"/>
            <p:cNvSpPr/>
            <p:nvPr/>
          </p:nvSpPr>
          <p:spPr>
            <a:xfrm>
              <a:off x="801109" y="5774322"/>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615" name="tx614"/>
            <p:cNvSpPr/>
            <p:nvPr/>
          </p:nvSpPr>
          <p:spPr>
            <a:xfrm>
              <a:off x="801109" y="4136640"/>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15,000</a:t>
              </a:r>
            </a:p>
          </p:txBody>
        </p:sp>
        <p:sp>
          <p:nvSpPr>
            <p:cNvPr id="616" name="tx615"/>
            <p:cNvSpPr/>
            <p:nvPr/>
          </p:nvSpPr>
          <p:spPr>
            <a:xfrm>
              <a:off x="801109" y="2498958"/>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617" name="pl616"/>
            <p:cNvSpPr/>
            <p:nvPr/>
          </p:nvSpPr>
          <p:spPr>
            <a:xfrm>
              <a:off x="1528139"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18" name="pl617"/>
            <p:cNvSpPr/>
            <p:nvPr/>
          </p:nvSpPr>
          <p:spPr>
            <a:xfrm>
              <a:off x="1528139" y="752686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19" name="pl618"/>
            <p:cNvSpPr/>
            <p:nvPr/>
          </p:nvSpPr>
          <p:spPr>
            <a:xfrm>
              <a:off x="1528139" y="58891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0" name="pl619"/>
            <p:cNvSpPr/>
            <p:nvPr/>
          </p:nvSpPr>
          <p:spPr>
            <a:xfrm>
              <a:off x="1528139" y="425149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1" name="pl620"/>
            <p:cNvSpPr/>
            <p:nvPr/>
          </p:nvSpPr>
          <p:spPr>
            <a:xfrm>
              <a:off x="1528139" y="26138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2" name="rc621"/>
            <p:cNvSpPr/>
            <p:nvPr/>
          </p:nvSpPr>
          <p:spPr>
            <a:xfrm>
              <a:off x="5539886" y="9702244"/>
              <a:ext cx="9433092" cy="378006"/>
            </a:xfrm>
            <a:prstGeom prst="rect">
              <a:avLst/>
            </a:prstGeom>
            <a:solidFill>
              <a:srgbClr val="FFFFFF">
                <a:alpha val="100000"/>
              </a:srgbClr>
            </a:solidFill>
          </p:spPr>
          <p:txBody>
            <a:bodyPr/>
            <a:lstStyle/>
            <a:p>
              <a:endParaRPr/>
            </a:p>
          </p:txBody>
        </p:sp>
        <p:sp>
          <p:nvSpPr>
            <p:cNvPr id="623" name="rc622"/>
            <p:cNvSpPr/>
            <p:nvPr/>
          </p:nvSpPr>
          <p:spPr>
            <a:xfrm>
              <a:off x="5609475"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4" name="rc623"/>
            <p:cNvSpPr/>
            <p:nvPr/>
          </p:nvSpPr>
          <p:spPr>
            <a:xfrm>
              <a:off x="5618475"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25" name="rc624"/>
            <p:cNvSpPr/>
            <p:nvPr/>
          </p:nvSpPr>
          <p:spPr>
            <a:xfrm>
              <a:off x="7128174"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6" name="rc625"/>
            <p:cNvSpPr/>
            <p:nvPr/>
          </p:nvSpPr>
          <p:spPr>
            <a:xfrm>
              <a:off x="7137174" y="9780833"/>
              <a:ext cx="201455"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627" name="rc626"/>
            <p:cNvSpPr/>
            <p:nvPr/>
          </p:nvSpPr>
          <p:spPr>
            <a:xfrm>
              <a:off x="8962885"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8" name="rc627"/>
            <p:cNvSpPr/>
            <p:nvPr/>
          </p:nvSpPr>
          <p:spPr>
            <a:xfrm>
              <a:off x="8971885"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29" name="rc628"/>
            <p:cNvSpPr/>
            <p:nvPr/>
          </p:nvSpPr>
          <p:spPr>
            <a:xfrm>
              <a:off x="10797597"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0" name="rc629"/>
            <p:cNvSpPr/>
            <p:nvPr/>
          </p:nvSpPr>
          <p:spPr>
            <a:xfrm>
              <a:off x="10806597"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1" name="rc630"/>
            <p:cNvSpPr/>
            <p:nvPr/>
          </p:nvSpPr>
          <p:spPr>
            <a:xfrm>
              <a:off x="1241789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2" name="rc631"/>
            <p:cNvSpPr/>
            <p:nvPr/>
          </p:nvSpPr>
          <p:spPr>
            <a:xfrm>
              <a:off x="12426896" y="9780833"/>
              <a:ext cx="201455"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33" name="rc632"/>
            <p:cNvSpPr/>
            <p:nvPr/>
          </p:nvSpPr>
          <p:spPr>
            <a:xfrm>
              <a:off x="13947609"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4" name="rc633"/>
            <p:cNvSpPr/>
            <p:nvPr/>
          </p:nvSpPr>
          <p:spPr>
            <a:xfrm>
              <a:off x="13956609" y="9780833"/>
              <a:ext cx="201456"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35" name="tx634"/>
            <p:cNvSpPr/>
            <p:nvPr/>
          </p:nvSpPr>
          <p:spPr>
            <a:xfrm>
              <a:off x="5955456" y="9801062"/>
              <a:ext cx="632717"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Angola</a:t>
              </a:r>
            </a:p>
          </p:txBody>
        </p:sp>
        <p:sp>
          <p:nvSpPr>
            <p:cNvPr id="636" name="tx635"/>
            <p:cNvSpPr/>
            <p:nvPr/>
          </p:nvSpPr>
          <p:spPr>
            <a:xfrm>
              <a:off x="7474156" y="9838864"/>
              <a:ext cx="948729"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Cameroon</a:t>
              </a:r>
            </a:p>
          </p:txBody>
        </p:sp>
        <p:sp>
          <p:nvSpPr>
            <p:cNvPr id="637" name="tx636"/>
            <p:cNvSpPr/>
            <p:nvPr/>
          </p:nvSpPr>
          <p:spPr>
            <a:xfrm>
              <a:off x="9308867" y="9798581"/>
              <a:ext cx="948729"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DR Congo</a:t>
              </a:r>
            </a:p>
          </p:txBody>
        </p:sp>
        <p:sp>
          <p:nvSpPr>
            <p:cNvPr id="638" name="tx637"/>
            <p:cNvSpPr/>
            <p:nvPr/>
          </p:nvSpPr>
          <p:spPr>
            <a:xfrm>
              <a:off x="11143578" y="9803443"/>
              <a:ext cx="734317" cy="185836"/>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Ethiopia</a:t>
              </a:r>
            </a:p>
          </p:txBody>
        </p:sp>
        <p:sp>
          <p:nvSpPr>
            <p:cNvPr id="639" name="tx638"/>
            <p:cNvSpPr/>
            <p:nvPr/>
          </p:nvSpPr>
          <p:spPr>
            <a:xfrm>
              <a:off x="12763878" y="9801062"/>
              <a:ext cx="643731"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Nigeria</a:t>
              </a:r>
            </a:p>
          </p:txBody>
        </p:sp>
        <p:sp>
          <p:nvSpPr>
            <p:cNvPr id="640" name="tx639"/>
            <p:cNvSpPr/>
            <p:nvPr/>
          </p:nvSpPr>
          <p:spPr>
            <a:xfrm>
              <a:off x="14293590"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grpSp>
      <p:sp>
        <p:nvSpPr>
          <p:cNvPr id="641" name="Content Placeholder 64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Cameroon</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8486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397513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10164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22281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441187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353838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266490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2129569" y="5237316"/>
              <a:ext cx="234305" cy="480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129569" y="5096685"/>
              <a:ext cx="234305" cy="1406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129569" y="5094064"/>
              <a:ext cx="234305" cy="2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5025933"/>
              <a:ext cx="234305" cy="681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389908" y="5180539"/>
              <a:ext cx="234305" cy="1048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4865211"/>
              <a:ext cx="234305" cy="3153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4847742"/>
              <a:ext cx="234305" cy="174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4696629"/>
              <a:ext cx="234305" cy="1511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650247" y="5201503"/>
              <a:ext cx="234305" cy="838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4768254"/>
              <a:ext cx="234305" cy="4332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4754279"/>
              <a:ext cx="234305" cy="1397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4584823"/>
              <a:ext cx="234305" cy="1694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910586" y="5218099"/>
              <a:ext cx="234305" cy="672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4936837"/>
              <a:ext cx="234305" cy="2812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4931596"/>
              <a:ext cx="234305" cy="52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4871326"/>
              <a:ext cx="234305" cy="602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170925" y="5240810"/>
              <a:ext cx="234305" cy="445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4998855"/>
              <a:ext cx="234305" cy="2419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4992740"/>
              <a:ext cx="234305" cy="61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4925482"/>
              <a:ext cx="234305" cy="672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431264" y="5238190"/>
              <a:ext cx="234305" cy="471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5093191"/>
              <a:ext cx="234305" cy="1449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088824"/>
              <a:ext cx="234305" cy="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034667"/>
              <a:ext cx="234305" cy="541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691604" y="5262647"/>
              <a:ext cx="234305" cy="227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5139486"/>
              <a:ext cx="234305" cy="1231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138612"/>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093191"/>
              <a:ext cx="234305" cy="454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951943" y="5269635"/>
              <a:ext cx="234305" cy="157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5231202"/>
              <a:ext cx="234305" cy="384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230328"/>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197136"/>
              <a:ext cx="234305" cy="331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212282" y="5267015"/>
              <a:ext cx="234305" cy="1834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5225961"/>
              <a:ext cx="234305" cy="410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222467"/>
              <a:ext cx="234305" cy="34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197136"/>
              <a:ext cx="234305" cy="253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472621" y="5264394"/>
              <a:ext cx="234305" cy="209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5122889"/>
              <a:ext cx="234305" cy="14150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117649"/>
              <a:ext cx="234305" cy="52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049517"/>
              <a:ext cx="234305" cy="681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732960" y="5251292"/>
              <a:ext cx="234305" cy="340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5039035"/>
              <a:ext cx="234305" cy="2122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031174"/>
              <a:ext cx="234305" cy="7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4990120"/>
              <a:ext cx="234305" cy="410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993299" y="5228581"/>
              <a:ext cx="234305" cy="567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993299" y="4966536"/>
              <a:ext cx="234305" cy="26204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4962168"/>
              <a:ext cx="234305" cy="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4932470"/>
              <a:ext cx="234305" cy="296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3" name="pg62"/>
            <p:cNvSpPr/>
            <p:nvPr/>
          </p:nvSpPr>
          <p:spPr>
            <a:xfrm>
              <a:off x="2753540"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4" name="tx63"/>
            <p:cNvSpPr/>
            <p:nvPr/>
          </p:nvSpPr>
          <p:spPr>
            <a:xfrm>
              <a:off x="2878422"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3,449 case(s)</a:t>
              </a:r>
            </a:p>
          </p:txBody>
        </p:sp>
        <p:sp>
          <p:nvSpPr>
            <p:cNvPr id="65" name="pg64"/>
            <p:cNvSpPr/>
            <p:nvPr/>
          </p:nvSpPr>
          <p:spPr>
            <a:xfrm>
              <a:off x="2964034"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6" name="tx65"/>
            <p:cNvSpPr/>
            <p:nvPr/>
          </p:nvSpPr>
          <p:spPr>
            <a:xfrm>
              <a:off x="3068103"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3,217 case(s)</a:t>
              </a:r>
            </a:p>
          </p:txBody>
        </p:sp>
        <p:sp>
          <p:nvSpPr>
            <p:cNvPr id="67" name="rc66"/>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8" name="rc67"/>
            <p:cNvSpPr/>
            <p:nvPr/>
          </p:nvSpPr>
          <p:spPr>
            <a:xfrm>
              <a:off x="5266656" y="2153563"/>
              <a:ext cx="3176137" cy="3131794"/>
            </a:xfrm>
            <a:prstGeom prst="rect">
              <a:avLst/>
            </a:prstGeom>
            <a:solidFill>
              <a:srgbClr val="FFFFFF">
                <a:alpha val="100000"/>
              </a:srgbClr>
            </a:solidFill>
          </p:spPr>
          <p:txBody>
            <a:bodyPr/>
            <a:lstStyle/>
            <a:p>
              <a:endParaRPr/>
            </a:p>
          </p:txBody>
        </p:sp>
        <p:sp>
          <p:nvSpPr>
            <p:cNvPr id="69" name="pl68"/>
            <p:cNvSpPr/>
            <p:nvPr/>
          </p:nvSpPr>
          <p:spPr>
            <a:xfrm>
              <a:off x="5266656" y="48486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397513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1" name="pl70"/>
            <p:cNvSpPr/>
            <p:nvPr/>
          </p:nvSpPr>
          <p:spPr>
            <a:xfrm>
              <a:off x="5266656" y="310164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22281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266656" y="441187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5" name="pl74"/>
            <p:cNvSpPr/>
            <p:nvPr/>
          </p:nvSpPr>
          <p:spPr>
            <a:xfrm>
              <a:off x="5266656" y="353838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6" name="pl75"/>
            <p:cNvSpPr/>
            <p:nvPr/>
          </p:nvSpPr>
          <p:spPr>
            <a:xfrm>
              <a:off x="5266656" y="266490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rc76"/>
            <p:cNvSpPr/>
            <p:nvPr/>
          </p:nvSpPr>
          <p:spPr>
            <a:xfrm>
              <a:off x="5305706" y="5238190"/>
              <a:ext cx="234305" cy="471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305706" y="4760393"/>
              <a:ext cx="234305" cy="47779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305706" y="4752532"/>
              <a:ext cx="234305" cy="7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305706" y="4707984"/>
              <a:ext cx="234305" cy="4454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566046" y="5189274"/>
              <a:ext cx="234305" cy="9608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566046" y="4280850"/>
              <a:ext cx="234305" cy="9084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566046" y="4274735"/>
              <a:ext cx="234305" cy="61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566046" y="4205730"/>
              <a:ext cx="234305" cy="690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826385" y="5202377"/>
              <a:ext cx="234305" cy="829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826385" y="3867691"/>
              <a:ext cx="234305" cy="13346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826385" y="3858083"/>
              <a:ext cx="234305" cy="96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826385" y="3793445"/>
              <a:ext cx="234305" cy="646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086724" y="5216352"/>
              <a:ext cx="234305" cy="690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086724" y="4240669"/>
              <a:ext cx="234305" cy="97568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086724" y="4232808"/>
              <a:ext cx="234305" cy="7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086724" y="4183019"/>
              <a:ext cx="234305" cy="497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347063" y="5248671"/>
              <a:ext cx="234305" cy="366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347063" y="4487866"/>
              <a:ext cx="234305" cy="7608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347063" y="4484372"/>
              <a:ext cx="234305" cy="34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347063" y="4435457"/>
              <a:ext cx="234305" cy="489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07402" y="5265268"/>
              <a:ext cx="234305" cy="200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07402" y="4897530"/>
              <a:ext cx="234305" cy="36773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607402" y="4894036"/>
              <a:ext cx="234305" cy="34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607402" y="4870452"/>
              <a:ext cx="234305" cy="235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867741" y="5268762"/>
              <a:ext cx="234305" cy="165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867741" y="5202377"/>
              <a:ext cx="234305" cy="663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867741" y="5199756"/>
              <a:ext cx="234305" cy="2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867741" y="5176172"/>
              <a:ext cx="234305" cy="235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128081" y="5282737"/>
              <a:ext cx="234305" cy="26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128081" y="5271382"/>
              <a:ext cx="234305" cy="113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128081" y="5269635"/>
              <a:ext cx="234305" cy="17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128081" y="5250418"/>
              <a:ext cx="234305" cy="192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388420" y="5273129"/>
              <a:ext cx="234305" cy="122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388420" y="5272255"/>
              <a:ext cx="234305" cy="8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388420" y="5271382"/>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388420" y="5232949"/>
              <a:ext cx="234305" cy="384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648759" y="5259153"/>
              <a:ext cx="234305" cy="262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648759" y="525915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648759" y="5258280"/>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648759" y="5209365"/>
              <a:ext cx="234305" cy="489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09098" y="5272255"/>
              <a:ext cx="234305" cy="131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09098" y="527225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909098" y="5271382"/>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909098" y="5200630"/>
              <a:ext cx="234305" cy="707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169437" y="5266141"/>
              <a:ext cx="234305" cy="192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169437" y="526614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8169437" y="5263521"/>
              <a:ext cx="234305" cy="2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8169437" y="5208491"/>
              <a:ext cx="234305" cy="550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pg124"/>
            <p:cNvSpPr/>
            <p:nvPr/>
          </p:nvSpPr>
          <p:spPr>
            <a:xfrm>
              <a:off x="5929677"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6" name="tx125"/>
            <p:cNvSpPr/>
            <p:nvPr/>
          </p:nvSpPr>
          <p:spPr>
            <a:xfrm>
              <a:off x="6054560"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6,175 case(s)</a:t>
              </a:r>
            </a:p>
          </p:txBody>
        </p:sp>
        <p:sp>
          <p:nvSpPr>
            <p:cNvPr id="127" name="pg126"/>
            <p:cNvSpPr/>
            <p:nvPr/>
          </p:nvSpPr>
          <p:spPr>
            <a:xfrm>
              <a:off x="6140172"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8" name="tx127"/>
            <p:cNvSpPr/>
            <p:nvPr/>
          </p:nvSpPr>
          <p:spPr>
            <a:xfrm>
              <a:off x="6244241"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6,105 case(s)</a:t>
              </a:r>
            </a:p>
          </p:txBody>
        </p:sp>
        <p:sp>
          <p:nvSpPr>
            <p:cNvPr id="129" name="rc128"/>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0" name="rc129"/>
            <p:cNvSpPr/>
            <p:nvPr/>
          </p:nvSpPr>
          <p:spPr>
            <a:xfrm>
              <a:off x="8442793" y="2153563"/>
              <a:ext cx="3176137" cy="3131794"/>
            </a:xfrm>
            <a:prstGeom prst="rect">
              <a:avLst/>
            </a:prstGeom>
            <a:solidFill>
              <a:srgbClr val="FFFFFF">
                <a:alpha val="100000"/>
              </a:srgbClr>
            </a:solidFill>
          </p:spPr>
          <p:txBody>
            <a:bodyPr/>
            <a:lstStyle/>
            <a:p>
              <a:endParaRPr/>
            </a:p>
          </p:txBody>
        </p:sp>
        <p:sp>
          <p:nvSpPr>
            <p:cNvPr id="131" name="pl130"/>
            <p:cNvSpPr/>
            <p:nvPr/>
          </p:nvSpPr>
          <p:spPr>
            <a:xfrm>
              <a:off x="8442793" y="48486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8442793" y="397513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310164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8442793" y="22281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5" name="pl134"/>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6" name="pl135"/>
            <p:cNvSpPr/>
            <p:nvPr/>
          </p:nvSpPr>
          <p:spPr>
            <a:xfrm>
              <a:off x="8442793" y="441187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pl136"/>
            <p:cNvSpPr/>
            <p:nvPr/>
          </p:nvSpPr>
          <p:spPr>
            <a:xfrm>
              <a:off x="8442793" y="353838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pl137"/>
            <p:cNvSpPr/>
            <p:nvPr/>
          </p:nvSpPr>
          <p:spPr>
            <a:xfrm>
              <a:off x="8442793" y="266490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9" name="rc138"/>
            <p:cNvSpPr/>
            <p:nvPr/>
          </p:nvSpPr>
          <p:spPr>
            <a:xfrm>
              <a:off x="8481844" y="5256533"/>
              <a:ext cx="234305" cy="288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481844" y="5211111"/>
              <a:ext cx="234305" cy="4542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8481844" y="5203250"/>
              <a:ext cx="234305" cy="7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481844" y="5124636"/>
              <a:ext cx="234305" cy="786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742183" y="5218099"/>
              <a:ext cx="234305" cy="672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742183" y="5133371"/>
              <a:ext cx="234305" cy="847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742183" y="5129004"/>
              <a:ext cx="234305" cy="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742183" y="4997981"/>
              <a:ext cx="234305" cy="1310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002523" y="5253912"/>
              <a:ext cx="234305" cy="314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002523" y="5150841"/>
              <a:ext cx="234305" cy="1030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002523" y="5149968"/>
              <a:ext cx="234305" cy="8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002523" y="5033794"/>
              <a:ext cx="234305" cy="1161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262862" y="5253912"/>
              <a:ext cx="234305" cy="314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262862" y="5198883"/>
              <a:ext cx="234305" cy="550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262862" y="5194515"/>
              <a:ext cx="234305" cy="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262862" y="5091444"/>
              <a:ext cx="234305" cy="1030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523201" y="5245177"/>
              <a:ext cx="234305" cy="4018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523201" y="5211111"/>
              <a:ext cx="234305" cy="340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523201" y="5199756"/>
              <a:ext cx="234305" cy="113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523201" y="5100179"/>
              <a:ext cx="234305" cy="995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783540" y="5264394"/>
              <a:ext cx="234305" cy="209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783540" y="5250418"/>
              <a:ext cx="234305" cy="139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783540" y="5237316"/>
              <a:ext cx="234305" cy="13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783540" y="5163943"/>
              <a:ext cx="234305" cy="733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043879" y="5260900"/>
              <a:ext cx="234305" cy="2445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043879" y="526090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043879" y="5254786"/>
              <a:ext cx="234305" cy="61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043879" y="5207618"/>
              <a:ext cx="234305" cy="471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304218" y="5274002"/>
              <a:ext cx="234305" cy="1135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304218" y="527400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304218" y="5268762"/>
              <a:ext cx="234305" cy="52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304218" y="5223340"/>
              <a:ext cx="234305" cy="454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564558" y="5273129"/>
              <a:ext cx="234305" cy="122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564558" y="527312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564558" y="5265268"/>
              <a:ext cx="234305" cy="7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564558" y="5228581"/>
              <a:ext cx="234305" cy="366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824897" y="5269635"/>
              <a:ext cx="234305" cy="157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824897" y="5268762"/>
              <a:ext cx="234305" cy="8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824897" y="5261774"/>
              <a:ext cx="234305" cy="69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824897" y="5189274"/>
              <a:ext cx="234305" cy="724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085236" y="5265268"/>
              <a:ext cx="234305" cy="200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085236" y="5261774"/>
              <a:ext cx="234305" cy="34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085236" y="5248671"/>
              <a:ext cx="234305" cy="13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085236" y="5208491"/>
              <a:ext cx="234305" cy="401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345575" y="5263521"/>
              <a:ext cx="234305" cy="218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345575" y="5261774"/>
              <a:ext cx="234305" cy="17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345575" y="5252165"/>
              <a:ext cx="234305" cy="96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345575" y="5198883"/>
              <a:ext cx="234305" cy="532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7" name="pg186"/>
            <p:cNvSpPr/>
            <p:nvPr/>
          </p:nvSpPr>
          <p:spPr>
            <a:xfrm>
              <a:off x="9129952"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8" name="tx187"/>
            <p:cNvSpPr/>
            <p:nvPr/>
          </p:nvSpPr>
          <p:spPr>
            <a:xfrm>
              <a:off x="9254835"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869 case(s)</a:t>
              </a:r>
            </a:p>
          </p:txBody>
        </p:sp>
        <p:sp>
          <p:nvSpPr>
            <p:cNvPr id="189" name="pg188"/>
            <p:cNvSpPr/>
            <p:nvPr/>
          </p:nvSpPr>
          <p:spPr>
            <a:xfrm>
              <a:off x="9336424" y="2394471"/>
              <a:ext cx="1388876" cy="311602"/>
            </a:xfrm>
            <a:custGeom>
              <a:avLst/>
              <a:gdLst/>
              <a:ahLst/>
              <a:cxnLst/>
              <a:rect l="0" t="0" r="0" b="0"/>
              <a:pathLst>
                <a:path w="1388876" h="311602">
                  <a:moveTo>
                    <a:pt x="26017" y="311602"/>
                  </a:moveTo>
                  <a:lnTo>
                    <a:pt x="1362859" y="311602"/>
                  </a:lnTo>
                  <a:lnTo>
                    <a:pt x="1361812" y="311581"/>
                  </a:lnTo>
                  <a:lnTo>
                    <a:pt x="1365995" y="311412"/>
                  </a:lnTo>
                  <a:lnTo>
                    <a:pt x="1370098" y="310575"/>
                  </a:lnTo>
                  <a:lnTo>
                    <a:pt x="1374013" y="309090"/>
                  </a:lnTo>
                  <a:lnTo>
                    <a:pt x="1377639" y="306996"/>
                  </a:lnTo>
                  <a:lnTo>
                    <a:pt x="1380882" y="304348"/>
                  </a:lnTo>
                  <a:lnTo>
                    <a:pt x="1383659" y="301214"/>
                  </a:lnTo>
                  <a:lnTo>
                    <a:pt x="1385896" y="297675"/>
                  </a:lnTo>
                  <a:lnTo>
                    <a:pt x="1387538" y="293823"/>
                  </a:lnTo>
                  <a:lnTo>
                    <a:pt x="1388540" y="289758"/>
                  </a:lnTo>
                  <a:lnTo>
                    <a:pt x="1388876" y="285585"/>
                  </a:lnTo>
                  <a:lnTo>
                    <a:pt x="1388876" y="26017"/>
                  </a:lnTo>
                  <a:lnTo>
                    <a:pt x="1388540" y="21843"/>
                  </a:lnTo>
                  <a:lnTo>
                    <a:pt x="1387538" y="17778"/>
                  </a:lnTo>
                  <a:lnTo>
                    <a:pt x="1385896" y="13926"/>
                  </a:lnTo>
                  <a:lnTo>
                    <a:pt x="1383659" y="10387"/>
                  </a:lnTo>
                  <a:lnTo>
                    <a:pt x="1380882" y="7253"/>
                  </a:lnTo>
                  <a:lnTo>
                    <a:pt x="1377639" y="4605"/>
                  </a:lnTo>
                  <a:lnTo>
                    <a:pt x="1374013" y="2511"/>
                  </a:lnTo>
                  <a:lnTo>
                    <a:pt x="1370098" y="1027"/>
                  </a:lnTo>
                  <a:lnTo>
                    <a:pt x="1365995" y="189"/>
                  </a:lnTo>
                  <a:lnTo>
                    <a:pt x="13628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0" name="tx189"/>
            <p:cNvSpPr/>
            <p:nvPr/>
          </p:nvSpPr>
          <p:spPr>
            <a:xfrm>
              <a:off x="9440493" y="2466357"/>
              <a:ext cx="118073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863 case(s)</a:t>
              </a:r>
            </a:p>
          </p:txBody>
        </p:sp>
        <p:sp>
          <p:nvSpPr>
            <p:cNvPr id="191" name="rc190"/>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2" name="rc191"/>
            <p:cNvSpPr/>
            <p:nvPr/>
          </p:nvSpPr>
          <p:spPr>
            <a:xfrm>
              <a:off x="11618931" y="2153563"/>
              <a:ext cx="3176137" cy="3131794"/>
            </a:xfrm>
            <a:prstGeom prst="rect">
              <a:avLst/>
            </a:prstGeom>
            <a:solidFill>
              <a:srgbClr val="FFFFFF">
                <a:alpha val="100000"/>
              </a:srgbClr>
            </a:solidFill>
          </p:spPr>
          <p:txBody>
            <a:bodyPr/>
            <a:lstStyle/>
            <a:p>
              <a:endParaRPr/>
            </a:p>
          </p:txBody>
        </p:sp>
        <p:sp>
          <p:nvSpPr>
            <p:cNvPr id="193" name="pl192"/>
            <p:cNvSpPr/>
            <p:nvPr/>
          </p:nvSpPr>
          <p:spPr>
            <a:xfrm>
              <a:off x="11618931" y="48486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4" name="pl193"/>
            <p:cNvSpPr/>
            <p:nvPr/>
          </p:nvSpPr>
          <p:spPr>
            <a:xfrm>
              <a:off x="11618931" y="397513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5" name="pl194"/>
            <p:cNvSpPr/>
            <p:nvPr/>
          </p:nvSpPr>
          <p:spPr>
            <a:xfrm>
              <a:off x="11618931" y="310164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6" name="pl195"/>
            <p:cNvSpPr/>
            <p:nvPr/>
          </p:nvSpPr>
          <p:spPr>
            <a:xfrm>
              <a:off x="11618931" y="22281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7" name="pl196"/>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8" name="pl197"/>
            <p:cNvSpPr/>
            <p:nvPr/>
          </p:nvSpPr>
          <p:spPr>
            <a:xfrm>
              <a:off x="11618931" y="441187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9" name="pl198"/>
            <p:cNvSpPr/>
            <p:nvPr/>
          </p:nvSpPr>
          <p:spPr>
            <a:xfrm>
              <a:off x="11618931" y="353838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0" name="pl199"/>
            <p:cNvSpPr/>
            <p:nvPr/>
          </p:nvSpPr>
          <p:spPr>
            <a:xfrm>
              <a:off x="11618931" y="266490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1" name="rc200"/>
            <p:cNvSpPr/>
            <p:nvPr/>
          </p:nvSpPr>
          <p:spPr>
            <a:xfrm>
              <a:off x="11657982" y="5237316"/>
              <a:ext cx="234305" cy="480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1657982" y="5201503"/>
              <a:ext cx="234305" cy="358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1657982" y="5191895"/>
              <a:ext cx="234305" cy="96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657982" y="5122889"/>
              <a:ext cx="234305" cy="690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1918321" y="5198009"/>
              <a:ext cx="234305" cy="873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1918321" y="5072227"/>
              <a:ext cx="234305" cy="1257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1918321" y="5063492"/>
              <a:ext cx="234305" cy="87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1918321" y="4974397"/>
              <a:ext cx="234305" cy="890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178660" y="5190148"/>
              <a:ext cx="234305" cy="952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178660" y="4934217"/>
              <a:ext cx="234305" cy="2559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178660" y="4919367"/>
              <a:ext cx="234305" cy="1484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178660" y="4800573"/>
              <a:ext cx="234305" cy="1187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439000" y="5211985"/>
              <a:ext cx="234305" cy="733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439000" y="4989246"/>
              <a:ext cx="234305" cy="22273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439000" y="4974397"/>
              <a:ext cx="234305" cy="1484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439000" y="4894036"/>
              <a:ext cx="234305" cy="803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699339" y="5230328"/>
              <a:ext cx="234305" cy="550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699339" y="4966536"/>
              <a:ext cx="234305" cy="263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699339" y="4955180"/>
              <a:ext cx="234305" cy="113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699339" y="4905392"/>
              <a:ext cx="234305" cy="497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959678" y="5229455"/>
              <a:ext cx="234305" cy="559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959678" y="4994487"/>
              <a:ext cx="234305" cy="2349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959678" y="4988373"/>
              <a:ext cx="234305" cy="61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959678" y="4955180"/>
              <a:ext cx="234305" cy="331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220017" y="5257406"/>
              <a:ext cx="234305" cy="279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220017" y="5069607"/>
              <a:ext cx="234305" cy="1877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220017" y="5057378"/>
              <a:ext cx="234305" cy="1222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220017" y="5032920"/>
              <a:ext cx="234305" cy="244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480356" y="5246924"/>
              <a:ext cx="234305" cy="384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480356" y="5018071"/>
              <a:ext cx="234305" cy="2288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480356" y="5004969"/>
              <a:ext cx="234305" cy="13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480356" y="4980511"/>
              <a:ext cx="234305" cy="244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740696" y="5253039"/>
              <a:ext cx="234305" cy="323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740696" y="5017198"/>
              <a:ext cx="234305" cy="23584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740696" y="5011957"/>
              <a:ext cx="234305" cy="52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740696" y="4989246"/>
              <a:ext cx="234305" cy="227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001035" y="5270508"/>
              <a:ext cx="234305" cy="148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001035" y="5021565"/>
              <a:ext cx="234305" cy="24894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001035" y="5014577"/>
              <a:ext cx="234305" cy="69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001035" y="5005842"/>
              <a:ext cx="234305" cy="87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261374" y="5253039"/>
              <a:ext cx="234305" cy="323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261374" y="4946445"/>
              <a:ext cx="234305" cy="3065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261374" y="4924608"/>
              <a:ext cx="234305" cy="2183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261374" y="4883554"/>
              <a:ext cx="234305" cy="410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521713" y="5225087"/>
              <a:ext cx="234305" cy="602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521713" y="4712351"/>
              <a:ext cx="234305" cy="5127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521713" y="4702743"/>
              <a:ext cx="234305" cy="96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521713" y="4649460"/>
              <a:ext cx="234305" cy="532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9" name="pg248"/>
            <p:cNvSpPr/>
            <p:nvPr/>
          </p:nvSpPr>
          <p:spPr>
            <a:xfrm>
              <a:off x="13536700"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0" name="pg249"/>
            <p:cNvSpPr/>
            <p:nvPr/>
          </p:nvSpPr>
          <p:spPr>
            <a:xfrm>
              <a:off x="11714325"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1" name="pg250"/>
            <p:cNvSpPr/>
            <p:nvPr/>
          </p:nvSpPr>
          <p:spPr>
            <a:xfrm>
              <a:off x="14578056"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2" name="pg251"/>
            <p:cNvSpPr/>
            <p:nvPr/>
          </p:nvSpPr>
          <p:spPr>
            <a:xfrm>
              <a:off x="13536700"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3" name="pg252"/>
            <p:cNvSpPr/>
            <p:nvPr/>
          </p:nvSpPr>
          <p:spPr>
            <a:xfrm>
              <a:off x="12281953"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4" name="tx253"/>
            <p:cNvSpPr/>
            <p:nvPr/>
          </p:nvSpPr>
          <p:spPr>
            <a:xfrm>
              <a:off x="12406836"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4,139 case(s)</a:t>
              </a:r>
            </a:p>
          </p:txBody>
        </p:sp>
        <p:sp>
          <p:nvSpPr>
            <p:cNvPr id="255" name="pg254"/>
            <p:cNvSpPr/>
            <p:nvPr/>
          </p:nvSpPr>
          <p:spPr>
            <a:xfrm>
              <a:off x="12492448"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6" name="tx255"/>
            <p:cNvSpPr/>
            <p:nvPr/>
          </p:nvSpPr>
          <p:spPr>
            <a:xfrm>
              <a:off x="12596516"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4,117 case(s)</a:t>
              </a:r>
            </a:p>
          </p:txBody>
        </p:sp>
        <p:sp>
          <p:nvSpPr>
            <p:cNvPr id="257" name="rc256"/>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8" name="rc257"/>
            <p:cNvSpPr/>
            <p:nvPr/>
          </p:nvSpPr>
          <p:spPr>
            <a:xfrm>
              <a:off x="14795069" y="2153563"/>
              <a:ext cx="3176137" cy="3131794"/>
            </a:xfrm>
            <a:prstGeom prst="rect">
              <a:avLst/>
            </a:prstGeom>
            <a:solidFill>
              <a:srgbClr val="FFFFFF">
                <a:alpha val="100000"/>
              </a:srgbClr>
            </a:solidFill>
          </p:spPr>
          <p:txBody>
            <a:bodyPr/>
            <a:lstStyle/>
            <a:p>
              <a:endParaRPr/>
            </a:p>
          </p:txBody>
        </p:sp>
        <p:sp>
          <p:nvSpPr>
            <p:cNvPr id="259" name="pl258"/>
            <p:cNvSpPr/>
            <p:nvPr/>
          </p:nvSpPr>
          <p:spPr>
            <a:xfrm>
              <a:off x="14795069" y="48486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4795069" y="397513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1" name="pl260"/>
            <p:cNvSpPr/>
            <p:nvPr/>
          </p:nvSpPr>
          <p:spPr>
            <a:xfrm>
              <a:off x="14795069" y="310164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2" name="pl261"/>
            <p:cNvSpPr/>
            <p:nvPr/>
          </p:nvSpPr>
          <p:spPr>
            <a:xfrm>
              <a:off x="14795069" y="22281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3" name="pl262"/>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4795069" y="441187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5" name="pl264"/>
            <p:cNvSpPr/>
            <p:nvPr/>
          </p:nvSpPr>
          <p:spPr>
            <a:xfrm>
              <a:off x="14795069" y="353838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6" name="pl265"/>
            <p:cNvSpPr/>
            <p:nvPr/>
          </p:nvSpPr>
          <p:spPr>
            <a:xfrm>
              <a:off x="14795069" y="266490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7" name="rc266"/>
            <p:cNvSpPr/>
            <p:nvPr/>
          </p:nvSpPr>
          <p:spPr>
            <a:xfrm>
              <a:off x="14834120" y="5176172"/>
              <a:ext cx="234305" cy="1091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4834120" y="4103532"/>
              <a:ext cx="234305" cy="107263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4834120" y="4089556"/>
              <a:ext cx="234305" cy="1397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4834120" y="4010069"/>
              <a:ext cx="234305" cy="794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094459" y="5115028"/>
              <a:ext cx="234305" cy="1703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094459" y="3355829"/>
              <a:ext cx="234305" cy="17591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094459" y="3344473"/>
              <a:ext cx="234305" cy="113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094459" y="3273721"/>
              <a:ext cx="234305" cy="707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354798" y="5186654"/>
              <a:ext cx="234305" cy="987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354798" y="2934809"/>
              <a:ext cx="234305" cy="225184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354798" y="2920833"/>
              <a:ext cx="234305" cy="1397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354798" y="2876285"/>
              <a:ext cx="234305" cy="4454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615138" y="5183160"/>
              <a:ext cx="234305" cy="1021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615138" y="3583808"/>
              <a:ext cx="234305" cy="15993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615138" y="3573327"/>
              <a:ext cx="234305" cy="104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615138" y="3529652"/>
              <a:ext cx="234305" cy="436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875477" y="5248671"/>
              <a:ext cx="234305" cy="366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875477" y="4667804"/>
              <a:ext cx="234305" cy="5808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875477" y="4649460"/>
              <a:ext cx="234305" cy="1834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5875477" y="4607533"/>
              <a:ext cx="234305" cy="4192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6135816" y="5278370"/>
              <a:ext cx="234305" cy="69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6135816" y="5219846"/>
              <a:ext cx="234305" cy="585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6135816" y="5215479"/>
              <a:ext cx="234305" cy="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6135816" y="5207618"/>
              <a:ext cx="234305" cy="78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1" name="pg290"/>
            <p:cNvSpPr/>
            <p:nvPr/>
          </p:nvSpPr>
          <p:spPr>
            <a:xfrm>
              <a:off x="15458091"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2" name="tx291"/>
            <p:cNvSpPr/>
            <p:nvPr/>
          </p:nvSpPr>
          <p:spPr>
            <a:xfrm>
              <a:off x="15582974"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9,066 case(s)</a:t>
              </a:r>
            </a:p>
          </p:txBody>
        </p:sp>
        <p:sp>
          <p:nvSpPr>
            <p:cNvPr id="293" name="pg292"/>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4" name="rc293"/>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5" name="tx294"/>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6" name="tx295"/>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97" name="tx296"/>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98" name="tx297"/>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9" name="tx298"/>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00" name="pl299"/>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tx311"/>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3" name="tx312"/>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4" name="tx313"/>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5" name="tx314"/>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6" name="tx315"/>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7" name="tx316"/>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18" name="tx317"/>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9" name="tx318"/>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0" name="tx319"/>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1" name="tx320"/>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2" name="tx321"/>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3" name="tx322"/>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4" name="pl323"/>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tx335"/>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7" name="tx336"/>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38" name="tx337"/>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9" name="tx338"/>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0" name="tx339"/>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1" name="tx340"/>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2" name="tx341"/>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3" name="tx342"/>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4" name="tx343"/>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5" name="tx344"/>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6" name="tx345"/>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7" name="tx346"/>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48" name="pl347"/>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350"/>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tx359"/>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1" name="tx360"/>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2" name="tx361"/>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3" name="tx362"/>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4" name="tx363"/>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5" name="tx364"/>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6" name="tx365"/>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67" name="tx366"/>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68" name="tx367"/>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9" name="tx368"/>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0" name="tx369"/>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1" name="tx370"/>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2" name="pl371"/>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tx383"/>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5" name="tx384"/>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6" name="tx385"/>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87" name="tx386"/>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88" name="tx387"/>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9" name="tx388"/>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0" name="tx389"/>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1" name="tx390"/>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2" name="tx391"/>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3" name="tx392"/>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4" name="tx393"/>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5" name="tx394"/>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6" name="pl395"/>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tx407"/>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9" name="tx408"/>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10" name="tx409"/>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11" name="tx410"/>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2" name="tx411"/>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3" name="tx412"/>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4" name="tx413"/>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5" name="tx414"/>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6" name="tx415"/>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17" name="tx416"/>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18" name="tx417"/>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9" name="tx418"/>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20" name="tx419"/>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21" name="tx420"/>
            <p:cNvSpPr/>
            <p:nvPr/>
          </p:nvSpPr>
          <p:spPr>
            <a:xfrm>
              <a:off x="1230614" y="429701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22" name="tx421"/>
            <p:cNvSpPr/>
            <p:nvPr/>
          </p:nvSpPr>
          <p:spPr>
            <a:xfrm>
              <a:off x="1230614" y="342352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3" name="tx422"/>
            <p:cNvSpPr/>
            <p:nvPr/>
          </p:nvSpPr>
          <p:spPr>
            <a:xfrm>
              <a:off x="1230614" y="255004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424" name="pl423"/>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5" name="pl424"/>
            <p:cNvSpPr/>
            <p:nvPr/>
          </p:nvSpPr>
          <p:spPr>
            <a:xfrm>
              <a:off x="2055723" y="441187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6" name="pl425"/>
            <p:cNvSpPr/>
            <p:nvPr/>
          </p:nvSpPr>
          <p:spPr>
            <a:xfrm>
              <a:off x="2055723" y="35383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2055723" y="26649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8" name="tx427"/>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29" name="rc428"/>
            <p:cNvSpPr/>
            <p:nvPr/>
          </p:nvSpPr>
          <p:spPr>
            <a:xfrm>
              <a:off x="18110385" y="2153563"/>
              <a:ext cx="1240079" cy="413498"/>
            </a:xfrm>
            <a:prstGeom prst="rect">
              <a:avLst/>
            </a:prstGeom>
            <a:solidFill>
              <a:srgbClr val="FFFFFF">
                <a:alpha val="100000"/>
              </a:srgbClr>
            </a:solidFill>
          </p:spPr>
          <p:txBody>
            <a:bodyPr/>
            <a:lstStyle/>
            <a:p>
              <a:endParaRPr/>
            </a:p>
          </p:txBody>
        </p:sp>
        <p:sp>
          <p:nvSpPr>
            <p:cNvPr id="430" name="rc429"/>
            <p:cNvSpPr/>
            <p:nvPr/>
          </p:nvSpPr>
          <p:spPr>
            <a:xfrm>
              <a:off x="18179974" y="2223153"/>
              <a:ext cx="274319" cy="274319"/>
            </a:xfrm>
            <a:prstGeom prst="rect">
              <a:avLst/>
            </a:prstGeom>
            <a:solidFill>
              <a:srgbClr val="FFFFFF">
                <a:alpha val="100000"/>
              </a:srgbClr>
            </a:solidFill>
          </p:spPr>
          <p:txBody>
            <a:bodyPr/>
            <a:lstStyle/>
            <a:p>
              <a:endParaRPr/>
            </a:p>
          </p:txBody>
        </p:sp>
        <p:sp>
          <p:nvSpPr>
            <p:cNvPr id="431" name="pg430"/>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2" name="tx431"/>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33" name="rc432"/>
            <p:cNvSpPr/>
            <p:nvPr/>
          </p:nvSpPr>
          <p:spPr>
            <a:xfrm>
              <a:off x="18110385" y="2706240"/>
              <a:ext cx="1753945" cy="1236458"/>
            </a:xfrm>
            <a:prstGeom prst="rect">
              <a:avLst/>
            </a:prstGeom>
            <a:solidFill>
              <a:srgbClr val="FFFFFF">
                <a:alpha val="100000"/>
              </a:srgbClr>
            </a:solidFill>
          </p:spPr>
          <p:txBody>
            <a:bodyPr/>
            <a:lstStyle/>
            <a:p>
              <a:endParaRPr/>
            </a:p>
          </p:txBody>
        </p:sp>
        <p:sp>
          <p:nvSpPr>
            <p:cNvPr id="434" name="rc433"/>
            <p:cNvSpPr/>
            <p:nvPr/>
          </p:nvSpPr>
          <p:spPr>
            <a:xfrm>
              <a:off x="18179974" y="2775829"/>
              <a:ext cx="274319" cy="274319"/>
            </a:xfrm>
            <a:prstGeom prst="rect">
              <a:avLst/>
            </a:prstGeom>
            <a:solidFill>
              <a:srgbClr val="FFFFFF">
                <a:alpha val="100000"/>
              </a:srgbClr>
            </a:solidFill>
          </p:spPr>
          <p:txBody>
            <a:bodyPr/>
            <a:lstStyle/>
            <a:p>
              <a:endParaRPr/>
            </a:p>
          </p:txBody>
        </p:sp>
        <p:sp>
          <p:nvSpPr>
            <p:cNvPr id="435" name="rc434"/>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6" name="rc435"/>
            <p:cNvSpPr/>
            <p:nvPr/>
          </p:nvSpPr>
          <p:spPr>
            <a:xfrm>
              <a:off x="18179974" y="3050149"/>
              <a:ext cx="274319" cy="274319"/>
            </a:xfrm>
            <a:prstGeom prst="rect">
              <a:avLst/>
            </a:prstGeom>
            <a:solidFill>
              <a:srgbClr val="FFFFFF">
                <a:alpha val="100000"/>
              </a:srgbClr>
            </a:solidFill>
          </p:spPr>
          <p:txBody>
            <a:bodyPr/>
            <a:lstStyle/>
            <a:p>
              <a:endParaRPr/>
            </a:p>
          </p:txBody>
        </p:sp>
        <p:sp>
          <p:nvSpPr>
            <p:cNvPr id="437" name="rc436"/>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8" name="rc437"/>
            <p:cNvSpPr/>
            <p:nvPr/>
          </p:nvSpPr>
          <p:spPr>
            <a:xfrm>
              <a:off x="18179974" y="3324469"/>
              <a:ext cx="274319" cy="274320"/>
            </a:xfrm>
            <a:prstGeom prst="rect">
              <a:avLst/>
            </a:prstGeom>
            <a:solidFill>
              <a:srgbClr val="FFFFFF">
                <a:alpha val="100000"/>
              </a:srgbClr>
            </a:solidFill>
          </p:spPr>
          <p:txBody>
            <a:bodyPr/>
            <a:lstStyle/>
            <a:p>
              <a:endParaRPr/>
            </a:p>
          </p:txBody>
        </p:sp>
        <p:sp>
          <p:nvSpPr>
            <p:cNvPr id="439" name="rc438"/>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0" name="rc439"/>
            <p:cNvSpPr/>
            <p:nvPr/>
          </p:nvSpPr>
          <p:spPr>
            <a:xfrm>
              <a:off x="18179974" y="3598789"/>
              <a:ext cx="274319" cy="274320"/>
            </a:xfrm>
            <a:prstGeom prst="rect">
              <a:avLst/>
            </a:prstGeom>
            <a:solidFill>
              <a:srgbClr val="FFFFFF">
                <a:alpha val="100000"/>
              </a:srgbClr>
            </a:solidFill>
          </p:spPr>
          <p:txBody>
            <a:bodyPr/>
            <a:lstStyle/>
            <a:p>
              <a:endParaRPr/>
            </a:p>
          </p:txBody>
        </p:sp>
        <p:sp>
          <p:nvSpPr>
            <p:cNvPr id="441" name="rc440"/>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2" name="tx441"/>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43" name="tx442"/>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4" name="tx443"/>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45" name="tx444"/>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46" name="Group 445"/>
          <p:cNvGrpSpPr/>
          <p:nvPr/>
        </p:nvGrpSpPr>
        <p:grpSpPr>
          <a:xfrm>
            <a:off x="6400800" y="6217920"/>
            <a:ext cx="5486400" cy="4251960"/>
            <a:chOff x="6400800" y="6217920"/>
            <a:chExt cx="5486400" cy="4251960"/>
          </a:xfrm>
        </p:grpSpPr>
        <p:sp>
          <p:nvSpPr>
            <p:cNvPr id="447"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48"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49" name="rc5"/>
            <p:cNvSpPr/>
            <p:nvPr/>
          </p:nvSpPr>
          <p:spPr>
            <a:xfrm>
              <a:off x="7280770" y="6510025"/>
              <a:ext cx="3895326" cy="2788960"/>
            </a:xfrm>
            <a:prstGeom prst="rect">
              <a:avLst/>
            </a:prstGeom>
            <a:solidFill>
              <a:srgbClr val="FFFFFF">
                <a:alpha val="100000"/>
              </a:srgbClr>
            </a:solidFill>
          </p:spPr>
          <p:txBody>
            <a:bodyPr/>
            <a:lstStyle/>
            <a:p>
              <a:endParaRPr/>
            </a:p>
          </p:txBody>
        </p:sp>
        <p:sp>
          <p:nvSpPr>
            <p:cNvPr id="450" name="pl6"/>
            <p:cNvSpPr/>
            <p:nvPr/>
          </p:nvSpPr>
          <p:spPr>
            <a:xfrm>
              <a:off x="7280770" y="8735600"/>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51" name="pl7"/>
            <p:cNvSpPr/>
            <p:nvPr/>
          </p:nvSpPr>
          <p:spPr>
            <a:xfrm>
              <a:off x="7280770" y="7862372"/>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52" name="pl8"/>
            <p:cNvSpPr/>
            <p:nvPr/>
          </p:nvSpPr>
          <p:spPr>
            <a:xfrm>
              <a:off x="7280770" y="6989143"/>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53" name="pl9"/>
            <p:cNvSpPr/>
            <p:nvPr/>
          </p:nvSpPr>
          <p:spPr>
            <a:xfrm>
              <a:off x="7280770" y="9172214"/>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54" name="pl10"/>
            <p:cNvSpPr/>
            <p:nvPr/>
          </p:nvSpPr>
          <p:spPr>
            <a:xfrm>
              <a:off x="7280770" y="8298986"/>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55" name="pl11"/>
            <p:cNvSpPr/>
            <p:nvPr/>
          </p:nvSpPr>
          <p:spPr>
            <a:xfrm>
              <a:off x="7280770" y="7425757"/>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56" name="pl12"/>
            <p:cNvSpPr/>
            <p:nvPr/>
          </p:nvSpPr>
          <p:spPr>
            <a:xfrm>
              <a:off x="7280770" y="6552529"/>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57" name="rc13"/>
            <p:cNvSpPr/>
            <p:nvPr/>
          </p:nvSpPr>
          <p:spPr>
            <a:xfrm>
              <a:off x="7416024" y="8495026"/>
              <a:ext cx="378712" cy="26153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8" name="rc14"/>
            <p:cNvSpPr/>
            <p:nvPr/>
          </p:nvSpPr>
          <p:spPr>
            <a:xfrm>
              <a:off x="7957042" y="7277745"/>
              <a:ext cx="378712" cy="64968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9" name="rc15"/>
            <p:cNvSpPr/>
            <p:nvPr/>
          </p:nvSpPr>
          <p:spPr>
            <a:xfrm>
              <a:off x="8498059" y="8384999"/>
              <a:ext cx="378712" cy="302137"/>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0" name="rc16"/>
            <p:cNvSpPr/>
            <p:nvPr/>
          </p:nvSpPr>
          <p:spPr>
            <a:xfrm>
              <a:off x="9039077" y="8903260"/>
              <a:ext cx="378712" cy="9256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1" name="rc17"/>
            <p:cNvSpPr/>
            <p:nvPr/>
          </p:nvSpPr>
          <p:spPr>
            <a:xfrm>
              <a:off x="9580095" y="9066990"/>
              <a:ext cx="378712" cy="2925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2" name="rc18"/>
            <p:cNvSpPr/>
            <p:nvPr/>
          </p:nvSpPr>
          <p:spPr>
            <a:xfrm>
              <a:off x="10121112" y="9105849"/>
              <a:ext cx="378712" cy="20520"/>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3" name="rc19"/>
            <p:cNvSpPr/>
            <p:nvPr/>
          </p:nvSpPr>
          <p:spPr>
            <a:xfrm>
              <a:off x="10662130" y="9151693"/>
              <a:ext cx="378712" cy="523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4" name="rc20"/>
            <p:cNvSpPr/>
            <p:nvPr/>
          </p:nvSpPr>
          <p:spPr>
            <a:xfrm>
              <a:off x="7416024" y="8423858"/>
              <a:ext cx="378712" cy="711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5" name="rc21"/>
            <p:cNvSpPr/>
            <p:nvPr/>
          </p:nvSpPr>
          <p:spPr>
            <a:xfrm>
              <a:off x="7957042" y="6808822"/>
              <a:ext cx="378712" cy="4689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6" name="rc22"/>
            <p:cNvSpPr/>
            <p:nvPr/>
          </p:nvSpPr>
          <p:spPr>
            <a:xfrm>
              <a:off x="8498059" y="8105566"/>
              <a:ext cx="378712" cy="2794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7" name="rc23"/>
            <p:cNvSpPr/>
            <p:nvPr/>
          </p:nvSpPr>
          <p:spPr>
            <a:xfrm>
              <a:off x="9039077" y="8807205"/>
              <a:ext cx="378712" cy="960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8" name="rc24"/>
            <p:cNvSpPr/>
            <p:nvPr/>
          </p:nvSpPr>
          <p:spPr>
            <a:xfrm>
              <a:off x="9580095" y="9041667"/>
              <a:ext cx="378712" cy="253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9" name="rc25"/>
            <p:cNvSpPr/>
            <p:nvPr/>
          </p:nvSpPr>
          <p:spPr>
            <a:xfrm>
              <a:off x="10121112" y="9095370"/>
              <a:ext cx="378712" cy="104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0" name="rc26"/>
            <p:cNvSpPr/>
            <p:nvPr/>
          </p:nvSpPr>
          <p:spPr>
            <a:xfrm>
              <a:off x="10662130" y="9151257"/>
              <a:ext cx="378712" cy="4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1" name="rc27"/>
            <p:cNvSpPr/>
            <p:nvPr/>
          </p:nvSpPr>
          <p:spPr>
            <a:xfrm>
              <a:off x="7416024" y="8414252"/>
              <a:ext cx="378712" cy="960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2" name="rc28"/>
            <p:cNvSpPr/>
            <p:nvPr/>
          </p:nvSpPr>
          <p:spPr>
            <a:xfrm>
              <a:off x="7957042" y="6636796"/>
              <a:ext cx="378712" cy="17202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3" name="rc29"/>
            <p:cNvSpPr/>
            <p:nvPr/>
          </p:nvSpPr>
          <p:spPr>
            <a:xfrm>
              <a:off x="8498059" y="8016933"/>
              <a:ext cx="378712" cy="8863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4" name="rc30"/>
            <p:cNvSpPr/>
            <p:nvPr/>
          </p:nvSpPr>
          <p:spPr>
            <a:xfrm>
              <a:off x="9039077" y="8789740"/>
              <a:ext cx="378712" cy="1746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5" name="rc31"/>
            <p:cNvSpPr/>
            <p:nvPr/>
          </p:nvSpPr>
          <p:spPr>
            <a:xfrm>
              <a:off x="9580095" y="9035117"/>
              <a:ext cx="378712" cy="654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6" name="rc32"/>
            <p:cNvSpPr/>
            <p:nvPr/>
          </p:nvSpPr>
          <p:spPr>
            <a:xfrm>
              <a:off x="10121112" y="9092314"/>
              <a:ext cx="378712" cy="305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7" name="rc33"/>
            <p:cNvSpPr/>
            <p:nvPr/>
          </p:nvSpPr>
          <p:spPr>
            <a:xfrm>
              <a:off x="10662130" y="9150820"/>
              <a:ext cx="378712" cy="43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8" name="rc34"/>
            <p:cNvSpPr/>
            <p:nvPr/>
          </p:nvSpPr>
          <p:spPr>
            <a:xfrm>
              <a:off x="7416024" y="8756558"/>
              <a:ext cx="378712" cy="41565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9" name="rc35"/>
            <p:cNvSpPr/>
            <p:nvPr/>
          </p:nvSpPr>
          <p:spPr>
            <a:xfrm>
              <a:off x="7957042" y="7927427"/>
              <a:ext cx="378712" cy="124478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0" name="rc36"/>
            <p:cNvSpPr/>
            <p:nvPr/>
          </p:nvSpPr>
          <p:spPr>
            <a:xfrm>
              <a:off x="8498059" y="8687136"/>
              <a:ext cx="378712" cy="48507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1" name="rc37"/>
            <p:cNvSpPr/>
            <p:nvPr/>
          </p:nvSpPr>
          <p:spPr>
            <a:xfrm>
              <a:off x="9039077" y="8995822"/>
              <a:ext cx="378712" cy="17639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2" name="rc38"/>
            <p:cNvSpPr/>
            <p:nvPr/>
          </p:nvSpPr>
          <p:spPr>
            <a:xfrm>
              <a:off x="9580095" y="9096243"/>
              <a:ext cx="378712" cy="7597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3" name="rc39"/>
            <p:cNvSpPr/>
            <p:nvPr/>
          </p:nvSpPr>
          <p:spPr>
            <a:xfrm>
              <a:off x="10121112" y="9126370"/>
              <a:ext cx="378712" cy="4584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4" name="rc40"/>
            <p:cNvSpPr/>
            <p:nvPr/>
          </p:nvSpPr>
          <p:spPr>
            <a:xfrm>
              <a:off x="10662130" y="9156933"/>
              <a:ext cx="378712" cy="1528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5" name="pl41"/>
            <p:cNvSpPr/>
            <p:nvPr/>
          </p:nvSpPr>
          <p:spPr>
            <a:xfrm>
              <a:off x="7605380" y="6867288"/>
              <a:ext cx="3246105" cy="2293816"/>
            </a:xfrm>
            <a:custGeom>
              <a:avLst/>
              <a:gdLst/>
              <a:ahLst/>
              <a:cxnLst/>
              <a:rect l="0" t="0" r="0" b="0"/>
              <a:pathLst>
                <a:path w="3246105" h="2293816">
                  <a:moveTo>
                    <a:pt x="0" y="0"/>
                  </a:moveTo>
                  <a:lnTo>
                    <a:pt x="541017" y="267503"/>
                  </a:lnTo>
                  <a:lnTo>
                    <a:pt x="1082035" y="1508531"/>
                  </a:lnTo>
                  <a:lnTo>
                    <a:pt x="1623052" y="2004592"/>
                  </a:lnTo>
                  <a:lnTo>
                    <a:pt x="2164070" y="2239017"/>
                  </a:lnTo>
                  <a:lnTo>
                    <a:pt x="2705088" y="2267602"/>
                  </a:lnTo>
                  <a:lnTo>
                    <a:pt x="3246105" y="2293816"/>
                  </a:lnTo>
                </a:path>
              </a:pathLst>
            </a:custGeom>
            <a:ln w="40651" cap="flat">
              <a:solidFill>
                <a:srgbClr val="000000">
                  <a:alpha val="100000"/>
                </a:srgbClr>
              </a:solidFill>
              <a:prstDash val="solid"/>
              <a:round/>
            </a:ln>
          </p:spPr>
          <p:txBody>
            <a:bodyPr/>
            <a:lstStyle/>
            <a:p>
              <a:endParaRPr/>
            </a:p>
          </p:txBody>
        </p:sp>
        <p:sp>
          <p:nvSpPr>
            <p:cNvPr id="486" name="rc42"/>
            <p:cNvSpPr/>
            <p:nvPr/>
          </p:nvSpPr>
          <p:spPr>
            <a:xfrm>
              <a:off x="7280770" y="6510025"/>
              <a:ext cx="3895326" cy="2788960"/>
            </a:xfrm>
            <a:prstGeom prst="rect">
              <a:avLst/>
            </a:prstGeom>
            <a:ln w="13550" cap="rnd">
              <a:solidFill>
                <a:srgbClr val="333333">
                  <a:alpha val="100000"/>
                </a:srgbClr>
              </a:solidFill>
              <a:prstDash val="solid"/>
              <a:round/>
            </a:ln>
          </p:spPr>
          <p:txBody>
            <a:bodyPr/>
            <a:lstStyle/>
            <a:p>
              <a:endParaRPr/>
            </a:p>
          </p:txBody>
        </p:sp>
        <p:sp>
          <p:nvSpPr>
            <p:cNvPr id="487" name="tx43"/>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88" name="tx44"/>
            <p:cNvSpPr/>
            <p:nvPr/>
          </p:nvSpPr>
          <p:spPr>
            <a:xfrm>
              <a:off x="6801340" y="8276959"/>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89" name="tx45"/>
            <p:cNvSpPr/>
            <p:nvPr/>
          </p:nvSpPr>
          <p:spPr>
            <a:xfrm>
              <a:off x="6801340" y="7403731"/>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4,000</a:t>
              </a:r>
            </a:p>
          </p:txBody>
        </p:sp>
        <p:sp>
          <p:nvSpPr>
            <p:cNvPr id="490" name="tx46"/>
            <p:cNvSpPr/>
            <p:nvPr/>
          </p:nvSpPr>
          <p:spPr>
            <a:xfrm>
              <a:off x="6801340" y="6530503"/>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6,000</a:t>
              </a:r>
            </a:p>
          </p:txBody>
        </p:sp>
        <p:sp>
          <p:nvSpPr>
            <p:cNvPr id="491" name="pl47"/>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2" name="pl48"/>
            <p:cNvSpPr/>
            <p:nvPr/>
          </p:nvSpPr>
          <p:spPr>
            <a:xfrm>
              <a:off x="7245975" y="829898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3" name="pl49"/>
            <p:cNvSpPr/>
            <p:nvPr/>
          </p:nvSpPr>
          <p:spPr>
            <a:xfrm>
              <a:off x="7245975" y="74257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4" name="pl50"/>
            <p:cNvSpPr/>
            <p:nvPr/>
          </p:nvSpPr>
          <p:spPr>
            <a:xfrm>
              <a:off x="7245975" y="655252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5" name="pl51"/>
            <p:cNvSpPr/>
            <p:nvPr/>
          </p:nvSpPr>
          <p:spPr>
            <a:xfrm>
              <a:off x="11176096"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6" name="pl52"/>
            <p:cNvSpPr/>
            <p:nvPr/>
          </p:nvSpPr>
          <p:spPr>
            <a:xfrm>
              <a:off x="11176096" y="854808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7" name="pl53"/>
            <p:cNvSpPr/>
            <p:nvPr/>
          </p:nvSpPr>
          <p:spPr>
            <a:xfrm>
              <a:off x="11176096" y="792394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8" name="pl54"/>
            <p:cNvSpPr/>
            <p:nvPr/>
          </p:nvSpPr>
          <p:spPr>
            <a:xfrm>
              <a:off x="11176096" y="729981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9" name="pl55"/>
            <p:cNvSpPr/>
            <p:nvPr/>
          </p:nvSpPr>
          <p:spPr>
            <a:xfrm>
              <a:off x="11176096" y="667567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0" name="tx56"/>
            <p:cNvSpPr/>
            <p:nvPr/>
          </p:nvSpPr>
          <p:spPr>
            <a:xfrm>
              <a:off x="11274154"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01" name="tx57"/>
            <p:cNvSpPr/>
            <p:nvPr/>
          </p:nvSpPr>
          <p:spPr>
            <a:xfrm>
              <a:off x="11274154" y="8545774"/>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500</a:t>
              </a:r>
            </a:p>
          </p:txBody>
        </p:sp>
        <p:sp>
          <p:nvSpPr>
            <p:cNvPr id="502" name="tx58"/>
            <p:cNvSpPr/>
            <p:nvPr/>
          </p:nvSpPr>
          <p:spPr>
            <a:xfrm>
              <a:off x="11274154" y="792164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503" name="tx59"/>
            <p:cNvSpPr/>
            <p:nvPr/>
          </p:nvSpPr>
          <p:spPr>
            <a:xfrm>
              <a:off x="11274154" y="7297506"/>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1500</a:t>
              </a:r>
            </a:p>
          </p:txBody>
        </p:sp>
        <p:sp>
          <p:nvSpPr>
            <p:cNvPr id="504" name="tx60"/>
            <p:cNvSpPr/>
            <p:nvPr/>
          </p:nvSpPr>
          <p:spPr>
            <a:xfrm>
              <a:off x="11274154" y="6673372"/>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05" name="pl61"/>
            <p:cNvSpPr/>
            <p:nvPr/>
          </p:nvSpPr>
          <p:spPr>
            <a:xfrm>
              <a:off x="76053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62"/>
            <p:cNvSpPr/>
            <p:nvPr/>
          </p:nvSpPr>
          <p:spPr>
            <a:xfrm>
              <a:off x="814639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63"/>
            <p:cNvSpPr/>
            <p:nvPr/>
          </p:nvSpPr>
          <p:spPr>
            <a:xfrm>
              <a:off x="868741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64"/>
            <p:cNvSpPr/>
            <p:nvPr/>
          </p:nvSpPr>
          <p:spPr>
            <a:xfrm>
              <a:off x="92284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pl65"/>
            <p:cNvSpPr/>
            <p:nvPr/>
          </p:nvSpPr>
          <p:spPr>
            <a:xfrm>
              <a:off x="976945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66"/>
            <p:cNvSpPr/>
            <p:nvPr/>
          </p:nvSpPr>
          <p:spPr>
            <a:xfrm>
              <a:off x="1031046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67"/>
            <p:cNvSpPr/>
            <p:nvPr/>
          </p:nvSpPr>
          <p:spPr>
            <a:xfrm>
              <a:off x="1085148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tx68"/>
            <p:cNvSpPr/>
            <p:nvPr/>
          </p:nvSpPr>
          <p:spPr>
            <a:xfrm rot="-2700000">
              <a:off x="7495481"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3" name="tx69"/>
            <p:cNvSpPr/>
            <p:nvPr/>
          </p:nvSpPr>
          <p:spPr>
            <a:xfrm rot="-2700000">
              <a:off x="799680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4" name="tx70"/>
            <p:cNvSpPr/>
            <p:nvPr/>
          </p:nvSpPr>
          <p:spPr>
            <a:xfrm rot="-2700000">
              <a:off x="8537161"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5" name="tx71"/>
            <p:cNvSpPr/>
            <p:nvPr/>
          </p:nvSpPr>
          <p:spPr>
            <a:xfrm rot="-2700000">
              <a:off x="8933488"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16" name="tx72"/>
            <p:cNvSpPr/>
            <p:nvPr/>
          </p:nvSpPr>
          <p:spPr>
            <a:xfrm rot="-2700000">
              <a:off x="9474506"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17" name="tx73"/>
            <p:cNvSpPr/>
            <p:nvPr/>
          </p:nvSpPr>
          <p:spPr>
            <a:xfrm rot="-2700000">
              <a:off x="10015497"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18" name="tx74"/>
            <p:cNvSpPr/>
            <p:nvPr/>
          </p:nvSpPr>
          <p:spPr>
            <a:xfrm rot="-2700000">
              <a:off x="10668584"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19" name="tx75"/>
            <p:cNvSpPr/>
            <p:nvPr/>
          </p:nvSpPr>
          <p:spPr>
            <a:xfrm>
              <a:off x="9228433"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20" name="tx76"/>
            <p:cNvSpPr/>
            <p:nvPr/>
          </p:nvSpPr>
          <p:spPr>
            <a:xfrm>
              <a:off x="8411181"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21" name="tx77"/>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22" name="tx78"/>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3" name="rc79"/>
            <p:cNvSpPr/>
            <p:nvPr/>
          </p:nvSpPr>
          <p:spPr>
            <a:xfrm>
              <a:off x="6585924" y="10217410"/>
              <a:ext cx="1051268" cy="182880"/>
            </a:xfrm>
            <a:prstGeom prst="rect">
              <a:avLst/>
            </a:prstGeom>
            <a:solidFill>
              <a:srgbClr val="FFFFFF">
                <a:alpha val="100000"/>
              </a:srgbClr>
            </a:solidFill>
          </p:spPr>
          <p:txBody>
            <a:bodyPr/>
            <a:lstStyle/>
            <a:p>
              <a:endParaRPr/>
            </a:p>
          </p:txBody>
        </p:sp>
        <p:sp>
          <p:nvSpPr>
            <p:cNvPr id="524" name="rc80"/>
            <p:cNvSpPr/>
            <p:nvPr/>
          </p:nvSpPr>
          <p:spPr>
            <a:xfrm>
              <a:off x="6585924" y="10217410"/>
              <a:ext cx="182880" cy="182880"/>
            </a:xfrm>
            <a:prstGeom prst="rect">
              <a:avLst/>
            </a:prstGeom>
            <a:solidFill>
              <a:srgbClr val="FFFFFF">
                <a:alpha val="100000"/>
              </a:srgbClr>
            </a:solidFill>
          </p:spPr>
          <p:txBody>
            <a:bodyPr/>
            <a:lstStyle/>
            <a:p>
              <a:endParaRPr/>
            </a:p>
          </p:txBody>
        </p:sp>
        <p:sp>
          <p:nvSpPr>
            <p:cNvPr id="525" name="pl81"/>
            <p:cNvSpPr/>
            <p:nvPr/>
          </p:nvSpPr>
          <p:spPr>
            <a:xfrm>
              <a:off x="6604212"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26" name="tx82"/>
            <p:cNvSpPr/>
            <p:nvPr/>
          </p:nvSpPr>
          <p:spPr>
            <a:xfrm>
              <a:off x="6876804"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27" name="rc83"/>
            <p:cNvSpPr/>
            <p:nvPr/>
          </p:nvSpPr>
          <p:spPr>
            <a:xfrm>
              <a:off x="7817192" y="10217410"/>
              <a:ext cx="4053749" cy="182880"/>
            </a:xfrm>
            <a:prstGeom prst="rect">
              <a:avLst/>
            </a:prstGeom>
            <a:solidFill>
              <a:srgbClr val="FFFFFF">
                <a:alpha val="100000"/>
              </a:srgbClr>
            </a:solidFill>
          </p:spPr>
          <p:txBody>
            <a:bodyPr/>
            <a:lstStyle/>
            <a:p>
              <a:endParaRPr/>
            </a:p>
          </p:txBody>
        </p:sp>
        <p:sp>
          <p:nvSpPr>
            <p:cNvPr id="528" name="rc84"/>
            <p:cNvSpPr/>
            <p:nvPr/>
          </p:nvSpPr>
          <p:spPr>
            <a:xfrm>
              <a:off x="7817192" y="10217410"/>
              <a:ext cx="182879" cy="182880"/>
            </a:xfrm>
            <a:prstGeom prst="rect">
              <a:avLst/>
            </a:prstGeom>
            <a:solidFill>
              <a:srgbClr val="FFFFFF">
                <a:alpha val="100000"/>
              </a:srgbClr>
            </a:solidFill>
          </p:spPr>
          <p:txBody>
            <a:bodyPr/>
            <a:lstStyle/>
            <a:p>
              <a:endParaRPr/>
            </a:p>
          </p:txBody>
        </p:sp>
        <p:sp>
          <p:nvSpPr>
            <p:cNvPr id="529" name="rc85"/>
            <p:cNvSpPr/>
            <p:nvPr/>
          </p:nvSpPr>
          <p:spPr>
            <a:xfrm>
              <a:off x="7826192" y="10226410"/>
              <a:ext cx="164880"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30" name="rc86"/>
            <p:cNvSpPr/>
            <p:nvPr/>
          </p:nvSpPr>
          <p:spPr>
            <a:xfrm>
              <a:off x="8908433" y="10217410"/>
              <a:ext cx="182879" cy="182880"/>
            </a:xfrm>
            <a:prstGeom prst="rect">
              <a:avLst/>
            </a:prstGeom>
            <a:solidFill>
              <a:srgbClr val="FFFFFF">
                <a:alpha val="100000"/>
              </a:srgbClr>
            </a:solidFill>
          </p:spPr>
          <p:txBody>
            <a:bodyPr/>
            <a:lstStyle/>
            <a:p>
              <a:endParaRPr/>
            </a:p>
          </p:txBody>
        </p:sp>
        <p:sp>
          <p:nvSpPr>
            <p:cNvPr id="531" name="rc87"/>
            <p:cNvSpPr/>
            <p:nvPr/>
          </p:nvSpPr>
          <p:spPr>
            <a:xfrm>
              <a:off x="8917433"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2" name="rc88"/>
            <p:cNvSpPr/>
            <p:nvPr/>
          </p:nvSpPr>
          <p:spPr>
            <a:xfrm>
              <a:off x="9834474" y="10217410"/>
              <a:ext cx="182879" cy="182880"/>
            </a:xfrm>
            <a:prstGeom prst="rect">
              <a:avLst/>
            </a:prstGeom>
            <a:solidFill>
              <a:srgbClr val="FFFFFF">
                <a:alpha val="100000"/>
              </a:srgbClr>
            </a:solidFill>
          </p:spPr>
          <p:txBody>
            <a:bodyPr/>
            <a:lstStyle/>
            <a:p>
              <a:endParaRPr/>
            </a:p>
          </p:txBody>
        </p:sp>
        <p:sp>
          <p:nvSpPr>
            <p:cNvPr id="533" name="rc89"/>
            <p:cNvSpPr/>
            <p:nvPr/>
          </p:nvSpPr>
          <p:spPr>
            <a:xfrm>
              <a:off x="9843474" y="10226410"/>
              <a:ext cx="164879"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34" name="rc90"/>
            <p:cNvSpPr/>
            <p:nvPr/>
          </p:nvSpPr>
          <p:spPr>
            <a:xfrm>
              <a:off x="10836715" y="10217410"/>
              <a:ext cx="182879" cy="182880"/>
            </a:xfrm>
            <a:prstGeom prst="rect">
              <a:avLst/>
            </a:prstGeom>
            <a:solidFill>
              <a:srgbClr val="FFFFFF">
                <a:alpha val="100000"/>
              </a:srgbClr>
            </a:solidFill>
          </p:spPr>
          <p:txBody>
            <a:bodyPr/>
            <a:lstStyle/>
            <a:p>
              <a:endParaRPr/>
            </a:p>
          </p:txBody>
        </p:sp>
        <p:sp>
          <p:nvSpPr>
            <p:cNvPr id="535" name="rc91"/>
            <p:cNvSpPr/>
            <p:nvPr/>
          </p:nvSpPr>
          <p:spPr>
            <a:xfrm>
              <a:off x="10845715"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36" name="tx92"/>
            <p:cNvSpPr/>
            <p:nvPr/>
          </p:nvSpPr>
          <p:spPr>
            <a:xfrm>
              <a:off x="8108072"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37" name="tx93"/>
            <p:cNvSpPr/>
            <p:nvPr/>
          </p:nvSpPr>
          <p:spPr>
            <a:xfrm>
              <a:off x="9199313"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38" name="tx94"/>
            <p:cNvSpPr/>
            <p:nvPr/>
          </p:nvSpPr>
          <p:spPr>
            <a:xfrm>
              <a:off x="10125354"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39" name="tx95"/>
            <p:cNvSpPr/>
            <p:nvPr/>
          </p:nvSpPr>
          <p:spPr>
            <a:xfrm>
              <a:off x="11127595"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40" name="tx96"/>
            <p:cNvSpPr/>
            <p:nvPr/>
          </p:nvSpPr>
          <p:spPr>
            <a:xfrm>
              <a:off x="6600135"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41" name="Group 540"/>
          <p:cNvGrpSpPr/>
          <p:nvPr/>
        </p:nvGrpSpPr>
        <p:grpSpPr>
          <a:xfrm>
            <a:off x="12527280" y="6217920"/>
            <a:ext cx="5486400" cy="4297680"/>
            <a:chOff x="12527280" y="6217920"/>
            <a:chExt cx="5486400" cy="4297680"/>
          </a:xfrm>
        </p:grpSpPr>
        <p:sp>
          <p:nvSpPr>
            <p:cNvPr id="542"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3"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44"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5"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6"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7"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8"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9"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0"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1"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2"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3"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4"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5"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6" name="pl17"/>
            <p:cNvSpPr/>
            <p:nvPr/>
          </p:nvSpPr>
          <p:spPr>
            <a:xfrm>
              <a:off x="13329440" y="7150212"/>
              <a:ext cx="4502097" cy="793832"/>
            </a:xfrm>
            <a:custGeom>
              <a:avLst/>
              <a:gdLst/>
              <a:ahLst/>
              <a:cxnLst/>
              <a:rect l="0" t="0" r="0" b="0"/>
              <a:pathLst>
                <a:path w="4502097" h="793832">
                  <a:moveTo>
                    <a:pt x="0" y="793832"/>
                  </a:moveTo>
                  <a:lnTo>
                    <a:pt x="187587" y="742617"/>
                  </a:lnTo>
                  <a:lnTo>
                    <a:pt x="375174" y="691402"/>
                  </a:lnTo>
                  <a:lnTo>
                    <a:pt x="562762" y="486542"/>
                  </a:lnTo>
                  <a:lnTo>
                    <a:pt x="750349" y="409719"/>
                  </a:lnTo>
                  <a:lnTo>
                    <a:pt x="937937" y="307289"/>
                  </a:lnTo>
                  <a:lnTo>
                    <a:pt x="1125524" y="179252"/>
                  </a:lnTo>
                  <a:lnTo>
                    <a:pt x="1313111" y="153644"/>
                  </a:lnTo>
                  <a:lnTo>
                    <a:pt x="1500699" y="0"/>
                  </a:lnTo>
                  <a:lnTo>
                    <a:pt x="1688286" y="153644"/>
                  </a:lnTo>
                  <a:lnTo>
                    <a:pt x="1875874" y="25607"/>
                  </a:lnTo>
                  <a:lnTo>
                    <a:pt x="2063461" y="102429"/>
                  </a:lnTo>
                  <a:lnTo>
                    <a:pt x="2251048" y="153644"/>
                  </a:lnTo>
                  <a:lnTo>
                    <a:pt x="2438636" y="230467"/>
                  </a:lnTo>
                  <a:lnTo>
                    <a:pt x="2626223" y="230467"/>
                  </a:lnTo>
                  <a:lnTo>
                    <a:pt x="2813811" y="230467"/>
                  </a:lnTo>
                  <a:lnTo>
                    <a:pt x="3001398" y="204859"/>
                  </a:lnTo>
                  <a:lnTo>
                    <a:pt x="3188985" y="332897"/>
                  </a:lnTo>
                  <a:lnTo>
                    <a:pt x="3376573" y="486542"/>
                  </a:lnTo>
                  <a:lnTo>
                    <a:pt x="3564160" y="486542"/>
                  </a:lnTo>
                  <a:lnTo>
                    <a:pt x="3751748" y="435327"/>
                  </a:lnTo>
                  <a:lnTo>
                    <a:pt x="3939335" y="384112"/>
                  </a:lnTo>
                  <a:lnTo>
                    <a:pt x="4126923" y="307289"/>
                  </a:lnTo>
                  <a:lnTo>
                    <a:pt x="4314510" y="230467"/>
                  </a:lnTo>
                  <a:lnTo>
                    <a:pt x="4502097" y="230467"/>
                  </a:lnTo>
                </a:path>
              </a:pathLst>
            </a:custGeom>
            <a:ln w="32521" cap="flat">
              <a:solidFill>
                <a:srgbClr val="5EB0E8">
                  <a:alpha val="100000"/>
                </a:srgbClr>
              </a:solidFill>
              <a:prstDash val="solid"/>
              <a:round/>
            </a:ln>
          </p:spPr>
          <p:txBody>
            <a:bodyPr/>
            <a:lstStyle/>
            <a:p>
              <a:endParaRPr/>
            </a:p>
          </p:txBody>
        </p:sp>
        <p:sp>
          <p:nvSpPr>
            <p:cNvPr id="557" name="pl18"/>
            <p:cNvSpPr/>
            <p:nvPr/>
          </p:nvSpPr>
          <p:spPr>
            <a:xfrm>
              <a:off x="17081188" y="7944044"/>
              <a:ext cx="750349" cy="691402"/>
            </a:xfrm>
            <a:custGeom>
              <a:avLst/>
              <a:gdLst/>
              <a:ahLst/>
              <a:cxnLst/>
              <a:rect l="0" t="0" r="0" b="0"/>
              <a:pathLst>
                <a:path w="750349" h="691402">
                  <a:moveTo>
                    <a:pt x="0" y="691402"/>
                  </a:moveTo>
                  <a:lnTo>
                    <a:pt x="187587" y="537757"/>
                  </a:lnTo>
                  <a:lnTo>
                    <a:pt x="375174" y="332897"/>
                  </a:lnTo>
                  <a:lnTo>
                    <a:pt x="562762" y="102429"/>
                  </a:lnTo>
                  <a:lnTo>
                    <a:pt x="750349" y="0"/>
                  </a:lnTo>
                </a:path>
              </a:pathLst>
            </a:custGeom>
            <a:ln w="32521" cap="flat">
              <a:solidFill>
                <a:srgbClr val="00A173">
                  <a:alpha val="100000"/>
                </a:srgbClr>
              </a:solidFill>
              <a:prstDash val="solid"/>
              <a:round/>
            </a:ln>
          </p:spPr>
          <p:txBody>
            <a:bodyPr/>
            <a:lstStyle/>
            <a:p>
              <a:endParaRPr/>
            </a:p>
          </p:txBody>
        </p:sp>
        <p:sp>
          <p:nvSpPr>
            <p:cNvPr id="558"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59"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60"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61"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62"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63"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64"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5"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6"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7"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8"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9"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0"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96"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97"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98"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99"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600"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601"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602"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603"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604"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605"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06"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07"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08"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09"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10"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11"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12"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13"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14"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15"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16"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17"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18"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19"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20"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21"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22"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23"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24"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25"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26"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27" name="Group 626"/>
          <p:cNvGrpSpPr/>
          <p:nvPr/>
        </p:nvGrpSpPr>
        <p:grpSpPr>
          <a:xfrm>
            <a:off x="594360" y="6217920"/>
            <a:ext cx="5562295" cy="4108319"/>
            <a:chOff x="594360" y="6217920"/>
            <a:chExt cx="5562295" cy="4108319"/>
          </a:xfrm>
        </p:grpSpPr>
        <p:sp>
          <p:nvSpPr>
            <p:cNvPr id="628"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29" name="rc4"/>
            <p:cNvSpPr/>
            <p:nvPr/>
          </p:nvSpPr>
          <p:spPr>
            <a:xfrm>
              <a:off x="2347619"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0" name="rc5"/>
            <p:cNvSpPr/>
            <p:nvPr/>
          </p:nvSpPr>
          <p:spPr>
            <a:xfrm>
              <a:off x="2375855" y="6544587"/>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31" name="rc6"/>
            <p:cNvSpPr/>
            <p:nvPr/>
          </p:nvSpPr>
          <p:spPr>
            <a:xfrm>
              <a:off x="2658221" y="6544587"/>
              <a:ext cx="282365" cy="282365"/>
            </a:xfrm>
            <a:prstGeom prst="rect">
              <a:avLst/>
            </a:prstGeom>
            <a:solidFill>
              <a:srgbClr val="FECDB8">
                <a:alpha val="100000"/>
              </a:srgbClr>
            </a:solidFill>
            <a:ln w="5420" cap="flat">
              <a:solidFill>
                <a:srgbClr val="FFFFFF">
                  <a:alpha val="100000"/>
                </a:srgbClr>
              </a:solidFill>
              <a:prstDash val="solid"/>
              <a:miter/>
            </a:ln>
          </p:spPr>
          <p:txBody>
            <a:bodyPr/>
            <a:lstStyle/>
            <a:p>
              <a:endParaRPr/>
            </a:p>
          </p:txBody>
        </p:sp>
        <p:sp>
          <p:nvSpPr>
            <p:cNvPr id="632" name="rc7"/>
            <p:cNvSpPr/>
            <p:nvPr/>
          </p:nvSpPr>
          <p:spPr>
            <a:xfrm>
              <a:off x="2940586" y="6544587"/>
              <a:ext cx="282365" cy="282365"/>
            </a:xfrm>
            <a:prstGeom prst="rect">
              <a:avLst/>
            </a:prstGeom>
            <a:solidFill>
              <a:srgbClr val="FECCB8">
                <a:alpha val="100000"/>
              </a:srgbClr>
            </a:solidFill>
            <a:ln w="5420" cap="flat">
              <a:solidFill>
                <a:srgbClr val="FFFFFF">
                  <a:alpha val="100000"/>
                </a:srgbClr>
              </a:solidFill>
              <a:prstDash val="solid"/>
              <a:miter/>
            </a:ln>
          </p:spPr>
          <p:txBody>
            <a:bodyPr/>
            <a:lstStyle/>
            <a:p>
              <a:endParaRPr/>
            </a:p>
          </p:txBody>
        </p:sp>
        <p:sp>
          <p:nvSpPr>
            <p:cNvPr id="633" name="rc8"/>
            <p:cNvSpPr/>
            <p:nvPr/>
          </p:nvSpPr>
          <p:spPr>
            <a:xfrm>
              <a:off x="3222951" y="6544587"/>
              <a:ext cx="282365" cy="282365"/>
            </a:xfrm>
            <a:prstGeom prst="rect">
              <a:avLst/>
            </a:prstGeom>
            <a:solidFill>
              <a:srgbClr val="FCB89E">
                <a:alpha val="100000"/>
              </a:srgbClr>
            </a:solidFill>
            <a:ln w="5420" cap="flat">
              <a:solidFill>
                <a:srgbClr val="FFFFFF">
                  <a:alpha val="100000"/>
                </a:srgbClr>
              </a:solidFill>
              <a:prstDash val="solid"/>
              <a:miter/>
            </a:ln>
          </p:spPr>
          <p:txBody>
            <a:bodyPr/>
            <a:lstStyle/>
            <a:p>
              <a:endParaRPr/>
            </a:p>
          </p:txBody>
        </p:sp>
        <p:sp>
          <p:nvSpPr>
            <p:cNvPr id="634" name="rc9"/>
            <p:cNvSpPr/>
            <p:nvPr/>
          </p:nvSpPr>
          <p:spPr>
            <a:xfrm>
              <a:off x="3505316" y="6544587"/>
              <a:ext cx="282365" cy="282365"/>
            </a:xfrm>
            <a:prstGeom prst="rect">
              <a:avLst/>
            </a:prstGeom>
            <a:solidFill>
              <a:srgbClr val="FCBA9F">
                <a:alpha val="100000"/>
              </a:srgbClr>
            </a:solidFill>
            <a:ln w="5420" cap="flat">
              <a:solidFill>
                <a:srgbClr val="FFFFFF">
                  <a:alpha val="100000"/>
                </a:srgbClr>
              </a:solidFill>
              <a:prstDash val="solid"/>
              <a:miter/>
            </a:ln>
          </p:spPr>
          <p:txBody>
            <a:bodyPr/>
            <a:lstStyle/>
            <a:p>
              <a:endParaRPr/>
            </a:p>
          </p:txBody>
        </p:sp>
        <p:sp>
          <p:nvSpPr>
            <p:cNvPr id="635" name="rc10"/>
            <p:cNvSpPr/>
            <p:nvPr/>
          </p:nvSpPr>
          <p:spPr>
            <a:xfrm>
              <a:off x="3787681" y="6544587"/>
              <a:ext cx="282365" cy="282365"/>
            </a:xfrm>
            <a:prstGeom prst="rect">
              <a:avLst/>
            </a:prstGeom>
            <a:solidFill>
              <a:srgbClr val="FDAF93">
                <a:alpha val="100000"/>
              </a:srgbClr>
            </a:solidFill>
            <a:ln w="5420" cap="flat">
              <a:solidFill>
                <a:srgbClr val="FFFFFF">
                  <a:alpha val="100000"/>
                </a:srgbClr>
              </a:solidFill>
              <a:prstDash val="solid"/>
              <a:miter/>
            </a:ln>
          </p:spPr>
          <p:txBody>
            <a:bodyPr/>
            <a:lstStyle/>
            <a:p>
              <a:endParaRPr/>
            </a:p>
          </p:txBody>
        </p:sp>
        <p:sp>
          <p:nvSpPr>
            <p:cNvPr id="636" name="rc11"/>
            <p:cNvSpPr/>
            <p:nvPr/>
          </p:nvSpPr>
          <p:spPr>
            <a:xfrm>
              <a:off x="4070046" y="6544587"/>
              <a:ext cx="282365" cy="282365"/>
            </a:xfrm>
            <a:prstGeom prst="rect">
              <a:avLst/>
            </a:prstGeom>
            <a:solidFill>
              <a:srgbClr val="FD9C7D">
                <a:alpha val="100000"/>
              </a:srgbClr>
            </a:solidFill>
            <a:ln w="5420" cap="flat">
              <a:solidFill>
                <a:srgbClr val="FFFFFF">
                  <a:alpha val="100000"/>
                </a:srgbClr>
              </a:solidFill>
              <a:prstDash val="solid"/>
              <a:miter/>
            </a:ln>
          </p:spPr>
          <p:txBody>
            <a:bodyPr/>
            <a:lstStyle/>
            <a:p>
              <a:endParaRPr/>
            </a:p>
          </p:txBody>
        </p:sp>
        <p:sp>
          <p:nvSpPr>
            <p:cNvPr id="637" name="rc12"/>
            <p:cNvSpPr/>
            <p:nvPr/>
          </p:nvSpPr>
          <p:spPr>
            <a:xfrm>
              <a:off x="4352411" y="6544587"/>
              <a:ext cx="282365" cy="282365"/>
            </a:xfrm>
            <a:prstGeom prst="rect">
              <a:avLst/>
            </a:prstGeom>
            <a:solidFill>
              <a:srgbClr val="EC392B">
                <a:alpha val="100000"/>
              </a:srgbClr>
            </a:solidFill>
            <a:ln w="5420" cap="flat">
              <a:solidFill>
                <a:srgbClr val="FFFFFF">
                  <a:alpha val="100000"/>
                </a:srgbClr>
              </a:solidFill>
              <a:prstDash val="solid"/>
              <a:miter/>
            </a:ln>
          </p:spPr>
          <p:txBody>
            <a:bodyPr/>
            <a:lstStyle/>
            <a:p>
              <a:endParaRPr/>
            </a:p>
          </p:txBody>
        </p:sp>
        <p:sp>
          <p:nvSpPr>
            <p:cNvPr id="638" name="rc13"/>
            <p:cNvSpPr/>
            <p:nvPr/>
          </p:nvSpPr>
          <p:spPr>
            <a:xfrm>
              <a:off x="4634776"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39" name="rc14"/>
            <p:cNvSpPr/>
            <p:nvPr/>
          </p:nvSpPr>
          <p:spPr>
            <a:xfrm>
              <a:off x="4917141" y="6544587"/>
              <a:ext cx="282365" cy="282365"/>
            </a:xfrm>
            <a:prstGeom prst="rect">
              <a:avLst/>
            </a:prstGeom>
            <a:solidFill>
              <a:srgbClr val="C9171C">
                <a:alpha val="100000"/>
              </a:srgbClr>
            </a:solidFill>
            <a:ln w="5420" cap="flat">
              <a:solidFill>
                <a:srgbClr val="FFFFFF">
                  <a:alpha val="100000"/>
                </a:srgbClr>
              </a:solidFill>
              <a:prstDash val="solid"/>
              <a:miter/>
            </a:ln>
          </p:spPr>
          <p:txBody>
            <a:bodyPr/>
            <a:lstStyle/>
            <a:p>
              <a:endParaRPr/>
            </a:p>
          </p:txBody>
        </p:sp>
        <p:sp>
          <p:nvSpPr>
            <p:cNvPr id="640" name="rc15"/>
            <p:cNvSpPr/>
            <p:nvPr/>
          </p:nvSpPr>
          <p:spPr>
            <a:xfrm>
              <a:off x="5199506" y="6544587"/>
              <a:ext cx="282365" cy="282365"/>
            </a:xfrm>
            <a:prstGeom prst="rect">
              <a:avLst/>
            </a:prstGeom>
            <a:solidFill>
              <a:srgbClr val="FC8766">
                <a:alpha val="100000"/>
              </a:srgbClr>
            </a:solidFill>
            <a:ln w="5420" cap="flat">
              <a:solidFill>
                <a:srgbClr val="FFFFFF">
                  <a:alpha val="100000"/>
                </a:srgbClr>
              </a:solidFill>
              <a:prstDash val="solid"/>
              <a:miter/>
            </a:ln>
          </p:spPr>
          <p:txBody>
            <a:bodyPr/>
            <a:lstStyle/>
            <a:p>
              <a:endParaRPr/>
            </a:p>
          </p:txBody>
        </p:sp>
        <p:sp>
          <p:nvSpPr>
            <p:cNvPr id="641" name="rc16"/>
            <p:cNvSpPr/>
            <p:nvPr/>
          </p:nvSpPr>
          <p:spPr>
            <a:xfrm>
              <a:off x="5481871" y="6544587"/>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42" name="rc17"/>
            <p:cNvSpPr/>
            <p:nvPr/>
          </p:nvSpPr>
          <p:spPr>
            <a:xfrm>
              <a:off x="2375855" y="6826953"/>
              <a:ext cx="282365" cy="282365"/>
            </a:xfrm>
            <a:prstGeom prst="rect">
              <a:avLst/>
            </a:prstGeom>
            <a:solidFill>
              <a:srgbClr val="FDC0A8">
                <a:alpha val="100000"/>
              </a:srgbClr>
            </a:solidFill>
            <a:ln w="5420" cap="flat">
              <a:solidFill>
                <a:srgbClr val="FFFFFF">
                  <a:alpha val="100000"/>
                </a:srgbClr>
              </a:solidFill>
              <a:prstDash val="solid"/>
              <a:miter/>
            </a:ln>
          </p:spPr>
          <p:txBody>
            <a:bodyPr/>
            <a:lstStyle/>
            <a:p>
              <a:endParaRPr/>
            </a:p>
          </p:txBody>
        </p:sp>
        <p:sp>
          <p:nvSpPr>
            <p:cNvPr id="643" name="rc18"/>
            <p:cNvSpPr/>
            <p:nvPr/>
          </p:nvSpPr>
          <p:spPr>
            <a:xfrm>
              <a:off x="2658221" y="6826953"/>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44" name="rc19"/>
            <p:cNvSpPr/>
            <p:nvPr/>
          </p:nvSpPr>
          <p:spPr>
            <a:xfrm>
              <a:off x="2940586" y="6826953"/>
              <a:ext cx="282365" cy="282365"/>
            </a:xfrm>
            <a:prstGeom prst="rect">
              <a:avLst/>
            </a:prstGeom>
            <a:solidFill>
              <a:srgbClr val="FEDDCF">
                <a:alpha val="100000"/>
              </a:srgbClr>
            </a:solidFill>
            <a:ln w="5420" cap="flat">
              <a:solidFill>
                <a:srgbClr val="FFFFFF">
                  <a:alpha val="100000"/>
                </a:srgbClr>
              </a:solidFill>
              <a:prstDash val="solid"/>
              <a:miter/>
            </a:ln>
          </p:spPr>
          <p:txBody>
            <a:bodyPr/>
            <a:lstStyle/>
            <a:p>
              <a:endParaRPr/>
            </a:p>
          </p:txBody>
        </p:sp>
        <p:sp>
          <p:nvSpPr>
            <p:cNvPr id="645" name="rc20"/>
            <p:cNvSpPr/>
            <p:nvPr/>
          </p:nvSpPr>
          <p:spPr>
            <a:xfrm>
              <a:off x="3222951" y="682695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46" name="rc21"/>
            <p:cNvSpPr/>
            <p:nvPr/>
          </p:nvSpPr>
          <p:spPr>
            <a:xfrm>
              <a:off x="3505316" y="6826953"/>
              <a:ext cx="282365" cy="282365"/>
            </a:xfrm>
            <a:prstGeom prst="rect">
              <a:avLst/>
            </a:prstGeom>
            <a:solidFill>
              <a:srgbClr val="FEDBCC">
                <a:alpha val="100000"/>
              </a:srgbClr>
            </a:solidFill>
            <a:ln w="5420" cap="flat">
              <a:solidFill>
                <a:srgbClr val="FFFFFF">
                  <a:alpha val="100000"/>
                </a:srgbClr>
              </a:solidFill>
              <a:prstDash val="solid"/>
              <a:miter/>
            </a:ln>
          </p:spPr>
          <p:txBody>
            <a:bodyPr/>
            <a:lstStyle/>
            <a:p>
              <a:endParaRPr/>
            </a:p>
          </p:txBody>
        </p:sp>
        <p:sp>
          <p:nvSpPr>
            <p:cNvPr id="647" name="rc22"/>
            <p:cNvSpPr/>
            <p:nvPr/>
          </p:nvSpPr>
          <p:spPr>
            <a:xfrm>
              <a:off x="3787681" y="682695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48" name="rc23"/>
            <p:cNvSpPr/>
            <p:nvPr/>
          </p:nvSpPr>
          <p:spPr>
            <a:xfrm>
              <a:off x="4070046" y="6826953"/>
              <a:ext cx="282365" cy="282365"/>
            </a:xfrm>
            <a:prstGeom prst="rect">
              <a:avLst/>
            </a:prstGeom>
            <a:solidFill>
              <a:srgbClr val="FCBBA1">
                <a:alpha val="100000"/>
              </a:srgbClr>
            </a:solidFill>
            <a:ln w="5420" cap="flat">
              <a:solidFill>
                <a:srgbClr val="FFFFFF">
                  <a:alpha val="100000"/>
                </a:srgbClr>
              </a:solidFill>
              <a:prstDash val="solid"/>
              <a:miter/>
            </a:ln>
          </p:spPr>
          <p:txBody>
            <a:bodyPr/>
            <a:lstStyle/>
            <a:p>
              <a:endParaRPr/>
            </a:p>
          </p:txBody>
        </p:sp>
        <p:sp>
          <p:nvSpPr>
            <p:cNvPr id="649" name="rc24"/>
            <p:cNvSpPr/>
            <p:nvPr/>
          </p:nvSpPr>
          <p:spPr>
            <a:xfrm>
              <a:off x="4352411" y="6826953"/>
              <a:ext cx="282365" cy="282365"/>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650" name="rc25"/>
            <p:cNvSpPr/>
            <p:nvPr/>
          </p:nvSpPr>
          <p:spPr>
            <a:xfrm>
              <a:off x="4634776" y="6826953"/>
              <a:ext cx="282365" cy="282365"/>
            </a:xfrm>
            <a:prstGeom prst="rect">
              <a:avLst/>
            </a:prstGeom>
            <a:solidFill>
              <a:srgbClr val="FC7B5A">
                <a:alpha val="100000"/>
              </a:srgbClr>
            </a:solidFill>
            <a:ln w="5420" cap="flat">
              <a:solidFill>
                <a:srgbClr val="FFFFFF">
                  <a:alpha val="100000"/>
                </a:srgbClr>
              </a:solidFill>
              <a:prstDash val="solid"/>
              <a:miter/>
            </a:ln>
          </p:spPr>
          <p:txBody>
            <a:bodyPr/>
            <a:lstStyle/>
            <a:p>
              <a:endParaRPr/>
            </a:p>
          </p:txBody>
        </p:sp>
        <p:sp>
          <p:nvSpPr>
            <p:cNvPr id="651" name="rc26"/>
            <p:cNvSpPr/>
            <p:nvPr/>
          </p:nvSpPr>
          <p:spPr>
            <a:xfrm>
              <a:off x="4917141" y="6826953"/>
              <a:ext cx="282365" cy="282365"/>
            </a:xfrm>
            <a:prstGeom prst="rect">
              <a:avLst/>
            </a:prstGeom>
            <a:solidFill>
              <a:srgbClr val="CB181D">
                <a:alpha val="100000"/>
              </a:srgbClr>
            </a:solidFill>
            <a:ln w="5420" cap="flat">
              <a:solidFill>
                <a:srgbClr val="FFFFFF">
                  <a:alpha val="100000"/>
                </a:srgbClr>
              </a:solidFill>
              <a:prstDash val="solid"/>
              <a:miter/>
            </a:ln>
          </p:spPr>
          <p:txBody>
            <a:bodyPr/>
            <a:lstStyle/>
            <a:p>
              <a:endParaRPr/>
            </a:p>
          </p:txBody>
        </p:sp>
        <p:sp>
          <p:nvSpPr>
            <p:cNvPr id="652" name="rc27"/>
            <p:cNvSpPr/>
            <p:nvPr/>
          </p:nvSpPr>
          <p:spPr>
            <a:xfrm>
              <a:off x="5199506" y="6826953"/>
              <a:ext cx="282365" cy="282365"/>
            </a:xfrm>
            <a:prstGeom prst="rect">
              <a:avLst/>
            </a:prstGeom>
            <a:solidFill>
              <a:srgbClr val="E33027">
                <a:alpha val="100000"/>
              </a:srgbClr>
            </a:solidFill>
            <a:ln w="5420" cap="flat">
              <a:solidFill>
                <a:srgbClr val="FFFFFF">
                  <a:alpha val="100000"/>
                </a:srgbClr>
              </a:solidFill>
              <a:prstDash val="solid"/>
              <a:miter/>
            </a:ln>
          </p:spPr>
          <p:txBody>
            <a:bodyPr/>
            <a:lstStyle/>
            <a:p>
              <a:endParaRPr/>
            </a:p>
          </p:txBody>
        </p:sp>
        <p:sp>
          <p:nvSpPr>
            <p:cNvPr id="653" name="rc28"/>
            <p:cNvSpPr/>
            <p:nvPr/>
          </p:nvSpPr>
          <p:spPr>
            <a:xfrm>
              <a:off x="5481871" y="6826953"/>
              <a:ext cx="282365" cy="282365"/>
            </a:xfrm>
            <a:prstGeom prst="rect">
              <a:avLst/>
            </a:prstGeom>
            <a:solidFill>
              <a:srgbClr val="FC9878">
                <a:alpha val="100000"/>
              </a:srgbClr>
            </a:solidFill>
            <a:ln w="5420" cap="flat">
              <a:solidFill>
                <a:srgbClr val="FFFFFF">
                  <a:alpha val="100000"/>
                </a:srgbClr>
              </a:solidFill>
              <a:prstDash val="solid"/>
              <a:miter/>
            </a:ln>
          </p:spPr>
          <p:txBody>
            <a:bodyPr/>
            <a:lstStyle/>
            <a:p>
              <a:endParaRPr/>
            </a:p>
          </p:txBody>
        </p:sp>
        <p:sp>
          <p:nvSpPr>
            <p:cNvPr id="654" name="rc29"/>
            <p:cNvSpPr/>
            <p:nvPr/>
          </p:nvSpPr>
          <p:spPr>
            <a:xfrm>
              <a:off x="2375855" y="710931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55" name="rc30"/>
            <p:cNvSpPr/>
            <p:nvPr/>
          </p:nvSpPr>
          <p:spPr>
            <a:xfrm>
              <a:off x="2658221"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6" name="rc31"/>
            <p:cNvSpPr/>
            <p:nvPr/>
          </p:nvSpPr>
          <p:spPr>
            <a:xfrm>
              <a:off x="2940586"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7" name="rc32"/>
            <p:cNvSpPr/>
            <p:nvPr/>
          </p:nvSpPr>
          <p:spPr>
            <a:xfrm>
              <a:off x="3222951" y="710931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58" name="rc33"/>
            <p:cNvSpPr/>
            <p:nvPr/>
          </p:nvSpPr>
          <p:spPr>
            <a:xfrm>
              <a:off x="3505316"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9" name="rc34"/>
            <p:cNvSpPr/>
            <p:nvPr/>
          </p:nvSpPr>
          <p:spPr>
            <a:xfrm>
              <a:off x="3787681"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0" name="rc35"/>
            <p:cNvSpPr/>
            <p:nvPr/>
          </p:nvSpPr>
          <p:spPr>
            <a:xfrm>
              <a:off x="4070046"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1" name="rc36"/>
            <p:cNvSpPr/>
            <p:nvPr/>
          </p:nvSpPr>
          <p:spPr>
            <a:xfrm>
              <a:off x="4352411" y="710931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62" name="rc37"/>
            <p:cNvSpPr/>
            <p:nvPr/>
          </p:nvSpPr>
          <p:spPr>
            <a:xfrm>
              <a:off x="4634776" y="7109318"/>
              <a:ext cx="282365" cy="282365"/>
            </a:xfrm>
            <a:prstGeom prst="rect">
              <a:avLst/>
            </a:prstGeom>
            <a:solidFill>
              <a:srgbClr val="FDC8B2">
                <a:alpha val="100000"/>
              </a:srgbClr>
            </a:solidFill>
            <a:ln w="5420" cap="flat">
              <a:solidFill>
                <a:srgbClr val="FFFFFF">
                  <a:alpha val="100000"/>
                </a:srgbClr>
              </a:solidFill>
              <a:prstDash val="solid"/>
              <a:miter/>
            </a:ln>
          </p:spPr>
          <p:txBody>
            <a:bodyPr/>
            <a:lstStyle/>
            <a:p>
              <a:endParaRPr/>
            </a:p>
          </p:txBody>
        </p:sp>
        <p:sp>
          <p:nvSpPr>
            <p:cNvPr id="663" name="rc38"/>
            <p:cNvSpPr/>
            <p:nvPr/>
          </p:nvSpPr>
          <p:spPr>
            <a:xfrm>
              <a:off x="4917141" y="7109318"/>
              <a:ext cx="282365" cy="282365"/>
            </a:xfrm>
            <a:prstGeom prst="rect">
              <a:avLst/>
            </a:prstGeom>
            <a:solidFill>
              <a:srgbClr val="FDAF93">
                <a:alpha val="100000"/>
              </a:srgbClr>
            </a:solidFill>
            <a:ln w="5420" cap="flat">
              <a:solidFill>
                <a:srgbClr val="FFFFFF">
                  <a:alpha val="100000"/>
                </a:srgbClr>
              </a:solidFill>
              <a:prstDash val="solid"/>
              <a:miter/>
            </a:ln>
          </p:spPr>
          <p:txBody>
            <a:bodyPr/>
            <a:lstStyle/>
            <a:p>
              <a:endParaRPr/>
            </a:p>
          </p:txBody>
        </p:sp>
        <p:sp>
          <p:nvSpPr>
            <p:cNvPr id="664" name="rc39"/>
            <p:cNvSpPr/>
            <p:nvPr/>
          </p:nvSpPr>
          <p:spPr>
            <a:xfrm>
              <a:off x="5199506" y="7109318"/>
              <a:ext cx="282365" cy="282365"/>
            </a:xfrm>
            <a:prstGeom prst="rect">
              <a:avLst/>
            </a:prstGeom>
            <a:solidFill>
              <a:srgbClr val="FDA284">
                <a:alpha val="100000"/>
              </a:srgbClr>
            </a:solidFill>
            <a:ln w="5420" cap="flat">
              <a:solidFill>
                <a:srgbClr val="FFFFFF">
                  <a:alpha val="100000"/>
                </a:srgbClr>
              </a:solidFill>
              <a:prstDash val="solid"/>
              <a:miter/>
            </a:ln>
          </p:spPr>
          <p:txBody>
            <a:bodyPr/>
            <a:lstStyle/>
            <a:p>
              <a:endParaRPr/>
            </a:p>
          </p:txBody>
        </p:sp>
        <p:sp>
          <p:nvSpPr>
            <p:cNvPr id="665" name="rc40"/>
            <p:cNvSpPr/>
            <p:nvPr/>
          </p:nvSpPr>
          <p:spPr>
            <a:xfrm>
              <a:off x="5481871" y="7109318"/>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666" name="rc41"/>
            <p:cNvSpPr/>
            <p:nvPr/>
          </p:nvSpPr>
          <p:spPr>
            <a:xfrm>
              <a:off x="2375855"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7" name="rc42"/>
            <p:cNvSpPr/>
            <p:nvPr/>
          </p:nvSpPr>
          <p:spPr>
            <a:xfrm>
              <a:off x="2658221"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8" name="rc43"/>
            <p:cNvSpPr/>
            <p:nvPr/>
          </p:nvSpPr>
          <p:spPr>
            <a:xfrm>
              <a:off x="2940586"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9" name="rc44"/>
            <p:cNvSpPr/>
            <p:nvPr/>
          </p:nvSpPr>
          <p:spPr>
            <a:xfrm>
              <a:off x="3222951"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0" name="rc45"/>
            <p:cNvSpPr/>
            <p:nvPr/>
          </p:nvSpPr>
          <p:spPr>
            <a:xfrm>
              <a:off x="3505316"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1" name="rc46"/>
            <p:cNvSpPr/>
            <p:nvPr/>
          </p:nvSpPr>
          <p:spPr>
            <a:xfrm>
              <a:off x="3787681"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2" name="rc47"/>
            <p:cNvSpPr/>
            <p:nvPr/>
          </p:nvSpPr>
          <p:spPr>
            <a:xfrm>
              <a:off x="4070046"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3" name="rc48"/>
            <p:cNvSpPr/>
            <p:nvPr/>
          </p:nvSpPr>
          <p:spPr>
            <a:xfrm>
              <a:off x="4352411" y="7391683"/>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74" name="rc49"/>
            <p:cNvSpPr/>
            <p:nvPr/>
          </p:nvSpPr>
          <p:spPr>
            <a:xfrm>
              <a:off x="4634776" y="7391683"/>
              <a:ext cx="282365" cy="282365"/>
            </a:xfrm>
            <a:prstGeom prst="rect">
              <a:avLst/>
            </a:prstGeom>
            <a:solidFill>
              <a:srgbClr val="FEDCCC">
                <a:alpha val="100000"/>
              </a:srgbClr>
            </a:solidFill>
            <a:ln w="5420" cap="flat">
              <a:solidFill>
                <a:srgbClr val="FFFFFF">
                  <a:alpha val="100000"/>
                </a:srgbClr>
              </a:solidFill>
              <a:prstDash val="solid"/>
              <a:miter/>
            </a:ln>
          </p:spPr>
          <p:txBody>
            <a:bodyPr/>
            <a:lstStyle/>
            <a:p>
              <a:endParaRPr/>
            </a:p>
          </p:txBody>
        </p:sp>
        <p:sp>
          <p:nvSpPr>
            <p:cNvPr id="675" name="rc50"/>
            <p:cNvSpPr/>
            <p:nvPr/>
          </p:nvSpPr>
          <p:spPr>
            <a:xfrm>
              <a:off x="4917141" y="7391683"/>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76" name="rc51"/>
            <p:cNvSpPr/>
            <p:nvPr/>
          </p:nvSpPr>
          <p:spPr>
            <a:xfrm>
              <a:off x="5199506" y="7391683"/>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77" name="rc52"/>
            <p:cNvSpPr/>
            <p:nvPr/>
          </p:nvSpPr>
          <p:spPr>
            <a:xfrm>
              <a:off x="5481871" y="739168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78" name="rc53"/>
            <p:cNvSpPr/>
            <p:nvPr/>
          </p:nvSpPr>
          <p:spPr>
            <a:xfrm>
              <a:off x="2375855" y="7674048"/>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79" name="rc54"/>
            <p:cNvSpPr/>
            <p:nvPr/>
          </p:nvSpPr>
          <p:spPr>
            <a:xfrm>
              <a:off x="2658221" y="7674048"/>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80" name="rc55"/>
            <p:cNvSpPr/>
            <p:nvPr/>
          </p:nvSpPr>
          <p:spPr>
            <a:xfrm>
              <a:off x="2940586" y="7674048"/>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81" name="rc56"/>
            <p:cNvSpPr/>
            <p:nvPr/>
          </p:nvSpPr>
          <p:spPr>
            <a:xfrm>
              <a:off x="3222951"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82" name="rc57"/>
            <p:cNvSpPr/>
            <p:nvPr/>
          </p:nvSpPr>
          <p:spPr>
            <a:xfrm>
              <a:off x="3505316" y="767404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83" name="rc58"/>
            <p:cNvSpPr/>
            <p:nvPr/>
          </p:nvSpPr>
          <p:spPr>
            <a:xfrm>
              <a:off x="3787681"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4" name="rc59"/>
            <p:cNvSpPr/>
            <p:nvPr/>
          </p:nvSpPr>
          <p:spPr>
            <a:xfrm>
              <a:off x="4070046"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85" name="rc60"/>
            <p:cNvSpPr/>
            <p:nvPr/>
          </p:nvSpPr>
          <p:spPr>
            <a:xfrm>
              <a:off x="4352411" y="767404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6" name="rc61"/>
            <p:cNvSpPr/>
            <p:nvPr/>
          </p:nvSpPr>
          <p:spPr>
            <a:xfrm>
              <a:off x="4634776" y="7674048"/>
              <a:ext cx="282365" cy="282365"/>
            </a:xfrm>
            <a:prstGeom prst="rect">
              <a:avLst/>
            </a:prstGeom>
            <a:solidFill>
              <a:srgbClr val="FEDDCF">
                <a:alpha val="100000"/>
              </a:srgbClr>
            </a:solidFill>
            <a:ln w="5420" cap="flat">
              <a:solidFill>
                <a:srgbClr val="FFFFFF">
                  <a:alpha val="100000"/>
                </a:srgbClr>
              </a:solidFill>
              <a:prstDash val="solid"/>
              <a:miter/>
            </a:ln>
          </p:spPr>
          <p:txBody>
            <a:bodyPr/>
            <a:lstStyle/>
            <a:p>
              <a:endParaRPr/>
            </a:p>
          </p:txBody>
        </p:sp>
        <p:sp>
          <p:nvSpPr>
            <p:cNvPr id="687" name="rc62"/>
            <p:cNvSpPr/>
            <p:nvPr/>
          </p:nvSpPr>
          <p:spPr>
            <a:xfrm>
              <a:off x="4917141" y="767404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8" name="rc63"/>
            <p:cNvSpPr/>
            <p:nvPr/>
          </p:nvSpPr>
          <p:spPr>
            <a:xfrm>
              <a:off x="5199506" y="767404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9" name="rc64"/>
            <p:cNvSpPr/>
            <p:nvPr/>
          </p:nvSpPr>
          <p:spPr>
            <a:xfrm>
              <a:off x="5481871"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0" name="rc65"/>
            <p:cNvSpPr/>
            <p:nvPr/>
          </p:nvSpPr>
          <p:spPr>
            <a:xfrm>
              <a:off x="2375855" y="7956413"/>
              <a:ext cx="282365" cy="282365"/>
            </a:xfrm>
            <a:prstGeom prst="rect">
              <a:avLst/>
            </a:prstGeom>
            <a:solidFill>
              <a:srgbClr val="FEE2D6">
                <a:alpha val="100000"/>
              </a:srgbClr>
            </a:solidFill>
            <a:ln w="5420" cap="flat">
              <a:solidFill>
                <a:srgbClr val="FFFFFF">
                  <a:alpha val="100000"/>
                </a:srgbClr>
              </a:solidFill>
              <a:prstDash val="solid"/>
              <a:miter/>
            </a:ln>
          </p:spPr>
          <p:txBody>
            <a:bodyPr/>
            <a:lstStyle/>
            <a:p>
              <a:endParaRPr/>
            </a:p>
          </p:txBody>
        </p:sp>
        <p:sp>
          <p:nvSpPr>
            <p:cNvPr id="691" name="rc66"/>
            <p:cNvSpPr/>
            <p:nvPr/>
          </p:nvSpPr>
          <p:spPr>
            <a:xfrm>
              <a:off x="2658221" y="795641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2" name="rc67"/>
            <p:cNvSpPr/>
            <p:nvPr/>
          </p:nvSpPr>
          <p:spPr>
            <a:xfrm>
              <a:off x="2940586" y="7956413"/>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93" name="rc68"/>
            <p:cNvSpPr/>
            <p:nvPr/>
          </p:nvSpPr>
          <p:spPr>
            <a:xfrm>
              <a:off x="3222951" y="795641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94" name="rc69"/>
            <p:cNvSpPr/>
            <p:nvPr/>
          </p:nvSpPr>
          <p:spPr>
            <a:xfrm>
              <a:off x="3505316"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5" name="rc70"/>
            <p:cNvSpPr/>
            <p:nvPr/>
          </p:nvSpPr>
          <p:spPr>
            <a:xfrm>
              <a:off x="3787681"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6" name="rc71"/>
            <p:cNvSpPr/>
            <p:nvPr/>
          </p:nvSpPr>
          <p:spPr>
            <a:xfrm>
              <a:off x="4070046" y="795641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697" name="rc72"/>
            <p:cNvSpPr/>
            <p:nvPr/>
          </p:nvSpPr>
          <p:spPr>
            <a:xfrm>
              <a:off x="4352411" y="795641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98" name="rc73"/>
            <p:cNvSpPr/>
            <p:nvPr/>
          </p:nvSpPr>
          <p:spPr>
            <a:xfrm>
              <a:off x="4634776" y="795641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99" name="rc74"/>
            <p:cNvSpPr/>
            <p:nvPr/>
          </p:nvSpPr>
          <p:spPr>
            <a:xfrm>
              <a:off x="4917141" y="7956413"/>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700" name="rc75"/>
            <p:cNvSpPr/>
            <p:nvPr/>
          </p:nvSpPr>
          <p:spPr>
            <a:xfrm>
              <a:off x="5199506" y="7956413"/>
              <a:ext cx="282365" cy="282365"/>
            </a:xfrm>
            <a:prstGeom prst="rect">
              <a:avLst/>
            </a:prstGeom>
            <a:solidFill>
              <a:srgbClr val="FEE2D4">
                <a:alpha val="100000"/>
              </a:srgbClr>
            </a:solidFill>
            <a:ln w="5420" cap="flat">
              <a:solidFill>
                <a:srgbClr val="FFFFFF">
                  <a:alpha val="100000"/>
                </a:srgbClr>
              </a:solidFill>
              <a:prstDash val="solid"/>
              <a:miter/>
            </a:ln>
          </p:spPr>
          <p:txBody>
            <a:bodyPr/>
            <a:lstStyle/>
            <a:p>
              <a:endParaRPr/>
            </a:p>
          </p:txBody>
        </p:sp>
        <p:sp>
          <p:nvSpPr>
            <p:cNvPr id="701" name="rc76"/>
            <p:cNvSpPr/>
            <p:nvPr/>
          </p:nvSpPr>
          <p:spPr>
            <a:xfrm>
              <a:off x="5481871" y="795641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02" name="rc77"/>
            <p:cNvSpPr/>
            <p:nvPr/>
          </p:nvSpPr>
          <p:spPr>
            <a:xfrm>
              <a:off x="2375855"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3" name="rc78"/>
            <p:cNvSpPr/>
            <p:nvPr/>
          </p:nvSpPr>
          <p:spPr>
            <a:xfrm>
              <a:off x="2658221"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04" name="rc79"/>
            <p:cNvSpPr/>
            <p:nvPr/>
          </p:nvSpPr>
          <p:spPr>
            <a:xfrm>
              <a:off x="2940586"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5" name="rc80"/>
            <p:cNvSpPr/>
            <p:nvPr/>
          </p:nvSpPr>
          <p:spPr>
            <a:xfrm>
              <a:off x="3222951"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06" name="rc81"/>
            <p:cNvSpPr/>
            <p:nvPr/>
          </p:nvSpPr>
          <p:spPr>
            <a:xfrm>
              <a:off x="3505316"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7" name="rc82"/>
            <p:cNvSpPr/>
            <p:nvPr/>
          </p:nvSpPr>
          <p:spPr>
            <a:xfrm>
              <a:off x="3787681" y="8238778"/>
              <a:ext cx="282365" cy="282365"/>
            </a:xfrm>
            <a:prstGeom prst="rect">
              <a:avLst/>
            </a:prstGeom>
            <a:solidFill>
              <a:srgbClr val="FEE2D6">
                <a:alpha val="100000"/>
              </a:srgbClr>
            </a:solidFill>
            <a:ln w="5420" cap="flat">
              <a:solidFill>
                <a:srgbClr val="FFFFFF">
                  <a:alpha val="100000"/>
                </a:srgbClr>
              </a:solidFill>
              <a:prstDash val="solid"/>
              <a:miter/>
            </a:ln>
          </p:spPr>
          <p:txBody>
            <a:bodyPr/>
            <a:lstStyle/>
            <a:p>
              <a:endParaRPr/>
            </a:p>
          </p:txBody>
        </p:sp>
        <p:sp>
          <p:nvSpPr>
            <p:cNvPr id="708" name="rc83"/>
            <p:cNvSpPr/>
            <p:nvPr/>
          </p:nvSpPr>
          <p:spPr>
            <a:xfrm>
              <a:off x="4070046" y="823877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09" name="rc84"/>
            <p:cNvSpPr/>
            <p:nvPr/>
          </p:nvSpPr>
          <p:spPr>
            <a:xfrm>
              <a:off x="4352411" y="8238778"/>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710" name="rc85"/>
            <p:cNvSpPr/>
            <p:nvPr/>
          </p:nvSpPr>
          <p:spPr>
            <a:xfrm>
              <a:off x="4634776" y="8238778"/>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711" name="rc86"/>
            <p:cNvSpPr/>
            <p:nvPr/>
          </p:nvSpPr>
          <p:spPr>
            <a:xfrm>
              <a:off x="4917141"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2" name="rc87"/>
            <p:cNvSpPr/>
            <p:nvPr/>
          </p:nvSpPr>
          <p:spPr>
            <a:xfrm>
              <a:off x="5199506"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3" name="rc88"/>
            <p:cNvSpPr/>
            <p:nvPr/>
          </p:nvSpPr>
          <p:spPr>
            <a:xfrm>
              <a:off x="5481871"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4" name="rc89"/>
            <p:cNvSpPr/>
            <p:nvPr/>
          </p:nvSpPr>
          <p:spPr>
            <a:xfrm>
              <a:off x="2375855"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5" name="rc90"/>
            <p:cNvSpPr/>
            <p:nvPr/>
          </p:nvSpPr>
          <p:spPr>
            <a:xfrm>
              <a:off x="2658221"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6" name="rc91"/>
            <p:cNvSpPr/>
            <p:nvPr/>
          </p:nvSpPr>
          <p:spPr>
            <a:xfrm>
              <a:off x="2940586" y="852114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717" name="rc92"/>
            <p:cNvSpPr/>
            <p:nvPr/>
          </p:nvSpPr>
          <p:spPr>
            <a:xfrm>
              <a:off x="3222951" y="852114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718" name="rc93"/>
            <p:cNvSpPr/>
            <p:nvPr/>
          </p:nvSpPr>
          <p:spPr>
            <a:xfrm>
              <a:off x="3505316"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9" name="rc94"/>
            <p:cNvSpPr/>
            <p:nvPr/>
          </p:nvSpPr>
          <p:spPr>
            <a:xfrm>
              <a:off x="3787681" y="852114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20" name="rc95"/>
            <p:cNvSpPr/>
            <p:nvPr/>
          </p:nvSpPr>
          <p:spPr>
            <a:xfrm>
              <a:off x="4070046"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1" name="rc96"/>
            <p:cNvSpPr/>
            <p:nvPr/>
          </p:nvSpPr>
          <p:spPr>
            <a:xfrm>
              <a:off x="4352411"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2" name="rc97"/>
            <p:cNvSpPr/>
            <p:nvPr/>
          </p:nvSpPr>
          <p:spPr>
            <a:xfrm>
              <a:off x="4634776" y="852114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723" name="rc98"/>
            <p:cNvSpPr/>
            <p:nvPr/>
          </p:nvSpPr>
          <p:spPr>
            <a:xfrm>
              <a:off x="4917141" y="852114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24" name="rc99"/>
            <p:cNvSpPr/>
            <p:nvPr/>
          </p:nvSpPr>
          <p:spPr>
            <a:xfrm>
              <a:off x="5199506" y="852114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725" name="rc100"/>
            <p:cNvSpPr/>
            <p:nvPr/>
          </p:nvSpPr>
          <p:spPr>
            <a:xfrm>
              <a:off x="5481871" y="852114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26" name="rc101"/>
            <p:cNvSpPr/>
            <p:nvPr/>
          </p:nvSpPr>
          <p:spPr>
            <a:xfrm>
              <a:off x="2375855"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27" name="rc102"/>
            <p:cNvSpPr/>
            <p:nvPr/>
          </p:nvSpPr>
          <p:spPr>
            <a:xfrm>
              <a:off x="2658221"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8" name="rc103"/>
            <p:cNvSpPr/>
            <p:nvPr/>
          </p:nvSpPr>
          <p:spPr>
            <a:xfrm>
              <a:off x="2940586" y="880350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29" name="rc104"/>
            <p:cNvSpPr/>
            <p:nvPr/>
          </p:nvSpPr>
          <p:spPr>
            <a:xfrm>
              <a:off x="3222951" y="8803508"/>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730" name="rc105"/>
            <p:cNvSpPr/>
            <p:nvPr/>
          </p:nvSpPr>
          <p:spPr>
            <a:xfrm>
              <a:off x="3505316" y="880350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31" name="rc106"/>
            <p:cNvSpPr/>
            <p:nvPr/>
          </p:nvSpPr>
          <p:spPr>
            <a:xfrm>
              <a:off x="3787681"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2" name="rc107"/>
            <p:cNvSpPr/>
            <p:nvPr/>
          </p:nvSpPr>
          <p:spPr>
            <a:xfrm>
              <a:off x="4070046"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3" name="rc108"/>
            <p:cNvSpPr/>
            <p:nvPr/>
          </p:nvSpPr>
          <p:spPr>
            <a:xfrm>
              <a:off x="4352411"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34" name="rc109"/>
            <p:cNvSpPr/>
            <p:nvPr/>
          </p:nvSpPr>
          <p:spPr>
            <a:xfrm>
              <a:off x="4634776" y="880350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35" name="rc110"/>
            <p:cNvSpPr/>
            <p:nvPr/>
          </p:nvSpPr>
          <p:spPr>
            <a:xfrm>
              <a:off x="4917141"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36" name="rc111"/>
            <p:cNvSpPr/>
            <p:nvPr/>
          </p:nvSpPr>
          <p:spPr>
            <a:xfrm>
              <a:off x="5199506"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37" name="rc112"/>
            <p:cNvSpPr/>
            <p:nvPr/>
          </p:nvSpPr>
          <p:spPr>
            <a:xfrm>
              <a:off x="5481871" y="880350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38" name="tx113"/>
            <p:cNvSpPr/>
            <p:nvPr/>
          </p:nvSpPr>
          <p:spPr>
            <a:xfrm>
              <a:off x="1728950"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39" name="tx114"/>
            <p:cNvSpPr/>
            <p:nvPr/>
          </p:nvSpPr>
          <p:spPr>
            <a:xfrm>
              <a:off x="1170249" y="8603985"/>
              <a:ext cx="1016049"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NORD OUEST</a:t>
              </a:r>
            </a:p>
          </p:txBody>
        </p:sp>
        <p:sp>
          <p:nvSpPr>
            <p:cNvPr id="740" name="tx115"/>
            <p:cNvSpPr/>
            <p:nvPr/>
          </p:nvSpPr>
          <p:spPr>
            <a:xfrm>
              <a:off x="1889908" y="8321694"/>
              <a:ext cx="296391"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EST</a:t>
              </a:r>
            </a:p>
          </p:txBody>
        </p:sp>
        <p:sp>
          <p:nvSpPr>
            <p:cNvPr id="741" name="tx116"/>
            <p:cNvSpPr/>
            <p:nvPr/>
          </p:nvSpPr>
          <p:spPr>
            <a:xfrm>
              <a:off x="1297200" y="8039255"/>
              <a:ext cx="889099"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SUD OUEST</a:t>
              </a:r>
            </a:p>
          </p:txBody>
        </p:sp>
        <p:sp>
          <p:nvSpPr>
            <p:cNvPr id="742" name="tx117"/>
            <p:cNvSpPr/>
            <p:nvPr/>
          </p:nvSpPr>
          <p:spPr>
            <a:xfrm>
              <a:off x="1559732" y="7756964"/>
              <a:ext cx="62656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CENTRE</a:t>
              </a:r>
            </a:p>
          </p:txBody>
        </p:sp>
        <p:sp>
          <p:nvSpPr>
            <p:cNvPr id="743" name="tx118"/>
            <p:cNvSpPr/>
            <p:nvPr/>
          </p:nvSpPr>
          <p:spPr>
            <a:xfrm>
              <a:off x="1661308" y="7474525"/>
              <a:ext cx="52499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OUEST</a:t>
              </a:r>
            </a:p>
          </p:txBody>
        </p:sp>
        <p:sp>
          <p:nvSpPr>
            <p:cNvPr id="744" name="tx119"/>
            <p:cNvSpPr/>
            <p:nvPr/>
          </p:nvSpPr>
          <p:spPr>
            <a:xfrm>
              <a:off x="1737582" y="7192160"/>
              <a:ext cx="448716"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NORD</a:t>
              </a:r>
            </a:p>
          </p:txBody>
        </p:sp>
        <p:sp>
          <p:nvSpPr>
            <p:cNvPr id="745" name="tx120"/>
            <p:cNvSpPr/>
            <p:nvPr/>
          </p:nvSpPr>
          <p:spPr>
            <a:xfrm>
              <a:off x="1458008" y="6909794"/>
              <a:ext cx="72829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LITTORAL</a:t>
              </a:r>
            </a:p>
          </p:txBody>
        </p:sp>
        <p:sp>
          <p:nvSpPr>
            <p:cNvPr id="746" name="tx121"/>
            <p:cNvSpPr/>
            <p:nvPr/>
          </p:nvSpPr>
          <p:spPr>
            <a:xfrm>
              <a:off x="958541" y="6627429"/>
              <a:ext cx="1227757"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EXTREME NORD</a:t>
              </a:r>
            </a:p>
          </p:txBody>
        </p:sp>
        <p:sp>
          <p:nvSpPr>
            <p:cNvPr id="747" name="tx122"/>
            <p:cNvSpPr/>
            <p:nvPr/>
          </p:nvSpPr>
          <p:spPr>
            <a:xfrm rot="-2700000">
              <a:off x="207740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48" name="tx123"/>
            <p:cNvSpPr/>
            <p:nvPr/>
          </p:nvSpPr>
          <p:spPr>
            <a:xfrm rot="-2700000">
              <a:off x="235976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49" name="tx124"/>
            <p:cNvSpPr/>
            <p:nvPr/>
          </p:nvSpPr>
          <p:spPr>
            <a:xfrm rot="-2700000">
              <a:off x="264213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50" name="tx125"/>
            <p:cNvSpPr/>
            <p:nvPr/>
          </p:nvSpPr>
          <p:spPr>
            <a:xfrm rot="-2700000">
              <a:off x="292449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51" name="tx126"/>
            <p:cNvSpPr/>
            <p:nvPr/>
          </p:nvSpPr>
          <p:spPr>
            <a:xfrm rot="-2700000">
              <a:off x="320686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52" name="tx127"/>
            <p:cNvSpPr/>
            <p:nvPr/>
          </p:nvSpPr>
          <p:spPr>
            <a:xfrm rot="-2700000">
              <a:off x="348922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53" name="tx128"/>
            <p:cNvSpPr/>
            <p:nvPr/>
          </p:nvSpPr>
          <p:spPr>
            <a:xfrm rot="-2700000">
              <a:off x="377159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54" name="tx129"/>
            <p:cNvSpPr/>
            <p:nvPr/>
          </p:nvSpPr>
          <p:spPr>
            <a:xfrm rot="-2700000">
              <a:off x="405395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55" name="tx130"/>
            <p:cNvSpPr/>
            <p:nvPr/>
          </p:nvSpPr>
          <p:spPr>
            <a:xfrm rot="-2700000">
              <a:off x="433632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56" name="tx131"/>
            <p:cNvSpPr/>
            <p:nvPr/>
          </p:nvSpPr>
          <p:spPr>
            <a:xfrm rot="-2700000">
              <a:off x="4618662"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57" name="tx132"/>
            <p:cNvSpPr/>
            <p:nvPr/>
          </p:nvSpPr>
          <p:spPr>
            <a:xfrm rot="-2700000">
              <a:off x="490105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58" name="tx133"/>
            <p:cNvSpPr/>
            <p:nvPr/>
          </p:nvSpPr>
          <p:spPr>
            <a:xfrm rot="-2700000">
              <a:off x="518341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59" name="pic134"/>
            <p:cNvPicPr/>
            <p:nvPr/>
          </p:nvPicPr>
          <p:blipFill>
            <a:blip r:embed="rId2" cstate="print"/>
            <a:stretch>
              <a:fillRect/>
            </a:stretch>
          </p:blipFill>
          <p:spPr>
            <a:xfrm>
              <a:off x="2990046" y="9925424"/>
              <a:ext cx="2160000" cy="144000"/>
            </a:xfrm>
            <a:prstGeom prst="rect">
              <a:avLst/>
            </a:prstGeom>
          </p:spPr>
        </p:pic>
        <p:sp>
          <p:nvSpPr>
            <p:cNvPr id="760" name="pl135"/>
            <p:cNvSpPr/>
            <p:nvPr/>
          </p:nvSpPr>
          <p:spPr>
            <a:xfrm>
              <a:off x="3320674"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1" name="pl136"/>
            <p:cNvSpPr/>
            <p:nvPr/>
          </p:nvSpPr>
          <p:spPr>
            <a:xfrm>
              <a:off x="3649346"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2" name="pl137"/>
            <p:cNvSpPr/>
            <p:nvPr/>
          </p:nvSpPr>
          <p:spPr>
            <a:xfrm>
              <a:off x="3978018"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3" name="pl138"/>
            <p:cNvSpPr/>
            <p:nvPr/>
          </p:nvSpPr>
          <p:spPr>
            <a:xfrm>
              <a:off x="4306690"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4" name="pl139"/>
            <p:cNvSpPr/>
            <p:nvPr/>
          </p:nvSpPr>
          <p:spPr>
            <a:xfrm>
              <a:off x="4635361"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5" name="pl140"/>
            <p:cNvSpPr/>
            <p:nvPr/>
          </p:nvSpPr>
          <p:spPr>
            <a:xfrm>
              <a:off x="4964033"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6" name="pl141"/>
            <p:cNvSpPr/>
            <p:nvPr/>
          </p:nvSpPr>
          <p:spPr>
            <a:xfrm>
              <a:off x="3320674"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7" name="pl142"/>
            <p:cNvSpPr/>
            <p:nvPr/>
          </p:nvSpPr>
          <p:spPr>
            <a:xfrm>
              <a:off x="3649346"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8" name="pl143"/>
            <p:cNvSpPr/>
            <p:nvPr/>
          </p:nvSpPr>
          <p:spPr>
            <a:xfrm>
              <a:off x="3978018"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9" name="pl144"/>
            <p:cNvSpPr/>
            <p:nvPr/>
          </p:nvSpPr>
          <p:spPr>
            <a:xfrm>
              <a:off x="4306690"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0" name="pl145"/>
            <p:cNvSpPr/>
            <p:nvPr/>
          </p:nvSpPr>
          <p:spPr>
            <a:xfrm>
              <a:off x="4635361"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1" name="pl146"/>
            <p:cNvSpPr/>
            <p:nvPr/>
          </p:nvSpPr>
          <p:spPr>
            <a:xfrm>
              <a:off x="4964033"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2" name="tx147"/>
            <p:cNvSpPr/>
            <p:nvPr/>
          </p:nvSpPr>
          <p:spPr>
            <a:xfrm>
              <a:off x="3214727"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73" name="tx148"/>
            <p:cNvSpPr/>
            <p:nvPr/>
          </p:nvSpPr>
          <p:spPr>
            <a:xfrm>
              <a:off x="3543399"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74" name="tx149"/>
            <p:cNvSpPr/>
            <p:nvPr/>
          </p:nvSpPr>
          <p:spPr>
            <a:xfrm>
              <a:off x="3872071"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75" name="tx150"/>
            <p:cNvSpPr/>
            <p:nvPr/>
          </p:nvSpPr>
          <p:spPr>
            <a:xfrm>
              <a:off x="4200743"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800</a:t>
              </a:r>
            </a:p>
          </p:txBody>
        </p:sp>
        <p:sp>
          <p:nvSpPr>
            <p:cNvPr id="776" name="tx151"/>
            <p:cNvSpPr/>
            <p:nvPr/>
          </p:nvSpPr>
          <p:spPr>
            <a:xfrm>
              <a:off x="4494099"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77" name="tx152"/>
            <p:cNvSpPr/>
            <p:nvPr/>
          </p:nvSpPr>
          <p:spPr>
            <a:xfrm>
              <a:off x="4822770"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1200</a:t>
              </a:r>
            </a:p>
          </p:txBody>
        </p:sp>
        <p:sp>
          <p:nvSpPr>
            <p:cNvPr id="778" name="tx153"/>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79" name="Content Placeholder 778"/>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80" name="Content Placeholder 779"/>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81" name="Content Placeholder 78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Democratic Republic of the Congo</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8199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388906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2958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090518" y="43544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342363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24927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2129569" y="5024716"/>
              <a:ext cx="234305" cy="2606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129569" y="4809687"/>
              <a:ext cx="234305" cy="2150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129569" y="4805963"/>
              <a:ext cx="234305" cy="372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129569" y="4564870"/>
              <a:ext cx="234305" cy="2410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389908" y="4904635"/>
              <a:ext cx="234305" cy="3807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389908" y="4639339"/>
              <a:ext cx="234305" cy="2652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4629100"/>
              <a:ext cx="234305" cy="102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4168323"/>
              <a:ext cx="234305" cy="4607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650247" y="4934423"/>
              <a:ext cx="234305" cy="3509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650247" y="4818996"/>
              <a:ext cx="234305" cy="1154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4807825"/>
              <a:ext cx="234305" cy="111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4278164"/>
              <a:ext cx="234305" cy="5296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910586" y="5097323"/>
              <a:ext cx="234305" cy="18803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910586" y="5086153"/>
              <a:ext cx="234305" cy="111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5076845"/>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4752904"/>
              <a:ext cx="234305" cy="32394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170925" y="5126180"/>
              <a:ext cx="234305" cy="15917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170925" y="5120595"/>
              <a:ext cx="234305" cy="55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5109425"/>
              <a:ext cx="234305" cy="111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4797586"/>
              <a:ext cx="234305" cy="3118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431264" y="5100116"/>
              <a:ext cx="234305" cy="1852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431264" y="5060089"/>
              <a:ext cx="234305" cy="4002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5049849"/>
              <a:ext cx="234305" cy="102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4805033"/>
              <a:ext cx="234305" cy="2448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691604" y="5074052"/>
              <a:ext cx="234305" cy="2113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691604" y="5068467"/>
              <a:ext cx="234305" cy="55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5060089"/>
              <a:ext cx="234305" cy="837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4720324"/>
              <a:ext cx="234305" cy="3397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951943" y="5028440"/>
              <a:ext cx="234305" cy="2569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951943" y="4993998"/>
              <a:ext cx="234305" cy="3444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4982827"/>
              <a:ext cx="234305" cy="111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4724048"/>
              <a:ext cx="234305" cy="2587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212282" y="5098254"/>
              <a:ext cx="234305" cy="1871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212282" y="5003306"/>
              <a:ext cx="234305" cy="949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4994929"/>
              <a:ext cx="234305" cy="837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4781761"/>
              <a:ext cx="234305" cy="2131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472621" y="5039610"/>
              <a:ext cx="234305" cy="2457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472621" y="4883225"/>
              <a:ext cx="234305" cy="1563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4876709"/>
              <a:ext cx="234305" cy="65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4645855"/>
              <a:ext cx="234305" cy="2308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732960" y="5082430"/>
              <a:ext cx="234305" cy="2029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732960" y="4835751"/>
              <a:ext cx="234305" cy="2466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4829235"/>
              <a:ext cx="234305" cy="65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4525774"/>
              <a:ext cx="234305" cy="3034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993299" y="5182963"/>
              <a:ext cx="234305" cy="1023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993299" y="5180170"/>
              <a:ext cx="234305" cy="2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993299" y="5158760"/>
              <a:ext cx="234305" cy="2140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5054504"/>
              <a:ext cx="234305" cy="1042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2" name="pg61"/>
            <p:cNvSpPr/>
            <p:nvPr/>
          </p:nvSpPr>
          <p:spPr>
            <a:xfrm>
              <a:off x="2729445"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3" name="tx62"/>
            <p:cNvSpPr/>
            <p:nvPr/>
          </p:nvSpPr>
          <p:spPr>
            <a:xfrm>
              <a:off x="2854327"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4,343 case(s)</a:t>
              </a:r>
            </a:p>
          </p:txBody>
        </p:sp>
        <p:sp>
          <p:nvSpPr>
            <p:cNvPr id="64" name="pg63"/>
            <p:cNvSpPr/>
            <p:nvPr/>
          </p:nvSpPr>
          <p:spPr>
            <a:xfrm>
              <a:off x="2923876" y="2394471"/>
              <a:ext cx="1509421" cy="311602"/>
            </a:xfrm>
            <a:custGeom>
              <a:avLst/>
              <a:gdLst/>
              <a:ahLst/>
              <a:cxnLst/>
              <a:rect l="0" t="0" r="0" b="0"/>
              <a:pathLst>
                <a:path w="1509421" h="311602">
                  <a:moveTo>
                    <a:pt x="26017" y="311602"/>
                  </a:moveTo>
                  <a:lnTo>
                    <a:pt x="1483403" y="311602"/>
                  </a:lnTo>
                  <a:lnTo>
                    <a:pt x="1482356" y="311581"/>
                  </a:lnTo>
                  <a:lnTo>
                    <a:pt x="1486539" y="311412"/>
                  </a:lnTo>
                  <a:lnTo>
                    <a:pt x="1490642" y="310575"/>
                  </a:lnTo>
                  <a:lnTo>
                    <a:pt x="1494557" y="309090"/>
                  </a:lnTo>
                  <a:lnTo>
                    <a:pt x="1498183" y="306996"/>
                  </a:lnTo>
                  <a:lnTo>
                    <a:pt x="1501426" y="304348"/>
                  </a:lnTo>
                  <a:lnTo>
                    <a:pt x="1504203" y="301214"/>
                  </a:lnTo>
                  <a:lnTo>
                    <a:pt x="1506440" y="297675"/>
                  </a:lnTo>
                  <a:lnTo>
                    <a:pt x="1508082" y="293823"/>
                  </a:lnTo>
                  <a:lnTo>
                    <a:pt x="1509084" y="289758"/>
                  </a:lnTo>
                  <a:lnTo>
                    <a:pt x="1509421" y="285585"/>
                  </a:lnTo>
                  <a:lnTo>
                    <a:pt x="1509421" y="26017"/>
                  </a:lnTo>
                  <a:lnTo>
                    <a:pt x="1509084" y="21843"/>
                  </a:lnTo>
                  <a:lnTo>
                    <a:pt x="1508082" y="17778"/>
                  </a:lnTo>
                  <a:lnTo>
                    <a:pt x="1506440" y="13926"/>
                  </a:lnTo>
                  <a:lnTo>
                    <a:pt x="1504203" y="10387"/>
                  </a:lnTo>
                  <a:lnTo>
                    <a:pt x="1501426" y="7253"/>
                  </a:lnTo>
                  <a:lnTo>
                    <a:pt x="1498183" y="4605"/>
                  </a:lnTo>
                  <a:lnTo>
                    <a:pt x="1494557" y="2511"/>
                  </a:lnTo>
                  <a:lnTo>
                    <a:pt x="1490642" y="1027"/>
                  </a:lnTo>
                  <a:lnTo>
                    <a:pt x="1486539" y="189"/>
                  </a:lnTo>
                  <a:lnTo>
                    <a:pt x="1483403"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5" name="tx64"/>
            <p:cNvSpPr/>
            <p:nvPr/>
          </p:nvSpPr>
          <p:spPr>
            <a:xfrm>
              <a:off x="3027945" y="2466357"/>
              <a:ext cx="130128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4,380 case(s)</a:t>
              </a:r>
            </a:p>
          </p:txBody>
        </p:sp>
        <p:sp>
          <p:nvSpPr>
            <p:cNvPr id="66" name="rc65"/>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7" name="rc66"/>
            <p:cNvSpPr/>
            <p:nvPr/>
          </p:nvSpPr>
          <p:spPr>
            <a:xfrm>
              <a:off x="5266656" y="2153563"/>
              <a:ext cx="3176137" cy="3131794"/>
            </a:xfrm>
            <a:prstGeom prst="rect">
              <a:avLst/>
            </a:prstGeom>
            <a:solidFill>
              <a:srgbClr val="FFFFFF">
                <a:alpha val="100000"/>
              </a:srgbClr>
            </a:solidFill>
          </p:spPr>
          <p:txBody>
            <a:bodyPr/>
            <a:lstStyle/>
            <a:p>
              <a:endParaRPr/>
            </a:p>
          </p:txBody>
        </p:sp>
        <p:sp>
          <p:nvSpPr>
            <p:cNvPr id="68" name="pl67"/>
            <p:cNvSpPr/>
            <p:nvPr/>
          </p:nvSpPr>
          <p:spPr>
            <a:xfrm>
              <a:off x="5266656" y="48199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266656" y="388906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2958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1" name="pl70"/>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266656" y="43544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3" name="pl72"/>
            <p:cNvSpPr/>
            <p:nvPr/>
          </p:nvSpPr>
          <p:spPr>
            <a:xfrm>
              <a:off x="5266656" y="342363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266656" y="24927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5" name="rc74"/>
            <p:cNvSpPr/>
            <p:nvPr/>
          </p:nvSpPr>
          <p:spPr>
            <a:xfrm>
              <a:off x="5305706" y="4967934"/>
              <a:ext cx="234305" cy="3174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305706" y="4785484"/>
              <a:ext cx="234305" cy="18244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305706" y="4780830"/>
              <a:ext cx="234305" cy="46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305706" y="4486678"/>
              <a:ext cx="234305" cy="2941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566046" y="4770591"/>
              <a:ext cx="234305" cy="51476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566046" y="4070582"/>
              <a:ext cx="234305" cy="7000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566046" y="4058481"/>
              <a:ext cx="234305" cy="121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566046" y="3702891"/>
              <a:ext cx="234305" cy="3555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826385" y="4838544"/>
              <a:ext cx="234305" cy="4468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826385" y="4338670"/>
              <a:ext cx="234305" cy="4998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826385" y="4321915"/>
              <a:ext cx="234305" cy="167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826385" y="3950501"/>
              <a:ext cx="234305" cy="3714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086724" y="4862746"/>
              <a:ext cx="234305" cy="4226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086724" y="3929091"/>
              <a:ext cx="234305" cy="9336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086724" y="3923506"/>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086724" y="3575363"/>
              <a:ext cx="234305" cy="34814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347063" y="4979104"/>
              <a:ext cx="234305" cy="30625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347063" y="3124826"/>
              <a:ext cx="234305" cy="18542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347063" y="3117379"/>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347063" y="2876285"/>
              <a:ext cx="234305" cy="2410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07402" y="4986551"/>
              <a:ext cx="234305" cy="2988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07402" y="4168323"/>
              <a:ext cx="234305" cy="8182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07402" y="4160876"/>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07402" y="4009145"/>
              <a:ext cx="234305" cy="1517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867741" y="4933492"/>
              <a:ext cx="234305" cy="3518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867741" y="4510880"/>
              <a:ext cx="234305" cy="4226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867741" y="4501571"/>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867741" y="4253031"/>
              <a:ext cx="234305" cy="24854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128081" y="4860884"/>
              <a:ext cx="234305" cy="42447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128081" y="4523912"/>
              <a:ext cx="234305" cy="3369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128081" y="4509949"/>
              <a:ext cx="234305" cy="1396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128081" y="4162737"/>
              <a:ext cx="234305" cy="3472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388420" y="5078706"/>
              <a:ext cx="234305" cy="2066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388420" y="4841336"/>
              <a:ext cx="234305" cy="2373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388420" y="4832958"/>
              <a:ext cx="234305" cy="837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388420" y="4639339"/>
              <a:ext cx="234305" cy="19361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648759" y="5053573"/>
              <a:ext cx="234305" cy="2317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648759" y="5024716"/>
              <a:ext cx="234305" cy="288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648759" y="5015408"/>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648759" y="4846921"/>
              <a:ext cx="234305" cy="1684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09098" y="5023785"/>
              <a:ext cx="234305" cy="2615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09098" y="502378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09098" y="5014477"/>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09098" y="4785484"/>
              <a:ext cx="234305" cy="2289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169437" y="5230437"/>
              <a:ext cx="234305" cy="549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169437" y="5228575"/>
              <a:ext cx="234305" cy="18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169437" y="5225783"/>
              <a:ext cx="234305" cy="279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169437" y="5144797"/>
              <a:ext cx="234305" cy="8098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3" name="pg122"/>
            <p:cNvSpPr/>
            <p:nvPr/>
          </p:nvSpPr>
          <p:spPr>
            <a:xfrm>
              <a:off x="7184424"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24" name="pg123"/>
            <p:cNvSpPr/>
            <p:nvPr/>
          </p:nvSpPr>
          <p:spPr>
            <a:xfrm>
              <a:off x="744476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25" name="pg124"/>
            <p:cNvSpPr/>
            <p:nvPr/>
          </p:nvSpPr>
          <p:spPr>
            <a:xfrm>
              <a:off x="5881446"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6" name="tx125"/>
            <p:cNvSpPr/>
            <p:nvPr/>
          </p:nvSpPr>
          <p:spPr>
            <a:xfrm>
              <a:off x="6006328"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10,701 case(s)</a:t>
              </a:r>
            </a:p>
          </p:txBody>
        </p:sp>
        <p:sp>
          <p:nvSpPr>
            <p:cNvPr id="127" name="pg126"/>
            <p:cNvSpPr/>
            <p:nvPr/>
          </p:nvSpPr>
          <p:spPr>
            <a:xfrm>
              <a:off x="6059786" y="2394471"/>
              <a:ext cx="1589877" cy="311602"/>
            </a:xfrm>
            <a:custGeom>
              <a:avLst/>
              <a:gdLst/>
              <a:ahLst/>
              <a:cxnLst/>
              <a:rect l="0" t="0" r="0" b="0"/>
              <a:pathLst>
                <a:path w="1589877" h="311602">
                  <a:moveTo>
                    <a:pt x="26017" y="311602"/>
                  </a:moveTo>
                  <a:lnTo>
                    <a:pt x="1563860" y="311602"/>
                  </a:lnTo>
                  <a:lnTo>
                    <a:pt x="1562813" y="311581"/>
                  </a:lnTo>
                  <a:lnTo>
                    <a:pt x="1566996" y="311412"/>
                  </a:lnTo>
                  <a:lnTo>
                    <a:pt x="1571099" y="310575"/>
                  </a:lnTo>
                  <a:lnTo>
                    <a:pt x="1575014" y="309090"/>
                  </a:lnTo>
                  <a:lnTo>
                    <a:pt x="1578640" y="306996"/>
                  </a:lnTo>
                  <a:lnTo>
                    <a:pt x="1581883" y="304348"/>
                  </a:lnTo>
                  <a:lnTo>
                    <a:pt x="1584659" y="301214"/>
                  </a:lnTo>
                  <a:lnTo>
                    <a:pt x="1586897" y="297675"/>
                  </a:lnTo>
                  <a:lnTo>
                    <a:pt x="1588538" y="293823"/>
                  </a:lnTo>
                  <a:lnTo>
                    <a:pt x="1589540" y="289758"/>
                  </a:lnTo>
                  <a:lnTo>
                    <a:pt x="1589877" y="285585"/>
                  </a:lnTo>
                  <a:lnTo>
                    <a:pt x="1589877" y="26017"/>
                  </a:lnTo>
                  <a:lnTo>
                    <a:pt x="1589540" y="21843"/>
                  </a:lnTo>
                  <a:lnTo>
                    <a:pt x="1588538" y="17778"/>
                  </a:lnTo>
                  <a:lnTo>
                    <a:pt x="1586897" y="13926"/>
                  </a:lnTo>
                  <a:lnTo>
                    <a:pt x="1584659" y="10387"/>
                  </a:lnTo>
                  <a:lnTo>
                    <a:pt x="1581883" y="7253"/>
                  </a:lnTo>
                  <a:lnTo>
                    <a:pt x="1578640" y="4605"/>
                  </a:lnTo>
                  <a:lnTo>
                    <a:pt x="1575014" y="2511"/>
                  </a:lnTo>
                  <a:lnTo>
                    <a:pt x="1571099" y="1027"/>
                  </a:lnTo>
                  <a:lnTo>
                    <a:pt x="1566996" y="189"/>
                  </a:lnTo>
                  <a:lnTo>
                    <a:pt x="156386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8" name="tx127"/>
            <p:cNvSpPr/>
            <p:nvPr/>
          </p:nvSpPr>
          <p:spPr>
            <a:xfrm>
              <a:off x="6163854" y="2466357"/>
              <a:ext cx="138174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311,500 case(s)</a:t>
              </a:r>
            </a:p>
          </p:txBody>
        </p:sp>
        <p:sp>
          <p:nvSpPr>
            <p:cNvPr id="129" name="rc128"/>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0" name="rc129"/>
            <p:cNvSpPr/>
            <p:nvPr/>
          </p:nvSpPr>
          <p:spPr>
            <a:xfrm>
              <a:off x="8442793" y="2153563"/>
              <a:ext cx="3176137" cy="3131794"/>
            </a:xfrm>
            <a:prstGeom prst="rect">
              <a:avLst/>
            </a:prstGeom>
            <a:solidFill>
              <a:srgbClr val="FFFFFF">
                <a:alpha val="100000"/>
              </a:srgbClr>
            </a:solidFill>
          </p:spPr>
          <p:txBody>
            <a:bodyPr/>
            <a:lstStyle/>
            <a:p>
              <a:endParaRPr/>
            </a:p>
          </p:txBody>
        </p:sp>
        <p:sp>
          <p:nvSpPr>
            <p:cNvPr id="131" name="pl130"/>
            <p:cNvSpPr/>
            <p:nvPr/>
          </p:nvSpPr>
          <p:spPr>
            <a:xfrm>
              <a:off x="8442793" y="48199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8442793" y="388906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2958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5" name="pl134"/>
            <p:cNvSpPr/>
            <p:nvPr/>
          </p:nvSpPr>
          <p:spPr>
            <a:xfrm>
              <a:off x="8442793" y="43544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6" name="pl135"/>
            <p:cNvSpPr/>
            <p:nvPr/>
          </p:nvSpPr>
          <p:spPr>
            <a:xfrm>
              <a:off x="8442793" y="342363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pl136"/>
            <p:cNvSpPr/>
            <p:nvPr/>
          </p:nvSpPr>
          <p:spPr>
            <a:xfrm>
              <a:off x="8442793" y="24927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rc137"/>
            <p:cNvSpPr/>
            <p:nvPr/>
          </p:nvSpPr>
          <p:spPr>
            <a:xfrm>
              <a:off x="8481844" y="5018200"/>
              <a:ext cx="234305" cy="26715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481844" y="4656095"/>
              <a:ext cx="234305" cy="3621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481844" y="4650509"/>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8481844" y="4469922"/>
              <a:ext cx="234305" cy="1805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742183" y="4967934"/>
              <a:ext cx="234305" cy="3174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742183" y="4656095"/>
              <a:ext cx="234305" cy="31183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742183" y="4648648"/>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742183" y="4337740"/>
              <a:ext cx="234305" cy="3109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002523" y="4943731"/>
              <a:ext cx="234305" cy="3416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002523" y="4517396"/>
              <a:ext cx="234305" cy="4263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002523" y="4505295"/>
              <a:ext cx="234305" cy="121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002523" y="4186009"/>
              <a:ext cx="234305" cy="31928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262862" y="5040541"/>
              <a:ext cx="234305" cy="2448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262862" y="4613275"/>
              <a:ext cx="234305" cy="4272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262862" y="4602105"/>
              <a:ext cx="234305" cy="111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262862" y="4283750"/>
              <a:ext cx="234305" cy="3183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523201" y="5020993"/>
              <a:ext cx="234305" cy="26436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523201" y="4415932"/>
              <a:ext cx="234305" cy="60506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523201" y="4406623"/>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523201" y="4107816"/>
              <a:ext cx="234305" cy="29880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783540" y="4989343"/>
              <a:ext cx="234305" cy="2960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783540" y="4919529"/>
              <a:ext cx="234305" cy="698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783540" y="4905566"/>
              <a:ext cx="234305" cy="1396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783540" y="4550907"/>
              <a:ext cx="234305" cy="3546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043879" y="5078706"/>
              <a:ext cx="234305" cy="2066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043879" y="5075914"/>
              <a:ext cx="234305" cy="2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043879" y="5070328"/>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043879" y="4784554"/>
              <a:ext cx="234305" cy="2857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304218" y="5074052"/>
              <a:ext cx="234305" cy="2113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304218" y="5073121"/>
              <a:ext cx="234305" cy="9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304218" y="5066605"/>
              <a:ext cx="234305" cy="65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304218" y="4738011"/>
              <a:ext cx="234305" cy="3285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564558" y="5205304"/>
              <a:ext cx="234305" cy="800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564558" y="5204373"/>
              <a:ext cx="234305" cy="9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564558" y="5196926"/>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564558" y="5004237"/>
              <a:ext cx="234305" cy="1926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824897" y="5203442"/>
              <a:ext cx="234305" cy="8191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824897" y="520344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824897" y="5197857"/>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824897" y="4926045"/>
              <a:ext cx="234305" cy="2718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085236" y="5234160"/>
              <a:ext cx="234305" cy="511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085236" y="523416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085236" y="5228575"/>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085236" y="5116872"/>
              <a:ext cx="234305" cy="1117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345575" y="5211820"/>
              <a:ext cx="234305" cy="735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345575" y="521182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345575" y="5210889"/>
              <a:ext cx="234305" cy="93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345575" y="5004237"/>
              <a:ext cx="234305" cy="2066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6" name="pg185"/>
            <p:cNvSpPr/>
            <p:nvPr/>
          </p:nvSpPr>
          <p:spPr>
            <a:xfrm>
              <a:off x="9081721"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7" name="tx186"/>
            <p:cNvSpPr/>
            <p:nvPr/>
          </p:nvSpPr>
          <p:spPr>
            <a:xfrm>
              <a:off x="9206603"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5,086 case(s)</a:t>
              </a:r>
            </a:p>
          </p:txBody>
        </p:sp>
        <p:sp>
          <p:nvSpPr>
            <p:cNvPr id="188" name="pg187"/>
            <p:cNvSpPr/>
            <p:nvPr/>
          </p:nvSpPr>
          <p:spPr>
            <a:xfrm>
              <a:off x="9235923" y="2394471"/>
              <a:ext cx="1589877" cy="311602"/>
            </a:xfrm>
            <a:custGeom>
              <a:avLst/>
              <a:gdLst/>
              <a:ahLst/>
              <a:cxnLst/>
              <a:rect l="0" t="0" r="0" b="0"/>
              <a:pathLst>
                <a:path w="1589877" h="311602">
                  <a:moveTo>
                    <a:pt x="26017" y="311602"/>
                  </a:moveTo>
                  <a:lnTo>
                    <a:pt x="1563860" y="311602"/>
                  </a:lnTo>
                  <a:lnTo>
                    <a:pt x="1562813" y="311581"/>
                  </a:lnTo>
                  <a:lnTo>
                    <a:pt x="1566996" y="311412"/>
                  </a:lnTo>
                  <a:lnTo>
                    <a:pt x="1571099" y="310575"/>
                  </a:lnTo>
                  <a:lnTo>
                    <a:pt x="1575014" y="309090"/>
                  </a:lnTo>
                  <a:lnTo>
                    <a:pt x="1578640" y="306996"/>
                  </a:lnTo>
                  <a:lnTo>
                    <a:pt x="1581883" y="304348"/>
                  </a:lnTo>
                  <a:lnTo>
                    <a:pt x="1584659" y="301214"/>
                  </a:lnTo>
                  <a:lnTo>
                    <a:pt x="1586897" y="297675"/>
                  </a:lnTo>
                  <a:lnTo>
                    <a:pt x="1588538" y="293823"/>
                  </a:lnTo>
                  <a:lnTo>
                    <a:pt x="1589540" y="289758"/>
                  </a:lnTo>
                  <a:lnTo>
                    <a:pt x="1589877" y="285585"/>
                  </a:lnTo>
                  <a:lnTo>
                    <a:pt x="1589877" y="26017"/>
                  </a:lnTo>
                  <a:lnTo>
                    <a:pt x="1589540" y="21843"/>
                  </a:lnTo>
                  <a:lnTo>
                    <a:pt x="1588538" y="17778"/>
                  </a:lnTo>
                  <a:lnTo>
                    <a:pt x="1586897" y="13926"/>
                  </a:lnTo>
                  <a:lnTo>
                    <a:pt x="1584659" y="10387"/>
                  </a:lnTo>
                  <a:lnTo>
                    <a:pt x="1581883" y="7253"/>
                  </a:lnTo>
                  <a:lnTo>
                    <a:pt x="1578640" y="4605"/>
                  </a:lnTo>
                  <a:lnTo>
                    <a:pt x="1575014" y="2511"/>
                  </a:lnTo>
                  <a:lnTo>
                    <a:pt x="1571099" y="1027"/>
                  </a:lnTo>
                  <a:lnTo>
                    <a:pt x="1566996" y="189"/>
                  </a:lnTo>
                  <a:lnTo>
                    <a:pt x="156386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9" name="tx188"/>
            <p:cNvSpPr/>
            <p:nvPr/>
          </p:nvSpPr>
          <p:spPr>
            <a:xfrm>
              <a:off x="9339992" y="2466357"/>
              <a:ext cx="138174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109,419 case(s)</a:t>
              </a:r>
            </a:p>
          </p:txBody>
        </p:sp>
        <p:sp>
          <p:nvSpPr>
            <p:cNvPr id="190" name="rc189"/>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1" name="rc190"/>
            <p:cNvSpPr/>
            <p:nvPr/>
          </p:nvSpPr>
          <p:spPr>
            <a:xfrm>
              <a:off x="11618931" y="2153563"/>
              <a:ext cx="3176137" cy="3131794"/>
            </a:xfrm>
            <a:prstGeom prst="rect">
              <a:avLst/>
            </a:prstGeom>
            <a:solidFill>
              <a:srgbClr val="FFFFFF">
                <a:alpha val="100000"/>
              </a:srgbClr>
            </a:solidFill>
          </p:spPr>
          <p:txBody>
            <a:bodyPr/>
            <a:lstStyle/>
            <a:p>
              <a:endParaRPr/>
            </a:p>
          </p:txBody>
        </p:sp>
        <p:sp>
          <p:nvSpPr>
            <p:cNvPr id="192" name="pl191"/>
            <p:cNvSpPr/>
            <p:nvPr/>
          </p:nvSpPr>
          <p:spPr>
            <a:xfrm>
              <a:off x="11618931" y="48199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3" name="pl192"/>
            <p:cNvSpPr/>
            <p:nvPr/>
          </p:nvSpPr>
          <p:spPr>
            <a:xfrm>
              <a:off x="11618931" y="388906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4" name="pl193"/>
            <p:cNvSpPr/>
            <p:nvPr/>
          </p:nvSpPr>
          <p:spPr>
            <a:xfrm>
              <a:off x="11618931" y="2958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5" name="pl194"/>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6" name="pl195"/>
            <p:cNvSpPr/>
            <p:nvPr/>
          </p:nvSpPr>
          <p:spPr>
            <a:xfrm>
              <a:off x="11618931" y="43544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7" name="pl196"/>
            <p:cNvSpPr/>
            <p:nvPr/>
          </p:nvSpPr>
          <p:spPr>
            <a:xfrm>
              <a:off x="11618931" y="342363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8" name="pl197"/>
            <p:cNvSpPr/>
            <p:nvPr/>
          </p:nvSpPr>
          <p:spPr>
            <a:xfrm>
              <a:off x="11618931" y="24927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9" name="rc198"/>
            <p:cNvSpPr/>
            <p:nvPr/>
          </p:nvSpPr>
          <p:spPr>
            <a:xfrm>
              <a:off x="11657982" y="5119664"/>
              <a:ext cx="234305" cy="1656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1657982" y="5007030"/>
              <a:ext cx="234305" cy="1126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1657982" y="4997721"/>
              <a:ext cx="234305" cy="93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1657982" y="4875778"/>
              <a:ext cx="234305" cy="1219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1918321" y="5138281"/>
              <a:ext cx="234305" cy="1470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918321" y="5065674"/>
              <a:ext cx="234305" cy="7260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1918321" y="5057296"/>
              <a:ext cx="234305" cy="837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1918321" y="4904635"/>
              <a:ext cx="234305" cy="1526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178660" y="5020062"/>
              <a:ext cx="234305" cy="2652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178660" y="4853437"/>
              <a:ext cx="234305" cy="1666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178660" y="4847852"/>
              <a:ext cx="234305" cy="55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178660" y="4576971"/>
              <a:ext cx="234305" cy="2708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439000" y="4904635"/>
              <a:ext cx="234305" cy="3807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439000" y="4883225"/>
              <a:ext cx="234305" cy="214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439000" y="4867400"/>
              <a:ext cx="234305" cy="158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439000" y="4401969"/>
              <a:ext cx="234305" cy="4654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699339" y="4934423"/>
              <a:ext cx="234305" cy="3509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699339" y="4928837"/>
              <a:ext cx="234305" cy="55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699339" y="4913013"/>
              <a:ext cx="234305" cy="158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699339" y="4662611"/>
              <a:ext cx="234305" cy="2504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959678" y="4919529"/>
              <a:ext cx="234305" cy="3658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959678" y="4840405"/>
              <a:ext cx="234305" cy="791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959678" y="4813410"/>
              <a:ext cx="234305" cy="2699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959678" y="4486678"/>
              <a:ext cx="234305" cy="3267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220017" y="4955832"/>
              <a:ext cx="234305" cy="3295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220017" y="495583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220017" y="4935353"/>
              <a:ext cx="234305" cy="2047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220017" y="4694260"/>
              <a:ext cx="234305" cy="2410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480356" y="4949316"/>
              <a:ext cx="234305" cy="3360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480356" y="494931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480356" y="4916736"/>
              <a:ext cx="234305" cy="325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480356" y="4616998"/>
              <a:ext cx="234305" cy="2997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740696" y="5041472"/>
              <a:ext cx="234305" cy="2438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740696" y="504147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740696" y="5021924"/>
              <a:ext cx="234305" cy="195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740696" y="4818996"/>
              <a:ext cx="234305" cy="2029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001035" y="5122457"/>
              <a:ext cx="234305" cy="16290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001035" y="512245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001035" y="5104770"/>
              <a:ext cx="234305" cy="1768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001035" y="4694260"/>
              <a:ext cx="234305" cy="4105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261374" y="4909289"/>
              <a:ext cx="234305" cy="3760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261374" y="490928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261374" y="4901842"/>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261374" y="4463406"/>
              <a:ext cx="234305" cy="4384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521713" y="5034956"/>
              <a:ext cx="234305" cy="2504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521713" y="5033094"/>
              <a:ext cx="234305" cy="18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521713" y="5025647"/>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521713" y="4781761"/>
              <a:ext cx="234305" cy="2438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7" name="pg246"/>
            <p:cNvSpPr/>
            <p:nvPr/>
          </p:nvSpPr>
          <p:spPr>
            <a:xfrm>
              <a:off x="14317717"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48" name="pg247"/>
            <p:cNvSpPr/>
            <p:nvPr/>
          </p:nvSpPr>
          <p:spPr>
            <a:xfrm>
              <a:off x="13536700"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49" name="pg248"/>
            <p:cNvSpPr/>
            <p:nvPr/>
          </p:nvSpPr>
          <p:spPr>
            <a:xfrm>
              <a:off x="12257859"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0" name="tx249"/>
            <p:cNvSpPr/>
            <p:nvPr/>
          </p:nvSpPr>
          <p:spPr>
            <a:xfrm>
              <a:off x="12382741"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4,320 case(s)</a:t>
              </a:r>
            </a:p>
          </p:txBody>
        </p:sp>
        <p:sp>
          <p:nvSpPr>
            <p:cNvPr id="251" name="pg250"/>
            <p:cNvSpPr/>
            <p:nvPr/>
          </p:nvSpPr>
          <p:spPr>
            <a:xfrm>
              <a:off x="12432175" y="2394471"/>
              <a:ext cx="1549649" cy="311602"/>
            </a:xfrm>
            <a:custGeom>
              <a:avLst/>
              <a:gdLst/>
              <a:ahLst/>
              <a:cxnLst/>
              <a:rect l="0" t="0" r="0" b="0"/>
              <a:pathLst>
                <a:path w="1549649" h="311602">
                  <a:moveTo>
                    <a:pt x="26017" y="311602"/>
                  </a:moveTo>
                  <a:lnTo>
                    <a:pt x="1523632" y="311602"/>
                  </a:lnTo>
                  <a:lnTo>
                    <a:pt x="1522584" y="311581"/>
                  </a:lnTo>
                  <a:lnTo>
                    <a:pt x="1526768" y="311412"/>
                  </a:lnTo>
                  <a:lnTo>
                    <a:pt x="1530870" y="310575"/>
                  </a:lnTo>
                  <a:lnTo>
                    <a:pt x="1534785" y="309090"/>
                  </a:lnTo>
                  <a:lnTo>
                    <a:pt x="1538411" y="306996"/>
                  </a:lnTo>
                  <a:lnTo>
                    <a:pt x="1541655" y="304348"/>
                  </a:lnTo>
                  <a:lnTo>
                    <a:pt x="1544431" y="301214"/>
                  </a:lnTo>
                  <a:lnTo>
                    <a:pt x="1546669" y="297675"/>
                  </a:lnTo>
                  <a:lnTo>
                    <a:pt x="1548310" y="293823"/>
                  </a:lnTo>
                  <a:lnTo>
                    <a:pt x="1549312" y="289758"/>
                  </a:lnTo>
                  <a:lnTo>
                    <a:pt x="1549649" y="285585"/>
                  </a:lnTo>
                  <a:lnTo>
                    <a:pt x="1549649" y="26017"/>
                  </a:lnTo>
                  <a:lnTo>
                    <a:pt x="1549312" y="21843"/>
                  </a:lnTo>
                  <a:lnTo>
                    <a:pt x="1548310" y="17778"/>
                  </a:lnTo>
                  <a:lnTo>
                    <a:pt x="1546669" y="13926"/>
                  </a:lnTo>
                  <a:lnTo>
                    <a:pt x="1544431" y="10387"/>
                  </a:lnTo>
                  <a:lnTo>
                    <a:pt x="1541655" y="7253"/>
                  </a:lnTo>
                  <a:lnTo>
                    <a:pt x="1538411" y="4605"/>
                  </a:lnTo>
                  <a:lnTo>
                    <a:pt x="1534785" y="2511"/>
                  </a:lnTo>
                  <a:lnTo>
                    <a:pt x="1530870" y="1027"/>
                  </a:lnTo>
                  <a:lnTo>
                    <a:pt x="1526768" y="189"/>
                  </a:lnTo>
                  <a:lnTo>
                    <a:pt x="1523632"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2" name="tx251"/>
            <p:cNvSpPr/>
            <p:nvPr/>
          </p:nvSpPr>
          <p:spPr>
            <a:xfrm>
              <a:off x="12536244" y="2466357"/>
              <a:ext cx="134151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89,100 case(s)</a:t>
              </a:r>
            </a:p>
          </p:txBody>
        </p:sp>
        <p:sp>
          <p:nvSpPr>
            <p:cNvPr id="253" name="rc252"/>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4" name="rc253"/>
            <p:cNvSpPr/>
            <p:nvPr/>
          </p:nvSpPr>
          <p:spPr>
            <a:xfrm>
              <a:off x="14795069" y="2153563"/>
              <a:ext cx="3176137" cy="3131794"/>
            </a:xfrm>
            <a:prstGeom prst="rect">
              <a:avLst/>
            </a:prstGeom>
            <a:solidFill>
              <a:srgbClr val="FFFFFF">
                <a:alpha val="100000"/>
              </a:srgbClr>
            </a:solidFill>
          </p:spPr>
          <p:txBody>
            <a:bodyPr/>
            <a:lstStyle/>
            <a:p>
              <a:endParaRPr/>
            </a:p>
          </p:txBody>
        </p:sp>
        <p:sp>
          <p:nvSpPr>
            <p:cNvPr id="255" name="pl254"/>
            <p:cNvSpPr/>
            <p:nvPr/>
          </p:nvSpPr>
          <p:spPr>
            <a:xfrm>
              <a:off x="14795069" y="48199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6" name="pl255"/>
            <p:cNvSpPr/>
            <p:nvPr/>
          </p:nvSpPr>
          <p:spPr>
            <a:xfrm>
              <a:off x="14795069" y="388906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7" name="pl256"/>
            <p:cNvSpPr/>
            <p:nvPr/>
          </p:nvSpPr>
          <p:spPr>
            <a:xfrm>
              <a:off x="14795069" y="2958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8" name="pl257"/>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59" name="pl258"/>
            <p:cNvSpPr/>
            <p:nvPr/>
          </p:nvSpPr>
          <p:spPr>
            <a:xfrm>
              <a:off x="14795069" y="43544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0" name="pl259"/>
            <p:cNvSpPr/>
            <p:nvPr/>
          </p:nvSpPr>
          <p:spPr>
            <a:xfrm>
              <a:off x="14795069" y="342363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1" name="pl260"/>
            <p:cNvSpPr/>
            <p:nvPr/>
          </p:nvSpPr>
          <p:spPr>
            <a:xfrm>
              <a:off x="14795069" y="24927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2" name="rc261"/>
            <p:cNvSpPr/>
            <p:nvPr/>
          </p:nvSpPr>
          <p:spPr>
            <a:xfrm>
              <a:off x="14834120" y="4761282"/>
              <a:ext cx="234305" cy="5240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4834120" y="4311675"/>
              <a:ext cx="234305" cy="44960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4834120" y="4304229"/>
              <a:ext cx="234305" cy="74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4834120" y="3835074"/>
              <a:ext cx="234305" cy="4691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094459" y="5120595"/>
              <a:ext cx="234305" cy="1647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094459" y="4135742"/>
              <a:ext cx="234305" cy="98485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094459" y="4129226"/>
              <a:ext cx="234305" cy="65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094459" y="3263524"/>
              <a:ext cx="234305" cy="8657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354798" y="5280703"/>
              <a:ext cx="234305" cy="46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354798" y="4606759"/>
              <a:ext cx="234305" cy="6739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354798" y="460675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354798" y="3824834"/>
              <a:ext cx="234305" cy="7819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615138" y="5220197"/>
              <a:ext cx="234305" cy="6516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615138" y="5218336"/>
              <a:ext cx="234305" cy="18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615138" y="5216474"/>
              <a:ext cx="234305" cy="1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615138" y="4648648"/>
              <a:ext cx="234305" cy="5678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875477" y="5240676"/>
              <a:ext cx="234305" cy="446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875477" y="5237884"/>
              <a:ext cx="234305" cy="2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875477" y="5176447"/>
              <a:ext cx="234305" cy="614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875477" y="5055435"/>
              <a:ext cx="234305" cy="1210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613581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6135816" y="5277911"/>
              <a:ext cx="234305" cy="74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6135816" y="5262086"/>
              <a:ext cx="234305" cy="158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6135816" y="5262086"/>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6" name="pg285"/>
            <p:cNvSpPr/>
            <p:nvPr/>
          </p:nvSpPr>
          <p:spPr>
            <a:xfrm>
              <a:off x="15671481"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87" name="pg286"/>
            <p:cNvSpPr/>
            <p:nvPr/>
          </p:nvSpPr>
          <p:spPr>
            <a:xfrm>
              <a:off x="15433996"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88" name="tx287"/>
            <p:cNvSpPr/>
            <p:nvPr/>
          </p:nvSpPr>
          <p:spPr>
            <a:xfrm>
              <a:off x="15558879"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3,241 case(s)</a:t>
              </a:r>
            </a:p>
          </p:txBody>
        </p:sp>
        <p:sp>
          <p:nvSpPr>
            <p:cNvPr id="289" name="pg288"/>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0" name="rc289"/>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1" name="tx290"/>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2" name="tx291"/>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93" name="tx292"/>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94" name="tx293"/>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5" name="tx294"/>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96" name="pl295"/>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tx307"/>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9" name="tx308"/>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0" name="tx309"/>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1" name="tx310"/>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2" name="tx311"/>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3" name="tx312"/>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14" name="tx313"/>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5" name="tx314"/>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16" name="tx315"/>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7" name="tx316"/>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18" name="tx317"/>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9" name="tx318"/>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0" name="pl319"/>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tx331"/>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3" name="tx332"/>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34" name="tx333"/>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5" name="tx334"/>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6" name="tx335"/>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7" name="tx336"/>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38" name="tx337"/>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9" name="tx338"/>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0" name="tx339"/>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1" name="tx340"/>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2" name="tx341"/>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3" name="tx342"/>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44" name="pl343"/>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350"/>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tx355"/>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7" name="tx356"/>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58" name="tx357"/>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9" name="tx358"/>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0" name="tx359"/>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1" name="tx360"/>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2" name="tx361"/>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63" name="tx362"/>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64" name="tx363"/>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5" name="tx364"/>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6" name="tx365"/>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7" name="tx366"/>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68" name="pl367"/>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tx379"/>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1" name="tx380"/>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2" name="tx381"/>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83" name="tx382"/>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84" name="tx383"/>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5" name="tx384"/>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6" name="tx385"/>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7" name="tx386"/>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88" name="tx387"/>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9" name="tx388"/>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0" name="tx389"/>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1" name="tx390"/>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2" name="pl391"/>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tx403"/>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5" name="tx404"/>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6" name="tx405"/>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7" name="tx406"/>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08" name="tx407"/>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9" name="tx408"/>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0" name="tx409"/>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1" name="tx410"/>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2" name="tx411"/>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13" name="tx412"/>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14" name="tx413"/>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5" name="tx414"/>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6" name="tx415"/>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17" name="tx416"/>
            <p:cNvSpPr/>
            <p:nvPr/>
          </p:nvSpPr>
          <p:spPr>
            <a:xfrm>
              <a:off x="1230614" y="423963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18" name="tx417"/>
            <p:cNvSpPr/>
            <p:nvPr/>
          </p:nvSpPr>
          <p:spPr>
            <a:xfrm>
              <a:off x="1230614" y="330877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19" name="tx418"/>
            <p:cNvSpPr/>
            <p:nvPr/>
          </p:nvSpPr>
          <p:spPr>
            <a:xfrm>
              <a:off x="1230614" y="2377912"/>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420" name="pl419"/>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1" name="pl420"/>
            <p:cNvSpPr/>
            <p:nvPr/>
          </p:nvSpPr>
          <p:spPr>
            <a:xfrm>
              <a:off x="2055723" y="43544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2" name="pl421"/>
            <p:cNvSpPr/>
            <p:nvPr/>
          </p:nvSpPr>
          <p:spPr>
            <a:xfrm>
              <a:off x="2055723" y="342363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3" name="pl422"/>
            <p:cNvSpPr/>
            <p:nvPr/>
          </p:nvSpPr>
          <p:spPr>
            <a:xfrm>
              <a:off x="2055723" y="24927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4" name="tx423"/>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25" name="rc424"/>
            <p:cNvSpPr/>
            <p:nvPr/>
          </p:nvSpPr>
          <p:spPr>
            <a:xfrm>
              <a:off x="18110385" y="2153563"/>
              <a:ext cx="1240079" cy="413498"/>
            </a:xfrm>
            <a:prstGeom prst="rect">
              <a:avLst/>
            </a:prstGeom>
            <a:solidFill>
              <a:srgbClr val="FFFFFF">
                <a:alpha val="100000"/>
              </a:srgbClr>
            </a:solidFill>
          </p:spPr>
          <p:txBody>
            <a:bodyPr/>
            <a:lstStyle/>
            <a:p>
              <a:endParaRPr/>
            </a:p>
          </p:txBody>
        </p:sp>
        <p:sp>
          <p:nvSpPr>
            <p:cNvPr id="426" name="rc425"/>
            <p:cNvSpPr/>
            <p:nvPr/>
          </p:nvSpPr>
          <p:spPr>
            <a:xfrm>
              <a:off x="18179974" y="2223153"/>
              <a:ext cx="274319" cy="274319"/>
            </a:xfrm>
            <a:prstGeom prst="rect">
              <a:avLst/>
            </a:prstGeom>
            <a:solidFill>
              <a:srgbClr val="FFFFFF">
                <a:alpha val="100000"/>
              </a:srgbClr>
            </a:solidFill>
          </p:spPr>
          <p:txBody>
            <a:bodyPr/>
            <a:lstStyle/>
            <a:p>
              <a:endParaRPr/>
            </a:p>
          </p:txBody>
        </p:sp>
        <p:sp>
          <p:nvSpPr>
            <p:cNvPr id="427" name="pg426"/>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28" name="tx427"/>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29" name="rc428"/>
            <p:cNvSpPr/>
            <p:nvPr/>
          </p:nvSpPr>
          <p:spPr>
            <a:xfrm>
              <a:off x="18110385" y="2706240"/>
              <a:ext cx="1753945" cy="1236458"/>
            </a:xfrm>
            <a:prstGeom prst="rect">
              <a:avLst/>
            </a:prstGeom>
            <a:solidFill>
              <a:srgbClr val="FFFFFF">
                <a:alpha val="100000"/>
              </a:srgbClr>
            </a:solidFill>
          </p:spPr>
          <p:txBody>
            <a:bodyPr/>
            <a:lstStyle/>
            <a:p>
              <a:endParaRPr/>
            </a:p>
          </p:txBody>
        </p:sp>
        <p:sp>
          <p:nvSpPr>
            <p:cNvPr id="430" name="rc429"/>
            <p:cNvSpPr/>
            <p:nvPr/>
          </p:nvSpPr>
          <p:spPr>
            <a:xfrm>
              <a:off x="18179974" y="2775829"/>
              <a:ext cx="274319" cy="274319"/>
            </a:xfrm>
            <a:prstGeom prst="rect">
              <a:avLst/>
            </a:prstGeom>
            <a:solidFill>
              <a:srgbClr val="FFFFFF">
                <a:alpha val="100000"/>
              </a:srgbClr>
            </a:solidFill>
          </p:spPr>
          <p:txBody>
            <a:bodyPr/>
            <a:lstStyle/>
            <a:p>
              <a:endParaRPr/>
            </a:p>
          </p:txBody>
        </p:sp>
        <p:sp>
          <p:nvSpPr>
            <p:cNvPr id="431" name="rc430"/>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2" name="rc431"/>
            <p:cNvSpPr/>
            <p:nvPr/>
          </p:nvSpPr>
          <p:spPr>
            <a:xfrm>
              <a:off x="18179974" y="3050149"/>
              <a:ext cx="274319" cy="274319"/>
            </a:xfrm>
            <a:prstGeom prst="rect">
              <a:avLst/>
            </a:prstGeom>
            <a:solidFill>
              <a:srgbClr val="FFFFFF">
                <a:alpha val="100000"/>
              </a:srgbClr>
            </a:solidFill>
          </p:spPr>
          <p:txBody>
            <a:bodyPr/>
            <a:lstStyle/>
            <a:p>
              <a:endParaRPr/>
            </a:p>
          </p:txBody>
        </p:sp>
        <p:sp>
          <p:nvSpPr>
            <p:cNvPr id="433" name="rc432"/>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4" name="rc433"/>
            <p:cNvSpPr/>
            <p:nvPr/>
          </p:nvSpPr>
          <p:spPr>
            <a:xfrm>
              <a:off x="18179974" y="3324469"/>
              <a:ext cx="274319" cy="274320"/>
            </a:xfrm>
            <a:prstGeom prst="rect">
              <a:avLst/>
            </a:prstGeom>
            <a:solidFill>
              <a:srgbClr val="FFFFFF">
                <a:alpha val="100000"/>
              </a:srgbClr>
            </a:solidFill>
          </p:spPr>
          <p:txBody>
            <a:bodyPr/>
            <a:lstStyle/>
            <a:p>
              <a:endParaRPr/>
            </a:p>
          </p:txBody>
        </p:sp>
        <p:sp>
          <p:nvSpPr>
            <p:cNvPr id="435" name="rc434"/>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6" name="rc435"/>
            <p:cNvSpPr/>
            <p:nvPr/>
          </p:nvSpPr>
          <p:spPr>
            <a:xfrm>
              <a:off x="18179974" y="3598789"/>
              <a:ext cx="274319" cy="274320"/>
            </a:xfrm>
            <a:prstGeom prst="rect">
              <a:avLst/>
            </a:prstGeom>
            <a:solidFill>
              <a:srgbClr val="FFFFFF">
                <a:alpha val="100000"/>
              </a:srgbClr>
            </a:solidFill>
          </p:spPr>
          <p:txBody>
            <a:bodyPr/>
            <a:lstStyle/>
            <a:p>
              <a:endParaRPr/>
            </a:p>
          </p:txBody>
        </p:sp>
        <p:sp>
          <p:nvSpPr>
            <p:cNvPr id="437" name="rc436"/>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8" name="tx437"/>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39" name="tx438"/>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0" name="tx439"/>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41" name="tx440"/>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42" name="Group 441"/>
          <p:cNvGrpSpPr/>
          <p:nvPr/>
        </p:nvGrpSpPr>
        <p:grpSpPr>
          <a:xfrm>
            <a:off x="6400800" y="6217920"/>
            <a:ext cx="5486400" cy="4251960"/>
            <a:chOff x="6400800" y="6217920"/>
            <a:chExt cx="5486400" cy="4251960"/>
          </a:xfrm>
        </p:grpSpPr>
        <p:sp>
          <p:nvSpPr>
            <p:cNvPr id="443"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44"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45" name="rc5"/>
            <p:cNvSpPr/>
            <p:nvPr/>
          </p:nvSpPr>
          <p:spPr>
            <a:xfrm>
              <a:off x="7280770" y="6510025"/>
              <a:ext cx="3980084" cy="2788960"/>
            </a:xfrm>
            <a:prstGeom prst="rect">
              <a:avLst/>
            </a:prstGeom>
            <a:solidFill>
              <a:srgbClr val="FFFFFF">
                <a:alpha val="100000"/>
              </a:srgbClr>
            </a:solidFill>
          </p:spPr>
          <p:txBody>
            <a:bodyPr/>
            <a:lstStyle/>
            <a:p>
              <a:endParaRPr/>
            </a:p>
          </p:txBody>
        </p:sp>
        <p:sp>
          <p:nvSpPr>
            <p:cNvPr id="446" name="pl6"/>
            <p:cNvSpPr/>
            <p:nvPr/>
          </p:nvSpPr>
          <p:spPr>
            <a:xfrm>
              <a:off x="7280770" y="8904426"/>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47" name="pl7"/>
            <p:cNvSpPr/>
            <p:nvPr/>
          </p:nvSpPr>
          <p:spPr>
            <a:xfrm>
              <a:off x="7280770" y="8368850"/>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48" name="pl8"/>
            <p:cNvSpPr/>
            <p:nvPr/>
          </p:nvSpPr>
          <p:spPr>
            <a:xfrm>
              <a:off x="7280770" y="7833273"/>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49" name="pl9"/>
            <p:cNvSpPr/>
            <p:nvPr/>
          </p:nvSpPr>
          <p:spPr>
            <a:xfrm>
              <a:off x="7280770" y="729769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50" name="pl10"/>
            <p:cNvSpPr/>
            <p:nvPr/>
          </p:nvSpPr>
          <p:spPr>
            <a:xfrm>
              <a:off x="7280770" y="6762120"/>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51" name="pl11"/>
            <p:cNvSpPr/>
            <p:nvPr/>
          </p:nvSpPr>
          <p:spPr>
            <a:xfrm>
              <a:off x="7280770" y="9172214"/>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52" name="pl12"/>
            <p:cNvSpPr/>
            <p:nvPr/>
          </p:nvSpPr>
          <p:spPr>
            <a:xfrm>
              <a:off x="7280770" y="8636638"/>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53" name="pl13"/>
            <p:cNvSpPr/>
            <p:nvPr/>
          </p:nvSpPr>
          <p:spPr>
            <a:xfrm>
              <a:off x="7280770" y="8101062"/>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54" name="pl14"/>
            <p:cNvSpPr/>
            <p:nvPr/>
          </p:nvSpPr>
          <p:spPr>
            <a:xfrm>
              <a:off x="7280770" y="7565485"/>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55" name="pl15"/>
            <p:cNvSpPr/>
            <p:nvPr/>
          </p:nvSpPr>
          <p:spPr>
            <a:xfrm>
              <a:off x="7280770" y="7029909"/>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56" name="rc16"/>
            <p:cNvSpPr/>
            <p:nvPr/>
          </p:nvSpPr>
          <p:spPr>
            <a:xfrm>
              <a:off x="7418967" y="8793026"/>
              <a:ext cx="386952" cy="29242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7" name="rc17"/>
            <p:cNvSpPr/>
            <p:nvPr/>
          </p:nvSpPr>
          <p:spPr>
            <a:xfrm>
              <a:off x="7971757" y="7250566"/>
              <a:ext cx="386952" cy="99295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8" name="rc18"/>
            <p:cNvSpPr/>
            <p:nvPr/>
          </p:nvSpPr>
          <p:spPr>
            <a:xfrm>
              <a:off x="8524546" y="8124627"/>
              <a:ext cx="386952" cy="27100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9" name="rc19"/>
            <p:cNvSpPr/>
            <p:nvPr/>
          </p:nvSpPr>
          <p:spPr>
            <a:xfrm>
              <a:off x="9077336" y="8632353"/>
              <a:ext cx="386952" cy="8033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0" name="rc20"/>
            <p:cNvSpPr/>
            <p:nvPr/>
          </p:nvSpPr>
          <p:spPr>
            <a:xfrm>
              <a:off x="9630125" y="8567013"/>
              <a:ext cx="386952" cy="3106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1" name="rc21"/>
            <p:cNvSpPr/>
            <p:nvPr/>
          </p:nvSpPr>
          <p:spPr>
            <a:xfrm>
              <a:off x="10182915" y="8746967"/>
              <a:ext cx="386952" cy="1392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2" name="rc22"/>
            <p:cNvSpPr/>
            <p:nvPr/>
          </p:nvSpPr>
          <p:spPr>
            <a:xfrm>
              <a:off x="10735704" y="8940845"/>
              <a:ext cx="386952" cy="749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3" name="rc23"/>
            <p:cNvSpPr/>
            <p:nvPr/>
          </p:nvSpPr>
          <p:spPr>
            <a:xfrm>
              <a:off x="7418967" y="8738397"/>
              <a:ext cx="386952" cy="546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4" name="rc24"/>
            <p:cNvSpPr/>
            <p:nvPr/>
          </p:nvSpPr>
          <p:spPr>
            <a:xfrm>
              <a:off x="7971757" y="6783544"/>
              <a:ext cx="386952" cy="46702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5" name="rc25"/>
            <p:cNvSpPr/>
            <p:nvPr/>
          </p:nvSpPr>
          <p:spPr>
            <a:xfrm>
              <a:off x="8524546" y="8012156"/>
              <a:ext cx="386952" cy="1124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6" name="rc26"/>
            <p:cNvSpPr/>
            <p:nvPr/>
          </p:nvSpPr>
          <p:spPr>
            <a:xfrm>
              <a:off x="9077336" y="8586294"/>
              <a:ext cx="386952" cy="460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7" name="rc27"/>
            <p:cNvSpPr/>
            <p:nvPr/>
          </p:nvSpPr>
          <p:spPr>
            <a:xfrm>
              <a:off x="9630125" y="8553088"/>
              <a:ext cx="386952" cy="139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8" name="rc28"/>
            <p:cNvSpPr/>
            <p:nvPr/>
          </p:nvSpPr>
          <p:spPr>
            <a:xfrm>
              <a:off x="10182915" y="8741611"/>
              <a:ext cx="386952" cy="53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9" name="rc29"/>
            <p:cNvSpPr/>
            <p:nvPr/>
          </p:nvSpPr>
          <p:spPr>
            <a:xfrm>
              <a:off x="10735704" y="8937632"/>
              <a:ext cx="386952" cy="32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0" name="rc30"/>
            <p:cNvSpPr/>
            <p:nvPr/>
          </p:nvSpPr>
          <p:spPr>
            <a:xfrm>
              <a:off x="7418967" y="8723401"/>
              <a:ext cx="386952" cy="1499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1" name="rc31"/>
            <p:cNvSpPr/>
            <p:nvPr/>
          </p:nvSpPr>
          <p:spPr>
            <a:xfrm>
              <a:off x="7971757" y="6636796"/>
              <a:ext cx="386952" cy="14674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2" name="rc32"/>
            <p:cNvSpPr/>
            <p:nvPr/>
          </p:nvSpPr>
          <p:spPr>
            <a:xfrm>
              <a:off x="8524546" y="7968239"/>
              <a:ext cx="386952" cy="4391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3" name="rc33"/>
            <p:cNvSpPr/>
            <p:nvPr/>
          </p:nvSpPr>
          <p:spPr>
            <a:xfrm>
              <a:off x="9077336" y="8580938"/>
              <a:ext cx="386952" cy="535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4" name="rc34"/>
            <p:cNvSpPr/>
            <p:nvPr/>
          </p:nvSpPr>
          <p:spPr>
            <a:xfrm>
              <a:off x="9630125" y="8550946"/>
              <a:ext cx="386952" cy="214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5" name="rc35"/>
            <p:cNvSpPr/>
            <p:nvPr/>
          </p:nvSpPr>
          <p:spPr>
            <a:xfrm>
              <a:off x="7418967" y="9085451"/>
              <a:ext cx="386952" cy="8676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6" name="rc36"/>
            <p:cNvSpPr/>
            <p:nvPr/>
          </p:nvSpPr>
          <p:spPr>
            <a:xfrm>
              <a:off x="7971757" y="8243525"/>
              <a:ext cx="386952" cy="92868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7" name="rc37"/>
            <p:cNvSpPr/>
            <p:nvPr/>
          </p:nvSpPr>
          <p:spPr>
            <a:xfrm>
              <a:off x="8524546" y="8395629"/>
              <a:ext cx="386952" cy="77658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8" name="rc38"/>
            <p:cNvSpPr/>
            <p:nvPr/>
          </p:nvSpPr>
          <p:spPr>
            <a:xfrm>
              <a:off x="9077336" y="8712690"/>
              <a:ext cx="386952" cy="45952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9" name="rc39"/>
            <p:cNvSpPr/>
            <p:nvPr/>
          </p:nvSpPr>
          <p:spPr>
            <a:xfrm>
              <a:off x="9630125" y="8598076"/>
              <a:ext cx="386952" cy="57413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0" name="rc40"/>
            <p:cNvSpPr/>
            <p:nvPr/>
          </p:nvSpPr>
          <p:spPr>
            <a:xfrm>
              <a:off x="10182915" y="8760892"/>
              <a:ext cx="386952" cy="41132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1" name="rc41"/>
            <p:cNvSpPr/>
            <p:nvPr/>
          </p:nvSpPr>
          <p:spPr>
            <a:xfrm>
              <a:off x="10735704" y="8948343"/>
              <a:ext cx="386952" cy="22387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2" name="pl42"/>
            <p:cNvSpPr/>
            <p:nvPr/>
          </p:nvSpPr>
          <p:spPr>
            <a:xfrm>
              <a:off x="7612443" y="6867288"/>
              <a:ext cx="3316737" cy="2122958"/>
            </a:xfrm>
            <a:custGeom>
              <a:avLst/>
              <a:gdLst/>
              <a:ahLst/>
              <a:cxnLst/>
              <a:rect l="0" t="0" r="0" b="0"/>
              <a:pathLst>
                <a:path w="3316737" h="2122958">
                  <a:moveTo>
                    <a:pt x="0" y="802524"/>
                  </a:moveTo>
                  <a:lnTo>
                    <a:pt x="552789" y="0"/>
                  </a:lnTo>
                  <a:lnTo>
                    <a:pt x="1105579" y="1287772"/>
                  </a:lnTo>
                  <a:lnTo>
                    <a:pt x="1658368" y="1707698"/>
                  </a:lnTo>
                  <a:lnTo>
                    <a:pt x="2211158" y="1886555"/>
                  </a:lnTo>
                  <a:lnTo>
                    <a:pt x="2763947" y="2001646"/>
                  </a:lnTo>
                  <a:lnTo>
                    <a:pt x="3316737" y="2122958"/>
                  </a:lnTo>
                </a:path>
              </a:pathLst>
            </a:custGeom>
            <a:ln w="40651" cap="flat">
              <a:solidFill>
                <a:srgbClr val="000000">
                  <a:alpha val="100000"/>
                </a:srgbClr>
              </a:solidFill>
              <a:prstDash val="solid"/>
              <a:round/>
            </a:ln>
          </p:spPr>
          <p:txBody>
            <a:bodyPr/>
            <a:lstStyle/>
            <a:p>
              <a:endParaRPr/>
            </a:p>
          </p:txBody>
        </p:sp>
        <p:sp>
          <p:nvSpPr>
            <p:cNvPr id="483" name="rc43"/>
            <p:cNvSpPr/>
            <p:nvPr/>
          </p:nvSpPr>
          <p:spPr>
            <a:xfrm>
              <a:off x="7280770" y="6510025"/>
              <a:ext cx="3980084" cy="2788960"/>
            </a:xfrm>
            <a:prstGeom prst="rect">
              <a:avLst/>
            </a:prstGeom>
            <a:ln w="13550" cap="rnd">
              <a:solidFill>
                <a:srgbClr val="333333">
                  <a:alpha val="100000"/>
                </a:srgbClr>
              </a:solidFill>
              <a:prstDash val="solid"/>
              <a:round/>
            </a:ln>
          </p:spPr>
          <p:txBody>
            <a:bodyPr/>
            <a:lstStyle/>
            <a:p>
              <a:endParaRPr/>
            </a:p>
          </p:txBody>
        </p:sp>
        <p:sp>
          <p:nvSpPr>
            <p:cNvPr id="484" name="tx44"/>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85" name="tx45"/>
            <p:cNvSpPr/>
            <p:nvPr/>
          </p:nvSpPr>
          <p:spPr>
            <a:xfrm>
              <a:off x="6843756" y="8634331"/>
              <a:ext cx="3389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500</a:t>
              </a:r>
            </a:p>
          </p:txBody>
        </p:sp>
        <p:sp>
          <p:nvSpPr>
            <p:cNvPr id="486" name="tx46"/>
            <p:cNvSpPr/>
            <p:nvPr/>
          </p:nvSpPr>
          <p:spPr>
            <a:xfrm>
              <a:off x="6801340" y="8079035"/>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87" name="tx47"/>
            <p:cNvSpPr/>
            <p:nvPr/>
          </p:nvSpPr>
          <p:spPr>
            <a:xfrm>
              <a:off x="6801340" y="7543459"/>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1,500</a:t>
              </a:r>
            </a:p>
          </p:txBody>
        </p:sp>
        <p:sp>
          <p:nvSpPr>
            <p:cNvPr id="488" name="tx48"/>
            <p:cNvSpPr/>
            <p:nvPr/>
          </p:nvSpPr>
          <p:spPr>
            <a:xfrm>
              <a:off x="6801340" y="7007882"/>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89" name="pl49"/>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0" name="pl50"/>
            <p:cNvSpPr/>
            <p:nvPr/>
          </p:nvSpPr>
          <p:spPr>
            <a:xfrm>
              <a:off x="7245975" y="86366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1" name="pl51"/>
            <p:cNvSpPr/>
            <p:nvPr/>
          </p:nvSpPr>
          <p:spPr>
            <a:xfrm>
              <a:off x="7245975" y="8101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2" name="pl52"/>
            <p:cNvSpPr/>
            <p:nvPr/>
          </p:nvSpPr>
          <p:spPr>
            <a:xfrm>
              <a:off x="7245975" y="75654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3" name="pl53"/>
            <p:cNvSpPr/>
            <p:nvPr/>
          </p:nvSpPr>
          <p:spPr>
            <a:xfrm>
              <a:off x="7245975" y="70299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4" name="pl54"/>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5" name="pl55"/>
            <p:cNvSpPr/>
            <p:nvPr/>
          </p:nvSpPr>
          <p:spPr>
            <a:xfrm>
              <a:off x="11260854" y="839457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6" name="pl56"/>
            <p:cNvSpPr/>
            <p:nvPr/>
          </p:nvSpPr>
          <p:spPr>
            <a:xfrm>
              <a:off x="11260854" y="761693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7" name="pl57"/>
            <p:cNvSpPr/>
            <p:nvPr/>
          </p:nvSpPr>
          <p:spPr>
            <a:xfrm>
              <a:off x="11260854" y="683929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8" name="tx58"/>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99" name="tx59"/>
            <p:cNvSpPr/>
            <p:nvPr/>
          </p:nvSpPr>
          <p:spPr>
            <a:xfrm>
              <a:off x="11358911" y="8392267"/>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a:t>
              </a:r>
            </a:p>
          </p:txBody>
        </p:sp>
        <p:sp>
          <p:nvSpPr>
            <p:cNvPr id="500" name="tx60"/>
            <p:cNvSpPr/>
            <p:nvPr/>
          </p:nvSpPr>
          <p:spPr>
            <a:xfrm>
              <a:off x="11358911" y="7614627"/>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01" name="tx61"/>
            <p:cNvSpPr/>
            <p:nvPr/>
          </p:nvSpPr>
          <p:spPr>
            <a:xfrm>
              <a:off x="11358911" y="6836986"/>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a:t>
              </a:r>
            </a:p>
          </p:txBody>
        </p:sp>
        <p:sp>
          <p:nvSpPr>
            <p:cNvPr id="502" name="pl62"/>
            <p:cNvSpPr/>
            <p:nvPr/>
          </p:nvSpPr>
          <p:spPr>
            <a:xfrm>
              <a:off x="761244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63"/>
            <p:cNvSpPr/>
            <p:nvPr/>
          </p:nvSpPr>
          <p:spPr>
            <a:xfrm>
              <a:off x="81652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64"/>
            <p:cNvSpPr/>
            <p:nvPr/>
          </p:nvSpPr>
          <p:spPr>
            <a:xfrm>
              <a:off x="871802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65"/>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66"/>
            <p:cNvSpPr/>
            <p:nvPr/>
          </p:nvSpPr>
          <p:spPr>
            <a:xfrm>
              <a:off x="982360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67"/>
            <p:cNvSpPr/>
            <p:nvPr/>
          </p:nvSpPr>
          <p:spPr>
            <a:xfrm>
              <a:off x="103763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68"/>
            <p:cNvSpPr/>
            <p:nvPr/>
          </p:nvSpPr>
          <p:spPr>
            <a:xfrm>
              <a:off x="109291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tx69"/>
            <p:cNvSpPr/>
            <p:nvPr/>
          </p:nvSpPr>
          <p:spPr>
            <a:xfrm rot="-2700000">
              <a:off x="7502544"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0" name="tx70"/>
            <p:cNvSpPr/>
            <p:nvPr/>
          </p:nvSpPr>
          <p:spPr>
            <a:xfrm rot="-2700000">
              <a:off x="801563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1" name="tx71"/>
            <p:cNvSpPr/>
            <p:nvPr/>
          </p:nvSpPr>
          <p:spPr>
            <a:xfrm rot="-2700000">
              <a:off x="8567768"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2" name="tx72"/>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13" name="tx73"/>
            <p:cNvSpPr/>
            <p:nvPr/>
          </p:nvSpPr>
          <p:spPr>
            <a:xfrm rot="-2700000">
              <a:off x="952865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14" name="tx74"/>
            <p:cNvSpPr/>
            <p:nvPr/>
          </p:nvSpPr>
          <p:spPr>
            <a:xfrm rot="-2700000">
              <a:off x="1008142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15" name="tx75"/>
            <p:cNvSpPr/>
            <p:nvPr/>
          </p:nvSpPr>
          <p:spPr>
            <a:xfrm rot="-2700000">
              <a:off x="10746278"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16" name="tx76"/>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17" name="tx77"/>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18" name="tx78"/>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19" name="tx79"/>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0" name="rc80"/>
            <p:cNvSpPr/>
            <p:nvPr/>
          </p:nvSpPr>
          <p:spPr>
            <a:xfrm>
              <a:off x="6628303" y="10217410"/>
              <a:ext cx="1051268" cy="182880"/>
            </a:xfrm>
            <a:prstGeom prst="rect">
              <a:avLst/>
            </a:prstGeom>
            <a:solidFill>
              <a:srgbClr val="FFFFFF">
                <a:alpha val="100000"/>
              </a:srgbClr>
            </a:solidFill>
          </p:spPr>
          <p:txBody>
            <a:bodyPr/>
            <a:lstStyle/>
            <a:p>
              <a:endParaRPr/>
            </a:p>
          </p:txBody>
        </p:sp>
        <p:sp>
          <p:nvSpPr>
            <p:cNvPr id="521" name="rc81"/>
            <p:cNvSpPr/>
            <p:nvPr/>
          </p:nvSpPr>
          <p:spPr>
            <a:xfrm>
              <a:off x="6628303" y="10217410"/>
              <a:ext cx="182879" cy="182880"/>
            </a:xfrm>
            <a:prstGeom prst="rect">
              <a:avLst/>
            </a:prstGeom>
            <a:solidFill>
              <a:srgbClr val="FFFFFF">
                <a:alpha val="100000"/>
              </a:srgbClr>
            </a:solidFill>
          </p:spPr>
          <p:txBody>
            <a:bodyPr/>
            <a:lstStyle/>
            <a:p>
              <a:endParaRPr/>
            </a:p>
          </p:txBody>
        </p:sp>
        <p:sp>
          <p:nvSpPr>
            <p:cNvPr id="522" name="pl82"/>
            <p:cNvSpPr/>
            <p:nvPr/>
          </p:nvSpPr>
          <p:spPr>
            <a:xfrm>
              <a:off x="664659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23" name="tx83"/>
            <p:cNvSpPr/>
            <p:nvPr/>
          </p:nvSpPr>
          <p:spPr>
            <a:xfrm>
              <a:off x="691918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24" name="rc84"/>
            <p:cNvSpPr/>
            <p:nvPr/>
          </p:nvSpPr>
          <p:spPr>
            <a:xfrm>
              <a:off x="7859571" y="10217410"/>
              <a:ext cx="4027628" cy="182880"/>
            </a:xfrm>
            <a:prstGeom prst="rect">
              <a:avLst/>
            </a:prstGeom>
            <a:solidFill>
              <a:srgbClr val="FFFFFF">
                <a:alpha val="100000"/>
              </a:srgbClr>
            </a:solidFill>
          </p:spPr>
          <p:txBody>
            <a:bodyPr/>
            <a:lstStyle/>
            <a:p>
              <a:endParaRPr/>
            </a:p>
          </p:txBody>
        </p:sp>
        <p:sp>
          <p:nvSpPr>
            <p:cNvPr id="525" name="rc85"/>
            <p:cNvSpPr/>
            <p:nvPr/>
          </p:nvSpPr>
          <p:spPr>
            <a:xfrm>
              <a:off x="7859571" y="10217410"/>
              <a:ext cx="182879" cy="182880"/>
            </a:xfrm>
            <a:prstGeom prst="rect">
              <a:avLst/>
            </a:prstGeom>
            <a:solidFill>
              <a:srgbClr val="FFFFFF">
                <a:alpha val="100000"/>
              </a:srgbClr>
            </a:solidFill>
          </p:spPr>
          <p:txBody>
            <a:bodyPr/>
            <a:lstStyle/>
            <a:p>
              <a:endParaRPr/>
            </a:p>
          </p:txBody>
        </p:sp>
        <p:sp>
          <p:nvSpPr>
            <p:cNvPr id="526" name="rc86"/>
            <p:cNvSpPr/>
            <p:nvPr/>
          </p:nvSpPr>
          <p:spPr>
            <a:xfrm>
              <a:off x="786857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27" name="rc87"/>
            <p:cNvSpPr/>
            <p:nvPr/>
          </p:nvSpPr>
          <p:spPr>
            <a:xfrm>
              <a:off x="8950811" y="10217410"/>
              <a:ext cx="182879" cy="182880"/>
            </a:xfrm>
            <a:prstGeom prst="rect">
              <a:avLst/>
            </a:prstGeom>
            <a:solidFill>
              <a:srgbClr val="FFFFFF">
                <a:alpha val="100000"/>
              </a:srgbClr>
            </a:solidFill>
          </p:spPr>
          <p:txBody>
            <a:bodyPr/>
            <a:lstStyle/>
            <a:p>
              <a:endParaRPr/>
            </a:p>
          </p:txBody>
        </p:sp>
        <p:sp>
          <p:nvSpPr>
            <p:cNvPr id="528" name="rc88"/>
            <p:cNvSpPr/>
            <p:nvPr/>
          </p:nvSpPr>
          <p:spPr>
            <a:xfrm>
              <a:off x="895981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9" name="rc89"/>
            <p:cNvSpPr/>
            <p:nvPr/>
          </p:nvSpPr>
          <p:spPr>
            <a:xfrm>
              <a:off x="9876852" y="10217410"/>
              <a:ext cx="182879" cy="182880"/>
            </a:xfrm>
            <a:prstGeom prst="rect">
              <a:avLst/>
            </a:prstGeom>
            <a:solidFill>
              <a:srgbClr val="FFFFFF">
                <a:alpha val="100000"/>
              </a:srgbClr>
            </a:solidFill>
          </p:spPr>
          <p:txBody>
            <a:bodyPr/>
            <a:lstStyle/>
            <a:p>
              <a:endParaRPr/>
            </a:p>
          </p:txBody>
        </p:sp>
        <p:sp>
          <p:nvSpPr>
            <p:cNvPr id="530" name="rc90"/>
            <p:cNvSpPr/>
            <p:nvPr/>
          </p:nvSpPr>
          <p:spPr>
            <a:xfrm>
              <a:off x="9885852"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31" name="rc91"/>
            <p:cNvSpPr/>
            <p:nvPr/>
          </p:nvSpPr>
          <p:spPr>
            <a:xfrm>
              <a:off x="10879094" y="10217410"/>
              <a:ext cx="182879" cy="182880"/>
            </a:xfrm>
            <a:prstGeom prst="rect">
              <a:avLst/>
            </a:prstGeom>
            <a:solidFill>
              <a:srgbClr val="FFFFFF">
                <a:alpha val="100000"/>
              </a:srgbClr>
            </a:solidFill>
          </p:spPr>
          <p:txBody>
            <a:bodyPr/>
            <a:lstStyle/>
            <a:p>
              <a:endParaRPr/>
            </a:p>
          </p:txBody>
        </p:sp>
        <p:sp>
          <p:nvSpPr>
            <p:cNvPr id="532" name="rc92"/>
            <p:cNvSpPr/>
            <p:nvPr/>
          </p:nvSpPr>
          <p:spPr>
            <a:xfrm>
              <a:off x="1088809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33" name="tx93"/>
            <p:cNvSpPr/>
            <p:nvPr/>
          </p:nvSpPr>
          <p:spPr>
            <a:xfrm>
              <a:off x="815045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34" name="tx94"/>
            <p:cNvSpPr/>
            <p:nvPr/>
          </p:nvSpPr>
          <p:spPr>
            <a:xfrm>
              <a:off x="92416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35" name="tx95"/>
            <p:cNvSpPr/>
            <p:nvPr/>
          </p:nvSpPr>
          <p:spPr>
            <a:xfrm>
              <a:off x="1016773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36" name="tx96"/>
            <p:cNvSpPr/>
            <p:nvPr/>
          </p:nvSpPr>
          <p:spPr>
            <a:xfrm>
              <a:off x="1116997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37" name="tx97"/>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38" name="Group 537"/>
          <p:cNvGrpSpPr/>
          <p:nvPr/>
        </p:nvGrpSpPr>
        <p:grpSpPr>
          <a:xfrm>
            <a:off x="12527280" y="6217920"/>
            <a:ext cx="5486400" cy="4297680"/>
            <a:chOff x="12527280" y="6217920"/>
            <a:chExt cx="5486400" cy="4297680"/>
          </a:xfrm>
        </p:grpSpPr>
        <p:sp>
          <p:nvSpPr>
            <p:cNvPr id="539"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0"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41"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2"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3"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4"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5"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6"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7"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8"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9"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0"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1"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2"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3" name="pl17"/>
            <p:cNvSpPr/>
            <p:nvPr/>
          </p:nvSpPr>
          <p:spPr>
            <a:xfrm>
              <a:off x="13329440" y="7431894"/>
              <a:ext cx="4502097" cy="1101122"/>
            </a:xfrm>
            <a:custGeom>
              <a:avLst/>
              <a:gdLst/>
              <a:ahLst/>
              <a:cxnLst/>
              <a:rect l="0" t="0" r="0" b="0"/>
              <a:pathLst>
                <a:path w="4502097" h="1101122">
                  <a:moveTo>
                    <a:pt x="0" y="1101122"/>
                  </a:moveTo>
                  <a:lnTo>
                    <a:pt x="187587" y="896262"/>
                  </a:lnTo>
                  <a:lnTo>
                    <a:pt x="375174" y="717009"/>
                  </a:lnTo>
                  <a:lnTo>
                    <a:pt x="562762" y="537757"/>
                  </a:lnTo>
                  <a:lnTo>
                    <a:pt x="750349" y="307289"/>
                  </a:lnTo>
                  <a:lnTo>
                    <a:pt x="937937" y="204859"/>
                  </a:lnTo>
                  <a:lnTo>
                    <a:pt x="1125524" y="153644"/>
                  </a:lnTo>
                  <a:lnTo>
                    <a:pt x="1313111" y="128037"/>
                  </a:lnTo>
                  <a:lnTo>
                    <a:pt x="1500699" y="128037"/>
                  </a:lnTo>
                  <a:lnTo>
                    <a:pt x="1688286" y="102429"/>
                  </a:lnTo>
                  <a:lnTo>
                    <a:pt x="1875874" y="76822"/>
                  </a:lnTo>
                  <a:lnTo>
                    <a:pt x="2063461" y="76822"/>
                  </a:lnTo>
                  <a:lnTo>
                    <a:pt x="2251048" y="0"/>
                  </a:lnTo>
                  <a:lnTo>
                    <a:pt x="2438636" y="25607"/>
                  </a:lnTo>
                  <a:lnTo>
                    <a:pt x="2626223" y="0"/>
                  </a:lnTo>
                  <a:lnTo>
                    <a:pt x="2813811" y="102429"/>
                  </a:lnTo>
                  <a:lnTo>
                    <a:pt x="3001398" y="153644"/>
                  </a:lnTo>
                  <a:lnTo>
                    <a:pt x="3188985" y="102429"/>
                  </a:lnTo>
                  <a:lnTo>
                    <a:pt x="3376573" y="128037"/>
                  </a:lnTo>
                  <a:lnTo>
                    <a:pt x="3564160" y="102429"/>
                  </a:lnTo>
                  <a:lnTo>
                    <a:pt x="3751748" y="179252"/>
                  </a:lnTo>
                  <a:lnTo>
                    <a:pt x="3939335" y="358504"/>
                  </a:lnTo>
                  <a:lnTo>
                    <a:pt x="4126923" y="332897"/>
                  </a:lnTo>
                  <a:lnTo>
                    <a:pt x="4314510" y="435327"/>
                  </a:lnTo>
                  <a:lnTo>
                    <a:pt x="4502097" y="358504"/>
                  </a:lnTo>
                </a:path>
              </a:pathLst>
            </a:custGeom>
            <a:ln w="32521" cap="flat">
              <a:solidFill>
                <a:srgbClr val="5EB0E8">
                  <a:alpha val="100000"/>
                </a:srgbClr>
              </a:solidFill>
              <a:prstDash val="solid"/>
              <a:round/>
            </a:ln>
          </p:spPr>
          <p:txBody>
            <a:bodyPr/>
            <a:lstStyle/>
            <a:p>
              <a:endParaRPr/>
            </a:p>
          </p:txBody>
        </p:sp>
        <p:sp>
          <p:nvSpPr>
            <p:cNvPr id="554" name="pl18"/>
            <p:cNvSpPr/>
            <p:nvPr/>
          </p:nvSpPr>
          <p:spPr>
            <a:xfrm>
              <a:off x="17643951" y="7892829"/>
              <a:ext cx="187587" cy="845047"/>
            </a:xfrm>
            <a:custGeom>
              <a:avLst/>
              <a:gdLst/>
              <a:ahLst/>
              <a:cxnLst/>
              <a:rect l="0" t="0" r="0" b="0"/>
              <a:pathLst>
                <a:path w="187587" h="845047">
                  <a:moveTo>
                    <a:pt x="0" y="845047"/>
                  </a:moveTo>
                  <a:lnTo>
                    <a:pt x="187587" y="0"/>
                  </a:lnTo>
                </a:path>
              </a:pathLst>
            </a:custGeom>
            <a:ln w="32521" cap="flat">
              <a:solidFill>
                <a:srgbClr val="00A173">
                  <a:alpha val="100000"/>
                </a:srgbClr>
              </a:solidFill>
              <a:prstDash val="solid"/>
              <a:round/>
            </a:ln>
          </p:spPr>
          <p:txBody>
            <a:bodyPr/>
            <a:lstStyle/>
            <a:p>
              <a:endParaRPr/>
            </a:p>
          </p:txBody>
        </p:sp>
        <p:sp>
          <p:nvSpPr>
            <p:cNvPr id="555"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56"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57"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58"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59"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60"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61"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2"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3"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4"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5"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6"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7"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93"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94"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95"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96"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97"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98"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99"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600"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601"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602"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03"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04"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05"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06"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07"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08"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09"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10"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11"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12"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13"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14"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15"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16"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17"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18"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19"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20"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21"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22"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23"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24" name="Group 623"/>
          <p:cNvGrpSpPr/>
          <p:nvPr/>
        </p:nvGrpSpPr>
        <p:grpSpPr>
          <a:xfrm>
            <a:off x="594360" y="6217920"/>
            <a:ext cx="5562295" cy="4108319"/>
            <a:chOff x="594360" y="6217920"/>
            <a:chExt cx="5562295" cy="4108319"/>
          </a:xfrm>
        </p:grpSpPr>
        <p:sp>
          <p:nvSpPr>
            <p:cNvPr id="625"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26" name="rc4"/>
            <p:cNvSpPr/>
            <p:nvPr/>
          </p:nvSpPr>
          <p:spPr>
            <a:xfrm>
              <a:off x="2394239"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7" name="rc5"/>
            <p:cNvSpPr/>
            <p:nvPr/>
          </p:nvSpPr>
          <p:spPr>
            <a:xfrm>
              <a:off x="2422476"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8" name="rc6"/>
            <p:cNvSpPr/>
            <p:nvPr/>
          </p:nvSpPr>
          <p:spPr>
            <a:xfrm>
              <a:off x="2704841"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9" name="rc7"/>
            <p:cNvSpPr/>
            <p:nvPr/>
          </p:nvSpPr>
          <p:spPr>
            <a:xfrm>
              <a:off x="2987206" y="6544587"/>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30" name="rc8"/>
            <p:cNvSpPr/>
            <p:nvPr/>
          </p:nvSpPr>
          <p:spPr>
            <a:xfrm>
              <a:off x="3269571" y="6544587"/>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31" name="rc9"/>
            <p:cNvSpPr/>
            <p:nvPr/>
          </p:nvSpPr>
          <p:spPr>
            <a:xfrm>
              <a:off x="3551936"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2" name="rc10"/>
            <p:cNvSpPr/>
            <p:nvPr/>
          </p:nvSpPr>
          <p:spPr>
            <a:xfrm>
              <a:off x="3834301" y="6544587"/>
              <a:ext cx="282365" cy="282365"/>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33" name="rc11"/>
            <p:cNvSpPr/>
            <p:nvPr/>
          </p:nvSpPr>
          <p:spPr>
            <a:xfrm>
              <a:off x="4116666" y="6544587"/>
              <a:ext cx="282365" cy="282365"/>
            </a:xfrm>
            <a:prstGeom prst="rect">
              <a:avLst/>
            </a:prstGeom>
            <a:solidFill>
              <a:srgbClr val="FED4C3">
                <a:alpha val="100000"/>
              </a:srgbClr>
            </a:solidFill>
            <a:ln w="5420" cap="flat">
              <a:solidFill>
                <a:srgbClr val="FFFFFF">
                  <a:alpha val="100000"/>
                </a:srgbClr>
              </a:solidFill>
              <a:prstDash val="solid"/>
              <a:miter/>
            </a:ln>
          </p:spPr>
          <p:txBody>
            <a:bodyPr/>
            <a:lstStyle/>
            <a:p>
              <a:endParaRPr/>
            </a:p>
          </p:txBody>
        </p:sp>
        <p:sp>
          <p:nvSpPr>
            <p:cNvPr id="634" name="rc12"/>
            <p:cNvSpPr/>
            <p:nvPr/>
          </p:nvSpPr>
          <p:spPr>
            <a:xfrm>
              <a:off x="4399031" y="6544587"/>
              <a:ext cx="282365" cy="282365"/>
            </a:xfrm>
            <a:prstGeom prst="rect">
              <a:avLst/>
            </a:prstGeom>
            <a:solidFill>
              <a:srgbClr val="F34C35">
                <a:alpha val="100000"/>
              </a:srgbClr>
            </a:solidFill>
            <a:ln w="5420" cap="flat">
              <a:solidFill>
                <a:srgbClr val="FFFFFF">
                  <a:alpha val="100000"/>
                </a:srgbClr>
              </a:solidFill>
              <a:prstDash val="solid"/>
              <a:miter/>
            </a:ln>
          </p:spPr>
          <p:txBody>
            <a:bodyPr/>
            <a:lstStyle/>
            <a:p>
              <a:endParaRPr/>
            </a:p>
          </p:txBody>
        </p:sp>
        <p:sp>
          <p:nvSpPr>
            <p:cNvPr id="635" name="rc13"/>
            <p:cNvSpPr/>
            <p:nvPr/>
          </p:nvSpPr>
          <p:spPr>
            <a:xfrm>
              <a:off x="4681397"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36" name="rc14"/>
            <p:cNvSpPr/>
            <p:nvPr/>
          </p:nvSpPr>
          <p:spPr>
            <a:xfrm>
              <a:off x="4963762" y="6544587"/>
              <a:ext cx="282365" cy="282365"/>
            </a:xfrm>
            <a:prstGeom prst="rect">
              <a:avLst/>
            </a:prstGeom>
            <a:solidFill>
              <a:srgbClr val="FC7D5C">
                <a:alpha val="100000"/>
              </a:srgbClr>
            </a:solidFill>
            <a:ln w="5420" cap="flat">
              <a:solidFill>
                <a:srgbClr val="FFFFFF">
                  <a:alpha val="100000"/>
                </a:srgbClr>
              </a:solidFill>
              <a:prstDash val="solid"/>
              <a:miter/>
            </a:ln>
          </p:spPr>
          <p:txBody>
            <a:bodyPr/>
            <a:lstStyle/>
            <a:p>
              <a:endParaRPr/>
            </a:p>
          </p:txBody>
        </p:sp>
        <p:sp>
          <p:nvSpPr>
            <p:cNvPr id="637" name="rc15"/>
            <p:cNvSpPr/>
            <p:nvPr/>
          </p:nvSpPr>
          <p:spPr>
            <a:xfrm>
              <a:off x="5246127" y="6544587"/>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8" name="rc16"/>
            <p:cNvSpPr/>
            <p:nvPr/>
          </p:nvSpPr>
          <p:spPr>
            <a:xfrm>
              <a:off x="5528492" y="6544587"/>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9" name="rc17"/>
            <p:cNvSpPr/>
            <p:nvPr/>
          </p:nvSpPr>
          <p:spPr>
            <a:xfrm>
              <a:off x="2422476" y="6826953"/>
              <a:ext cx="282365" cy="282365"/>
            </a:xfrm>
            <a:prstGeom prst="rect">
              <a:avLst/>
            </a:prstGeom>
            <a:solidFill>
              <a:srgbClr val="FEC9B4">
                <a:alpha val="100000"/>
              </a:srgbClr>
            </a:solidFill>
            <a:ln w="5420" cap="flat">
              <a:solidFill>
                <a:srgbClr val="FFFFFF">
                  <a:alpha val="100000"/>
                </a:srgbClr>
              </a:solidFill>
              <a:prstDash val="solid"/>
              <a:miter/>
            </a:ln>
          </p:spPr>
          <p:txBody>
            <a:bodyPr/>
            <a:lstStyle/>
            <a:p>
              <a:endParaRPr/>
            </a:p>
          </p:txBody>
        </p:sp>
        <p:sp>
          <p:nvSpPr>
            <p:cNvPr id="640" name="rc18"/>
            <p:cNvSpPr/>
            <p:nvPr/>
          </p:nvSpPr>
          <p:spPr>
            <a:xfrm>
              <a:off x="2704841" y="6826953"/>
              <a:ext cx="282365" cy="282365"/>
            </a:xfrm>
            <a:prstGeom prst="rect">
              <a:avLst/>
            </a:prstGeom>
            <a:solidFill>
              <a:srgbClr val="FECFBC">
                <a:alpha val="100000"/>
              </a:srgbClr>
            </a:solidFill>
            <a:ln w="5420" cap="flat">
              <a:solidFill>
                <a:srgbClr val="FFFFFF">
                  <a:alpha val="100000"/>
                </a:srgbClr>
              </a:solidFill>
              <a:prstDash val="solid"/>
              <a:miter/>
            </a:ln>
          </p:spPr>
          <p:txBody>
            <a:bodyPr/>
            <a:lstStyle/>
            <a:p>
              <a:endParaRPr/>
            </a:p>
          </p:txBody>
        </p:sp>
        <p:sp>
          <p:nvSpPr>
            <p:cNvPr id="641" name="rc19"/>
            <p:cNvSpPr/>
            <p:nvPr/>
          </p:nvSpPr>
          <p:spPr>
            <a:xfrm>
              <a:off x="2987206" y="682695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42" name="rc20"/>
            <p:cNvSpPr/>
            <p:nvPr/>
          </p:nvSpPr>
          <p:spPr>
            <a:xfrm>
              <a:off x="3269571" y="6826953"/>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43" name="rc21"/>
            <p:cNvSpPr/>
            <p:nvPr/>
          </p:nvSpPr>
          <p:spPr>
            <a:xfrm>
              <a:off x="3551936" y="6826953"/>
              <a:ext cx="282365" cy="282365"/>
            </a:xfrm>
            <a:prstGeom prst="rect">
              <a:avLst/>
            </a:prstGeom>
            <a:solidFill>
              <a:srgbClr val="FECBB6">
                <a:alpha val="100000"/>
              </a:srgbClr>
            </a:solidFill>
            <a:ln w="5420" cap="flat">
              <a:solidFill>
                <a:srgbClr val="FFFFFF">
                  <a:alpha val="100000"/>
                </a:srgbClr>
              </a:solidFill>
              <a:prstDash val="solid"/>
              <a:miter/>
            </a:ln>
          </p:spPr>
          <p:txBody>
            <a:bodyPr/>
            <a:lstStyle/>
            <a:p>
              <a:endParaRPr/>
            </a:p>
          </p:txBody>
        </p:sp>
        <p:sp>
          <p:nvSpPr>
            <p:cNvPr id="644" name="rc22"/>
            <p:cNvSpPr/>
            <p:nvPr/>
          </p:nvSpPr>
          <p:spPr>
            <a:xfrm>
              <a:off x="3834301" y="682695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45" name="rc23"/>
            <p:cNvSpPr/>
            <p:nvPr/>
          </p:nvSpPr>
          <p:spPr>
            <a:xfrm>
              <a:off x="4116666" y="682695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46" name="rc24"/>
            <p:cNvSpPr/>
            <p:nvPr/>
          </p:nvSpPr>
          <p:spPr>
            <a:xfrm>
              <a:off x="4399031" y="6826953"/>
              <a:ext cx="282365" cy="282365"/>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647" name="rc25"/>
            <p:cNvSpPr/>
            <p:nvPr/>
          </p:nvSpPr>
          <p:spPr>
            <a:xfrm>
              <a:off x="4681397" y="6826953"/>
              <a:ext cx="282365" cy="282365"/>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648" name="rc26"/>
            <p:cNvSpPr/>
            <p:nvPr/>
          </p:nvSpPr>
          <p:spPr>
            <a:xfrm>
              <a:off x="4963762"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9" name="rc27"/>
            <p:cNvSpPr/>
            <p:nvPr/>
          </p:nvSpPr>
          <p:spPr>
            <a:xfrm>
              <a:off x="5246127" y="682695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50" name="rc28"/>
            <p:cNvSpPr/>
            <p:nvPr/>
          </p:nvSpPr>
          <p:spPr>
            <a:xfrm>
              <a:off x="5528492" y="682695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1" name="rc29"/>
            <p:cNvSpPr/>
            <p:nvPr/>
          </p:nvSpPr>
          <p:spPr>
            <a:xfrm>
              <a:off x="2422476" y="710931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52" name="rc30"/>
            <p:cNvSpPr/>
            <p:nvPr/>
          </p:nvSpPr>
          <p:spPr>
            <a:xfrm>
              <a:off x="2704841"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3" name="rc31"/>
            <p:cNvSpPr/>
            <p:nvPr/>
          </p:nvSpPr>
          <p:spPr>
            <a:xfrm>
              <a:off x="2987206"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4" name="rc32"/>
            <p:cNvSpPr/>
            <p:nvPr/>
          </p:nvSpPr>
          <p:spPr>
            <a:xfrm>
              <a:off x="3269571"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5" name="rc33"/>
            <p:cNvSpPr/>
            <p:nvPr/>
          </p:nvSpPr>
          <p:spPr>
            <a:xfrm>
              <a:off x="3551936"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6" name="rc34"/>
            <p:cNvSpPr/>
            <p:nvPr/>
          </p:nvSpPr>
          <p:spPr>
            <a:xfrm>
              <a:off x="3834301"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7" name="rc35"/>
            <p:cNvSpPr/>
            <p:nvPr/>
          </p:nvSpPr>
          <p:spPr>
            <a:xfrm>
              <a:off x="4116666"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8" name="rc36"/>
            <p:cNvSpPr/>
            <p:nvPr/>
          </p:nvSpPr>
          <p:spPr>
            <a:xfrm>
              <a:off x="4399031" y="710931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59" name="rc37"/>
            <p:cNvSpPr/>
            <p:nvPr/>
          </p:nvSpPr>
          <p:spPr>
            <a:xfrm>
              <a:off x="4681397" y="7109318"/>
              <a:ext cx="282365" cy="282365"/>
            </a:xfrm>
            <a:prstGeom prst="rect">
              <a:avLst/>
            </a:prstGeom>
            <a:solidFill>
              <a:srgbClr val="FDA385">
                <a:alpha val="100000"/>
              </a:srgbClr>
            </a:solidFill>
            <a:ln w="5420" cap="flat">
              <a:solidFill>
                <a:srgbClr val="FFFFFF">
                  <a:alpha val="100000"/>
                </a:srgbClr>
              </a:solidFill>
              <a:prstDash val="solid"/>
              <a:miter/>
            </a:ln>
          </p:spPr>
          <p:txBody>
            <a:bodyPr/>
            <a:lstStyle/>
            <a:p>
              <a:endParaRPr/>
            </a:p>
          </p:txBody>
        </p:sp>
        <p:sp>
          <p:nvSpPr>
            <p:cNvPr id="660" name="rc38"/>
            <p:cNvSpPr/>
            <p:nvPr/>
          </p:nvSpPr>
          <p:spPr>
            <a:xfrm>
              <a:off x="4963762" y="7109318"/>
              <a:ext cx="282365" cy="282365"/>
            </a:xfrm>
            <a:prstGeom prst="rect">
              <a:avLst/>
            </a:prstGeom>
            <a:solidFill>
              <a:srgbClr val="FC7D5C">
                <a:alpha val="100000"/>
              </a:srgbClr>
            </a:solidFill>
            <a:ln w="5420" cap="flat">
              <a:solidFill>
                <a:srgbClr val="FFFFFF">
                  <a:alpha val="100000"/>
                </a:srgbClr>
              </a:solidFill>
              <a:prstDash val="solid"/>
              <a:miter/>
            </a:ln>
          </p:spPr>
          <p:txBody>
            <a:bodyPr/>
            <a:lstStyle/>
            <a:p>
              <a:endParaRPr/>
            </a:p>
          </p:txBody>
        </p:sp>
        <p:sp>
          <p:nvSpPr>
            <p:cNvPr id="661" name="rc39"/>
            <p:cNvSpPr/>
            <p:nvPr/>
          </p:nvSpPr>
          <p:spPr>
            <a:xfrm>
              <a:off x="5246127"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2" name="rc40"/>
            <p:cNvSpPr/>
            <p:nvPr/>
          </p:nvSpPr>
          <p:spPr>
            <a:xfrm>
              <a:off x="5528492" y="710931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3" name="rc41"/>
            <p:cNvSpPr/>
            <p:nvPr/>
          </p:nvSpPr>
          <p:spPr>
            <a:xfrm>
              <a:off x="2422476" y="7391683"/>
              <a:ext cx="282365" cy="282365"/>
            </a:xfrm>
            <a:prstGeom prst="rect">
              <a:avLst/>
            </a:prstGeom>
            <a:solidFill>
              <a:srgbClr val="FED4C1">
                <a:alpha val="100000"/>
              </a:srgbClr>
            </a:solidFill>
            <a:ln w="5420" cap="flat">
              <a:solidFill>
                <a:srgbClr val="FFFFFF">
                  <a:alpha val="100000"/>
                </a:srgbClr>
              </a:solidFill>
              <a:prstDash val="solid"/>
              <a:miter/>
            </a:ln>
          </p:spPr>
          <p:txBody>
            <a:bodyPr/>
            <a:lstStyle/>
            <a:p>
              <a:endParaRPr/>
            </a:p>
          </p:txBody>
        </p:sp>
        <p:sp>
          <p:nvSpPr>
            <p:cNvPr id="664" name="rc42"/>
            <p:cNvSpPr/>
            <p:nvPr/>
          </p:nvSpPr>
          <p:spPr>
            <a:xfrm>
              <a:off x="2704841" y="7391683"/>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65" name="rc43"/>
            <p:cNvSpPr/>
            <p:nvPr/>
          </p:nvSpPr>
          <p:spPr>
            <a:xfrm>
              <a:off x="2987206" y="7391683"/>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66" name="rc44"/>
            <p:cNvSpPr/>
            <p:nvPr/>
          </p:nvSpPr>
          <p:spPr>
            <a:xfrm>
              <a:off x="3269571" y="739168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67" name="rc45"/>
            <p:cNvSpPr/>
            <p:nvPr/>
          </p:nvSpPr>
          <p:spPr>
            <a:xfrm>
              <a:off x="3551936" y="7391683"/>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68" name="rc46"/>
            <p:cNvSpPr/>
            <p:nvPr/>
          </p:nvSpPr>
          <p:spPr>
            <a:xfrm>
              <a:off x="3834301" y="7391683"/>
              <a:ext cx="282365" cy="282365"/>
            </a:xfrm>
            <a:prstGeom prst="rect">
              <a:avLst/>
            </a:prstGeom>
            <a:solidFill>
              <a:srgbClr val="FEC9B4">
                <a:alpha val="100000"/>
              </a:srgbClr>
            </a:solidFill>
            <a:ln w="5420" cap="flat">
              <a:solidFill>
                <a:srgbClr val="FFFFFF">
                  <a:alpha val="100000"/>
                </a:srgbClr>
              </a:solidFill>
              <a:prstDash val="solid"/>
              <a:miter/>
            </a:ln>
          </p:spPr>
          <p:txBody>
            <a:bodyPr/>
            <a:lstStyle/>
            <a:p>
              <a:endParaRPr/>
            </a:p>
          </p:txBody>
        </p:sp>
        <p:sp>
          <p:nvSpPr>
            <p:cNvPr id="669" name="rc47"/>
            <p:cNvSpPr/>
            <p:nvPr/>
          </p:nvSpPr>
          <p:spPr>
            <a:xfrm>
              <a:off x="4116666" y="739168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70" name="rc48"/>
            <p:cNvSpPr/>
            <p:nvPr/>
          </p:nvSpPr>
          <p:spPr>
            <a:xfrm>
              <a:off x="4399031" y="7391683"/>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71" name="rc49"/>
            <p:cNvSpPr/>
            <p:nvPr/>
          </p:nvSpPr>
          <p:spPr>
            <a:xfrm>
              <a:off x="4681397"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2" name="rc50"/>
            <p:cNvSpPr/>
            <p:nvPr/>
          </p:nvSpPr>
          <p:spPr>
            <a:xfrm>
              <a:off x="4963762"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3" name="rc51"/>
            <p:cNvSpPr/>
            <p:nvPr/>
          </p:nvSpPr>
          <p:spPr>
            <a:xfrm>
              <a:off x="5246127"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4" name="rc52"/>
            <p:cNvSpPr/>
            <p:nvPr/>
          </p:nvSpPr>
          <p:spPr>
            <a:xfrm>
              <a:off x="5528492"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5" name="rc53"/>
            <p:cNvSpPr/>
            <p:nvPr/>
          </p:nvSpPr>
          <p:spPr>
            <a:xfrm>
              <a:off x="2422476" y="7674048"/>
              <a:ext cx="282365" cy="282365"/>
            </a:xfrm>
            <a:prstGeom prst="rect">
              <a:avLst/>
            </a:prstGeom>
            <a:solidFill>
              <a:srgbClr val="FECBB6">
                <a:alpha val="100000"/>
              </a:srgbClr>
            </a:solidFill>
            <a:ln w="5420" cap="flat">
              <a:solidFill>
                <a:srgbClr val="FFFFFF">
                  <a:alpha val="100000"/>
                </a:srgbClr>
              </a:solidFill>
              <a:prstDash val="solid"/>
              <a:miter/>
            </a:ln>
          </p:spPr>
          <p:txBody>
            <a:bodyPr/>
            <a:lstStyle/>
            <a:p>
              <a:endParaRPr/>
            </a:p>
          </p:txBody>
        </p:sp>
        <p:sp>
          <p:nvSpPr>
            <p:cNvPr id="676" name="rc54"/>
            <p:cNvSpPr/>
            <p:nvPr/>
          </p:nvSpPr>
          <p:spPr>
            <a:xfrm>
              <a:off x="2704841" y="7674048"/>
              <a:ext cx="282365" cy="282365"/>
            </a:xfrm>
            <a:prstGeom prst="rect">
              <a:avLst/>
            </a:prstGeom>
            <a:solidFill>
              <a:srgbClr val="FDC3AB">
                <a:alpha val="100000"/>
              </a:srgbClr>
            </a:solidFill>
            <a:ln w="5420" cap="flat">
              <a:solidFill>
                <a:srgbClr val="FFFFFF">
                  <a:alpha val="100000"/>
                </a:srgbClr>
              </a:solidFill>
              <a:prstDash val="solid"/>
              <a:miter/>
            </a:ln>
          </p:spPr>
          <p:txBody>
            <a:bodyPr/>
            <a:lstStyle/>
            <a:p>
              <a:endParaRPr/>
            </a:p>
          </p:txBody>
        </p:sp>
        <p:sp>
          <p:nvSpPr>
            <p:cNvPr id="677" name="rc55"/>
            <p:cNvSpPr/>
            <p:nvPr/>
          </p:nvSpPr>
          <p:spPr>
            <a:xfrm>
              <a:off x="2987206" y="7674048"/>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78" name="rc56"/>
            <p:cNvSpPr/>
            <p:nvPr/>
          </p:nvSpPr>
          <p:spPr>
            <a:xfrm>
              <a:off x="3269571" y="7674048"/>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79" name="rc57"/>
            <p:cNvSpPr/>
            <p:nvPr/>
          </p:nvSpPr>
          <p:spPr>
            <a:xfrm>
              <a:off x="3551936" y="767404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80" name="rc58"/>
            <p:cNvSpPr/>
            <p:nvPr/>
          </p:nvSpPr>
          <p:spPr>
            <a:xfrm>
              <a:off x="3834301"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81" name="rc59"/>
            <p:cNvSpPr/>
            <p:nvPr/>
          </p:nvSpPr>
          <p:spPr>
            <a:xfrm>
              <a:off x="4116666"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2" name="rc60"/>
            <p:cNvSpPr/>
            <p:nvPr/>
          </p:nvSpPr>
          <p:spPr>
            <a:xfrm>
              <a:off x="4399031"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3" name="rc61"/>
            <p:cNvSpPr/>
            <p:nvPr/>
          </p:nvSpPr>
          <p:spPr>
            <a:xfrm>
              <a:off x="468139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4" name="rc62"/>
            <p:cNvSpPr/>
            <p:nvPr/>
          </p:nvSpPr>
          <p:spPr>
            <a:xfrm>
              <a:off x="4963762"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5" name="rc63"/>
            <p:cNvSpPr/>
            <p:nvPr/>
          </p:nvSpPr>
          <p:spPr>
            <a:xfrm>
              <a:off x="5246127"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6" name="rc64"/>
            <p:cNvSpPr/>
            <p:nvPr/>
          </p:nvSpPr>
          <p:spPr>
            <a:xfrm>
              <a:off x="552849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7" name="rc65"/>
            <p:cNvSpPr/>
            <p:nvPr/>
          </p:nvSpPr>
          <p:spPr>
            <a:xfrm>
              <a:off x="2422476" y="795641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8" name="rc66"/>
            <p:cNvSpPr/>
            <p:nvPr/>
          </p:nvSpPr>
          <p:spPr>
            <a:xfrm>
              <a:off x="2704841" y="7956413"/>
              <a:ext cx="282365" cy="282365"/>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89" name="rc67"/>
            <p:cNvSpPr/>
            <p:nvPr/>
          </p:nvSpPr>
          <p:spPr>
            <a:xfrm>
              <a:off x="2987206" y="795641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90" name="rc68"/>
            <p:cNvSpPr/>
            <p:nvPr/>
          </p:nvSpPr>
          <p:spPr>
            <a:xfrm>
              <a:off x="3269571" y="795641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91" name="rc69"/>
            <p:cNvSpPr/>
            <p:nvPr/>
          </p:nvSpPr>
          <p:spPr>
            <a:xfrm>
              <a:off x="3551936" y="795641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2" name="rc70"/>
            <p:cNvSpPr/>
            <p:nvPr/>
          </p:nvSpPr>
          <p:spPr>
            <a:xfrm>
              <a:off x="3834301" y="7956413"/>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93" name="rc71"/>
            <p:cNvSpPr/>
            <p:nvPr/>
          </p:nvSpPr>
          <p:spPr>
            <a:xfrm>
              <a:off x="4116666" y="7956413"/>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94" name="rc72"/>
            <p:cNvSpPr/>
            <p:nvPr/>
          </p:nvSpPr>
          <p:spPr>
            <a:xfrm>
              <a:off x="4399031" y="7956413"/>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95" name="rc73"/>
            <p:cNvSpPr/>
            <p:nvPr/>
          </p:nvSpPr>
          <p:spPr>
            <a:xfrm>
              <a:off x="4681397" y="7956413"/>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96" name="rc74"/>
            <p:cNvSpPr/>
            <p:nvPr/>
          </p:nvSpPr>
          <p:spPr>
            <a:xfrm>
              <a:off x="4963762"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7" name="rc75"/>
            <p:cNvSpPr/>
            <p:nvPr/>
          </p:nvSpPr>
          <p:spPr>
            <a:xfrm>
              <a:off x="5246127" y="795641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98" name="rc76"/>
            <p:cNvSpPr/>
            <p:nvPr/>
          </p:nvSpPr>
          <p:spPr>
            <a:xfrm>
              <a:off x="5528492" y="795641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9" name="rc77"/>
            <p:cNvSpPr/>
            <p:nvPr/>
          </p:nvSpPr>
          <p:spPr>
            <a:xfrm>
              <a:off x="2422476" y="823877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00" name="rc78"/>
            <p:cNvSpPr/>
            <p:nvPr/>
          </p:nvSpPr>
          <p:spPr>
            <a:xfrm>
              <a:off x="2704841" y="823877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01" name="rc79"/>
            <p:cNvSpPr/>
            <p:nvPr/>
          </p:nvSpPr>
          <p:spPr>
            <a:xfrm>
              <a:off x="2987206" y="8238778"/>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702" name="rc80"/>
            <p:cNvSpPr/>
            <p:nvPr/>
          </p:nvSpPr>
          <p:spPr>
            <a:xfrm>
              <a:off x="3269571" y="823877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03" name="rc81"/>
            <p:cNvSpPr/>
            <p:nvPr/>
          </p:nvSpPr>
          <p:spPr>
            <a:xfrm>
              <a:off x="3551936"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04" name="rc82"/>
            <p:cNvSpPr/>
            <p:nvPr/>
          </p:nvSpPr>
          <p:spPr>
            <a:xfrm>
              <a:off x="3834301" y="823877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705" name="rc83"/>
            <p:cNvSpPr/>
            <p:nvPr/>
          </p:nvSpPr>
          <p:spPr>
            <a:xfrm>
              <a:off x="4116666"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06" name="rc84"/>
            <p:cNvSpPr/>
            <p:nvPr/>
          </p:nvSpPr>
          <p:spPr>
            <a:xfrm>
              <a:off x="4399031" y="8238778"/>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707" name="rc85"/>
            <p:cNvSpPr/>
            <p:nvPr/>
          </p:nvSpPr>
          <p:spPr>
            <a:xfrm>
              <a:off x="4681397"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08" name="rc86"/>
            <p:cNvSpPr/>
            <p:nvPr/>
          </p:nvSpPr>
          <p:spPr>
            <a:xfrm>
              <a:off x="496376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9" name="rc87"/>
            <p:cNvSpPr/>
            <p:nvPr/>
          </p:nvSpPr>
          <p:spPr>
            <a:xfrm>
              <a:off x="5246127"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10" name="rc88"/>
            <p:cNvSpPr/>
            <p:nvPr/>
          </p:nvSpPr>
          <p:spPr>
            <a:xfrm>
              <a:off x="5528492"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11" name="rc89"/>
            <p:cNvSpPr/>
            <p:nvPr/>
          </p:nvSpPr>
          <p:spPr>
            <a:xfrm>
              <a:off x="2422476" y="8521143"/>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712" name="rc90"/>
            <p:cNvSpPr/>
            <p:nvPr/>
          </p:nvSpPr>
          <p:spPr>
            <a:xfrm>
              <a:off x="2704841"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3" name="rc91"/>
            <p:cNvSpPr/>
            <p:nvPr/>
          </p:nvSpPr>
          <p:spPr>
            <a:xfrm>
              <a:off x="2987206"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4" name="rc92"/>
            <p:cNvSpPr/>
            <p:nvPr/>
          </p:nvSpPr>
          <p:spPr>
            <a:xfrm>
              <a:off x="3269571" y="852114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15" name="rc93"/>
            <p:cNvSpPr/>
            <p:nvPr/>
          </p:nvSpPr>
          <p:spPr>
            <a:xfrm>
              <a:off x="3551936"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6" name="rc94"/>
            <p:cNvSpPr/>
            <p:nvPr/>
          </p:nvSpPr>
          <p:spPr>
            <a:xfrm>
              <a:off x="3834301" y="852114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17" name="rc95"/>
            <p:cNvSpPr/>
            <p:nvPr/>
          </p:nvSpPr>
          <p:spPr>
            <a:xfrm>
              <a:off x="4116666"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18" name="rc96"/>
            <p:cNvSpPr/>
            <p:nvPr/>
          </p:nvSpPr>
          <p:spPr>
            <a:xfrm>
              <a:off x="4399031" y="852114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19" name="rc97"/>
            <p:cNvSpPr/>
            <p:nvPr/>
          </p:nvSpPr>
          <p:spPr>
            <a:xfrm>
              <a:off x="4681397" y="8521143"/>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720" name="rc98"/>
            <p:cNvSpPr/>
            <p:nvPr/>
          </p:nvSpPr>
          <p:spPr>
            <a:xfrm>
              <a:off x="496376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1" name="rc99"/>
            <p:cNvSpPr/>
            <p:nvPr/>
          </p:nvSpPr>
          <p:spPr>
            <a:xfrm>
              <a:off x="5246127"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2" name="rc100"/>
            <p:cNvSpPr/>
            <p:nvPr/>
          </p:nvSpPr>
          <p:spPr>
            <a:xfrm>
              <a:off x="5528492"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3" name="rc101"/>
            <p:cNvSpPr/>
            <p:nvPr/>
          </p:nvSpPr>
          <p:spPr>
            <a:xfrm>
              <a:off x="2422476" y="8803508"/>
              <a:ext cx="282365" cy="282365"/>
            </a:xfrm>
            <a:prstGeom prst="rect">
              <a:avLst/>
            </a:prstGeom>
            <a:solidFill>
              <a:srgbClr val="FCBCA2">
                <a:alpha val="100000"/>
              </a:srgbClr>
            </a:solidFill>
            <a:ln w="5420" cap="flat">
              <a:solidFill>
                <a:srgbClr val="FFFFFF">
                  <a:alpha val="100000"/>
                </a:srgbClr>
              </a:solidFill>
              <a:prstDash val="solid"/>
              <a:miter/>
            </a:ln>
          </p:spPr>
          <p:txBody>
            <a:bodyPr/>
            <a:lstStyle/>
            <a:p>
              <a:endParaRPr/>
            </a:p>
          </p:txBody>
        </p:sp>
        <p:sp>
          <p:nvSpPr>
            <p:cNvPr id="724" name="rc102"/>
            <p:cNvSpPr/>
            <p:nvPr/>
          </p:nvSpPr>
          <p:spPr>
            <a:xfrm>
              <a:off x="2704841" y="8803508"/>
              <a:ext cx="282365" cy="282365"/>
            </a:xfrm>
            <a:prstGeom prst="rect">
              <a:avLst/>
            </a:prstGeom>
            <a:solidFill>
              <a:srgbClr val="FDC1A9">
                <a:alpha val="100000"/>
              </a:srgbClr>
            </a:solidFill>
            <a:ln w="5420" cap="flat">
              <a:solidFill>
                <a:srgbClr val="FFFFFF">
                  <a:alpha val="100000"/>
                </a:srgbClr>
              </a:solidFill>
              <a:prstDash val="solid"/>
              <a:miter/>
            </a:ln>
          </p:spPr>
          <p:txBody>
            <a:bodyPr/>
            <a:lstStyle/>
            <a:p>
              <a:endParaRPr/>
            </a:p>
          </p:txBody>
        </p:sp>
        <p:sp>
          <p:nvSpPr>
            <p:cNvPr id="725" name="rc103"/>
            <p:cNvSpPr/>
            <p:nvPr/>
          </p:nvSpPr>
          <p:spPr>
            <a:xfrm>
              <a:off x="2987206" y="8803508"/>
              <a:ext cx="282365" cy="282365"/>
            </a:xfrm>
            <a:prstGeom prst="rect">
              <a:avLst/>
            </a:prstGeom>
            <a:solidFill>
              <a:srgbClr val="FDC0A8">
                <a:alpha val="100000"/>
              </a:srgbClr>
            </a:solidFill>
            <a:ln w="5420" cap="flat">
              <a:solidFill>
                <a:srgbClr val="FFFFFF">
                  <a:alpha val="100000"/>
                </a:srgbClr>
              </a:solidFill>
              <a:prstDash val="solid"/>
              <a:miter/>
            </a:ln>
          </p:spPr>
          <p:txBody>
            <a:bodyPr/>
            <a:lstStyle/>
            <a:p>
              <a:endParaRPr/>
            </a:p>
          </p:txBody>
        </p:sp>
        <p:sp>
          <p:nvSpPr>
            <p:cNvPr id="726" name="rc104"/>
            <p:cNvSpPr/>
            <p:nvPr/>
          </p:nvSpPr>
          <p:spPr>
            <a:xfrm>
              <a:off x="3269571" y="8803508"/>
              <a:ext cx="282365" cy="282365"/>
            </a:xfrm>
            <a:prstGeom prst="rect">
              <a:avLst/>
            </a:prstGeom>
            <a:solidFill>
              <a:srgbClr val="FDC1AA">
                <a:alpha val="100000"/>
              </a:srgbClr>
            </a:solidFill>
            <a:ln w="5420" cap="flat">
              <a:solidFill>
                <a:srgbClr val="FFFFFF">
                  <a:alpha val="100000"/>
                </a:srgbClr>
              </a:solidFill>
              <a:prstDash val="solid"/>
              <a:miter/>
            </a:ln>
          </p:spPr>
          <p:txBody>
            <a:bodyPr/>
            <a:lstStyle/>
            <a:p>
              <a:endParaRPr/>
            </a:p>
          </p:txBody>
        </p:sp>
        <p:sp>
          <p:nvSpPr>
            <p:cNvPr id="727" name="rc105"/>
            <p:cNvSpPr/>
            <p:nvPr/>
          </p:nvSpPr>
          <p:spPr>
            <a:xfrm>
              <a:off x="3551936" y="8803508"/>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728" name="rc106"/>
            <p:cNvSpPr/>
            <p:nvPr/>
          </p:nvSpPr>
          <p:spPr>
            <a:xfrm>
              <a:off x="3834301" y="8803508"/>
              <a:ext cx="282365" cy="282365"/>
            </a:xfrm>
            <a:prstGeom prst="rect">
              <a:avLst/>
            </a:prstGeom>
            <a:solidFill>
              <a:srgbClr val="FDC2AB">
                <a:alpha val="100000"/>
              </a:srgbClr>
            </a:solidFill>
            <a:ln w="5420" cap="flat">
              <a:solidFill>
                <a:srgbClr val="FFFFFF">
                  <a:alpha val="100000"/>
                </a:srgbClr>
              </a:solidFill>
              <a:prstDash val="solid"/>
              <a:miter/>
            </a:ln>
          </p:spPr>
          <p:txBody>
            <a:bodyPr/>
            <a:lstStyle/>
            <a:p>
              <a:endParaRPr/>
            </a:p>
          </p:txBody>
        </p:sp>
        <p:sp>
          <p:nvSpPr>
            <p:cNvPr id="729" name="rc107"/>
            <p:cNvSpPr/>
            <p:nvPr/>
          </p:nvSpPr>
          <p:spPr>
            <a:xfrm>
              <a:off x="4116666" y="8803508"/>
              <a:ext cx="282365" cy="282365"/>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730" name="rc108"/>
            <p:cNvSpPr/>
            <p:nvPr/>
          </p:nvSpPr>
          <p:spPr>
            <a:xfrm>
              <a:off x="4399031" y="8803508"/>
              <a:ext cx="282365" cy="282365"/>
            </a:xfrm>
            <a:prstGeom prst="rect">
              <a:avLst/>
            </a:prstGeom>
            <a:solidFill>
              <a:srgbClr val="FC9A7A">
                <a:alpha val="100000"/>
              </a:srgbClr>
            </a:solidFill>
            <a:ln w="5420" cap="flat">
              <a:solidFill>
                <a:srgbClr val="FFFFFF">
                  <a:alpha val="100000"/>
                </a:srgbClr>
              </a:solidFill>
              <a:prstDash val="solid"/>
              <a:miter/>
            </a:ln>
          </p:spPr>
          <p:txBody>
            <a:bodyPr/>
            <a:lstStyle/>
            <a:p>
              <a:endParaRPr/>
            </a:p>
          </p:txBody>
        </p:sp>
        <p:sp>
          <p:nvSpPr>
            <p:cNvPr id="731" name="rc109"/>
            <p:cNvSpPr/>
            <p:nvPr/>
          </p:nvSpPr>
          <p:spPr>
            <a:xfrm>
              <a:off x="4681397" y="8803508"/>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732" name="rc110"/>
            <p:cNvSpPr/>
            <p:nvPr/>
          </p:nvSpPr>
          <p:spPr>
            <a:xfrm>
              <a:off x="4963762"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3" name="rc111"/>
            <p:cNvSpPr/>
            <p:nvPr/>
          </p:nvSpPr>
          <p:spPr>
            <a:xfrm>
              <a:off x="5246127" y="8803508"/>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734" name="rc112"/>
            <p:cNvSpPr/>
            <p:nvPr/>
          </p:nvSpPr>
          <p:spPr>
            <a:xfrm>
              <a:off x="5528492" y="8803508"/>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735" name="tx113"/>
            <p:cNvSpPr/>
            <p:nvPr/>
          </p:nvSpPr>
          <p:spPr>
            <a:xfrm>
              <a:off x="1775570"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36" name="tx114"/>
            <p:cNvSpPr/>
            <p:nvPr/>
          </p:nvSpPr>
          <p:spPr>
            <a:xfrm>
              <a:off x="1631728" y="8603985"/>
              <a:ext cx="60119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LOMAMI</a:t>
              </a:r>
            </a:p>
          </p:txBody>
        </p:sp>
        <p:sp>
          <p:nvSpPr>
            <p:cNvPr id="737" name="tx115"/>
            <p:cNvSpPr/>
            <p:nvPr/>
          </p:nvSpPr>
          <p:spPr>
            <a:xfrm>
              <a:off x="1386162" y="8314997"/>
              <a:ext cx="846757" cy="11950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EQUATEUR</a:t>
              </a:r>
            </a:p>
          </p:txBody>
        </p:sp>
        <p:sp>
          <p:nvSpPr>
            <p:cNvPr id="738" name="tx116"/>
            <p:cNvSpPr/>
            <p:nvPr/>
          </p:nvSpPr>
          <p:spPr>
            <a:xfrm>
              <a:off x="911921" y="8039255"/>
              <a:ext cx="132099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KONGO CENTRAL</a:t>
              </a:r>
            </a:p>
          </p:txBody>
        </p:sp>
        <p:sp>
          <p:nvSpPr>
            <p:cNvPr id="739" name="tx117"/>
            <p:cNvSpPr/>
            <p:nvPr/>
          </p:nvSpPr>
          <p:spPr>
            <a:xfrm>
              <a:off x="1047429" y="7756964"/>
              <a:ext cx="1185490"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HAUT KATANGA</a:t>
              </a:r>
            </a:p>
          </p:txBody>
        </p:sp>
        <p:sp>
          <p:nvSpPr>
            <p:cNvPr id="740" name="tx118"/>
            <p:cNvSpPr/>
            <p:nvPr/>
          </p:nvSpPr>
          <p:spPr>
            <a:xfrm>
              <a:off x="1462213" y="7474599"/>
              <a:ext cx="77070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KINSHASA</a:t>
              </a:r>
            </a:p>
          </p:txBody>
        </p:sp>
        <p:sp>
          <p:nvSpPr>
            <p:cNvPr id="741" name="tx119"/>
            <p:cNvSpPr/>
            <p:nvPr/>
          </p:nvSpPr>
          <p:spPr>
            <a:xfrm>
              <a:off x="1487737" y="7192234"/>
              <a:ext cx="745182"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SANKURU</a:t>
              </a:r>
            </a:p>
          </p:txBody>
        </p:sp>
        <p:sp>
          <p:nvSpPr>
            <p:cNvPr id="742" name="tx120"/>
            <p:cNvSpPr/>
            <p:nvPr/>
          </p:nvSpPr>
          <p:spPr>
            <a:xfrm>
              <a:off x="1386162" y="6909794"/>
              <a:ext cx="846757"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NORD KIVU</a:t>
              </a:r>
            </a:p>
          </p:txBody>
        </p:sp>
        <p:sp>
          <p:nvSpPr>
            <p:cNvPr id="743" name="tx121"/>
            <p:cNvSpPr/>
            <p:nvPr/>
          </p:nvSpPr>
          <p:spPr>
            <a:xfrm>
              <a:off x="979489" y="6627429"/>
              <a:ext cx="125343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KASAI ORIENTAL</a:t>
              </a:r>
            </a:p>
          </p:txBody>
        </p:sp>
        <p:sp>
          <p:nvSpPr>
            <p:cNvPr id="744" name="tx122"/>
            <p:cNvSpPr/>
            <p:nvPr/>
          </p:nvSpPr>
          <p:spPr>
            <a:xfrm rot="-2700000">
              <a:off x="212402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45" name="tx123"/>
            <p:cNvSpPr/>
            <p:nvPr/>
          </p:nvSpPr>
          <p:spPr>
            <a:xfrm rot="-2700000">
              <a:off x="240638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46" name="tx124"/>
            <p:cNvSpPr/>
            <p:nvPr/>
          </p:nvSpPr>
          <p:spPr>
            <a:xfrm rot="-2700000">
              <a:off x="268875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47" name="tx125"/>
            <p:cNvSpPr/>
            <p:nvPr/>
          </p:nvSpPr>
          <p:spPr>
            <a:xfrm rot="-2700000">
              <a:off x="297111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48" name="tx126"/>
            <p:cNvSpPr/>
            <p:nvPr/>
          </p:nvSpPr>
          <p:spPr>
            <a:xfrm rot="-2700000">
              <a:off x="325348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49" name="tx127"/>
            <p:cNvSpPr/>
            <p:nvPr/>
          </p:nvSpPr>
          <p:spPr>
            <a:xfrm rot="-2700000">
              <a:off x="353584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50" name="tx128"/>
            <p:cNvSpPr/>
            <p:nvPr/>
          </p:nvSpPr>
          <p:spPr>
            <a:xfrm rot="-2700000">
              <a:off x="381821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51" name="tx129"/>
            <p:cNvSpPr/>
            <p:nvPr/>
          </p:nvSpPr>
          <p:spPr>
            <a:xfrm rot="-2700000">
              <a:off x="410057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52" name="tx130"/>
            <p:cNvSpPr/>
            <p:nvPr/>
          </p:nvSpPr>
          <p:spPr>
            <a:xfrm rot="-2700000">
              <a:off x="438294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53" name="tx131"/>
            <p:cNvSpPr/>
            <p:nvPr/>
          </p:nvSpPr>
          <p:spPr>
            <a:xfrm rot="-2700000">
              <a:off x="4665283"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54" name="tx132"/>
            <p:cNvSpPr/>
            <p:nvPr/>
          </p:nvSpPr>
          <p:spPr>
            <a:xfrm rot="-2700000">
              <a:off x="494767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55" name="tx133"/>
            <p:cNvSpPr/>
            <p:nvPr/>
          </p:nvSpPr>
          <p:spPr>
            <a:xfrm rot="-2700000">
              <a:off x="523003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56" name="pic134"/>
            <p:cNvPicPr/>
            <p:nvPr/>
          </p:nvPicPr>
          <p:blipFill>
            <a:blip r:embed="rId2" cstate="print"/>
            <a:stretch>
              <a:fillRect/>
            </a:stretch>
          </p:blipFill>
          <p:spPr>
            <a:xfrm>
              <a:off x="3036666" y="9925424"/>
              <a:ext cx="2160000" cy="144000"/>
            </a:xfrm>
            <a:prstGeom prst="rect">
              <a:avLst/>
            </a:prstGeom>
          </p:spPr>
        </p:pic>
        <p:sp>
          <p:nvSpPr>
            <p:cNvPr id="757" name="pl135"/>
            <p:cNvSpPr/>
            <p:nvPr/>
          </p:nvSpPr>
          <p:spPr>
            <a:xfrm>
              <a:off x="354309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58" name="pl136"/>
            <p:cNvSpPr/>
            <p:nvPr/>
          </p:nvSpPr>
          <p:spPr>
            <a:xfrm>
              <a:off x="4048444"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59" name="pl137"/>
            <p:cNvSpPr/>
            <p:nvPr/>
          </p:nvSpPr>
          <p:spPr>
            <a:xfrm>
              <a:off x="4553796"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0" name="pl138"/>
            <p:cNvSpPr/>
            <p:nvPr/>
          </p:nvSpPr>
          <p:spPr>
            <a:xfrm>
              <a:off x="5059148"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1" name="pl139"/>
            <p:cNvSpPr/>
            <p:nvPr/>
          </p:nvSpPr>
          <p:spPr>
            <a:xfrm>
              <a:off x="354309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2" name="pl140"/>
            <p:cNvSpPr/>
            <p:nvPr/>
          </p:nvSpPr>
          <p:spPr>
            <a:xfrm>
              <a:off x="4048444"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3" name="pl141"/>
            <p:cNvSpPr/>
            <p:nvPr/>
          </p:nvSpPr>
          <p:spPr>
            <a:xfrm>
              <a:off x="4553796"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4" name="pl142"/>
            <p:cNvSpPr/>
            <p:nvPr/>
          </p:nvSpPr>
          <p:spPr>
            <a:xfrm>
              <a:off x="5059148"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5" name="tx143"/>
            <p:cNvSpPr/>
            <p:nvPr/>
          </p:nvSpPr>
          <p:spPr>
            <a:xfrm>
              <a:off x="3437145"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66" name="tx144"/>
            <p:cNvSpPr/>
            <p:nvPr/>
          </p:nvSpPr>
          <p:spPr>
            <a:xfrm>
              <a:off x="3942497"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67" name="tx145"/>
            <p:cNvSpPr/>
            <p:nvPr/>
          </p:nvSpPr>
          <p:spPr>
            <a:xfrm>
              <a:off x="4447849"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68" name="tx146"/>
            <p:cNvSpPr/>
            <p:nvPr/>
          </p:nvSpPr>
          <p:spPr>
            <a:xfrm>
              <a:off x="4953201"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800</a:t>
              </a:r>
            </a:p>
          </p:txBody>
        </p:sp>
        <p:sp>
          <p:nvSpPr>
            <p:cNvPr id="769" name="tx147"/>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70" name="Content Placeholder 769"/>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71" name="Content Placeholder 770"/>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72" name="Content Placeholder 771"/>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Ethiopia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96134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31330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66526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301723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23691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463732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39892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334125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2090518" y="269321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2129569" y="5262028"/>
              <a:ext cx="234305" cy="233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4871263"/>
              <a:ext cx="234305" cy="3907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4870939"/>
              <a:ext cx="234305" cy="3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129569" y="4788962"/>
              <a:ext cx="234305" cy="8197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5263649"/>
              <a:ext cx="234305" cy="217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5056925"/>
              <a:ext cx="234305" cy="2067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5055953"/>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389908" y="4971384"/>
              <a:ext cx="234305" cy="845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5249068"/>
              <a:ext cx="234305" cy="3628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5045909"/>
              <a:ext cx="234305" cy="2031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5041048"/>
              <a:ext cx="234305" cy="486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650247" y="4849878"/>
              <a:ext cx="234305" cy="1911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262676"/>
              <a:ext cx="234305" cy="226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112980"/>
              <a:ext cx="234305" cy="14969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5112008"/>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910586" y="4847286"/>
              <a:ext cx="234305" cy="2647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5281146"/>
              <a:ext cx="234305" cy="42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077662"/>
              <a:ext cx="234305" cy="20348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5077338"/>
              <a:ext cx="234305" cy="3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170925" y="4808403"/>
              <a:ext cx="234305" cy="2689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266241"/>
              <a:ext cx="234305" cy="191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133069"/>
              <a:ext cx="234305" cy="1331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131125"/>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431264" y="4950647"/>
              <a:ext cx="234305" cy="1804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259760"/>
              <a:ext cx="234305" cy="255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142790"/>
              <a:ext cx="234305" cy="1169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141170"/>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691604" y="5017071"/>
              <a:ext cx="234305" cy="1240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257816"/>
              <a:ext cx="234305" cy="275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4979809"/>
              <a:ext cx="234305" cy="27800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4977541"/>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951943" y="4888760"/>
              <a:ext cx="234305" cy="887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254252"/>
              <a:ext cx="234305" cy="311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057573"/>
              <a:ext cx="234305" cy="1966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055305"/>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212282" y="4982725"/>
              <a:ext cx="234305" cy="725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251012"/>
              <a:ext cx="234305" cy="343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057573"/>
              <a:ext cx="234305" cy="19343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055305"/>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472621" y="4940603"/>
              <a:ext cx="234305" cy="1147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236755"/>
              <a:ext cx="234305" cy="486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4931854"/>
              <a:ext cx="234305" cy="3049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4930882"/>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732960" y="4749432"/>
              <a:ext cx="234305" cy="1814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5232867"/>
              <a:ext cx="234305" cy="524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4978513"/>
              <a:ext cx="234305" cy="2543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4993299" y="4977541"/>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4993299" y="4738092"/>
              <a:ext cx="234305" cy="2394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5" name="pg64"/>
            <p:cNvSpPr/>
            <p:nvPr/>
          </p:nvSpPr>
          <p:spPr>
            <a:xfrm>
              <a:off x="2729445"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6" name="tx65"/>
            <p:cNvSpPr/>
            <p:nvPr/>
          </p:nvSpPr>
          <p:spPr>
            <a:xfrm>
              <a:off x="2854327"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9,253 case(s)</a:t>
              </a:r>
            </a:p>
          </p:txBody>
        </p:sp>
        <p:sp>
          <p:nvSpPr>
            <p:cNvPr id="67" name="pg66"/>
            <p:cNvSpPr/>
            <p:nvPr/>
          </p:nvSpPr>
          <p:spPr>
            <a:xfrm>
              <a:off x="2943955"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8" name="tx67"/>
            <p:cNvSpPr/>
            <p:nvPr/>
          </p:nvSpPr>
          <p:spPr>
            <a:xfrm>
              <a:off x="3048024"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9,292 case(s)</a:t>
              </a:r>
            </a:p>
          </p:txBody>
        </p:sp>
        <p:sp>
          <p:nvSpPr>
            <p:cNvPr id="69" name="rc68"/>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70" name="rc69"/>
            <p:cNvSpPr/>
            <p:nvPr/>
          </p:nvSpPr>
          <p:spPr>
            <a:xfrm>
              <a:off x="5266656" y="2153563"/>
              <a:ext cx="3176137" cy="3131794"/>
            </a:xfrm>
            <a:prstGeom prst="rect">
              <a:avLst/>
            </a:prstGeom>
            <a:solidFill>
              <a:srgbClr val="FFFFFF">
                <a:alpha val="100000"/>
              </a:srgbClr>
            </a:solidFill>
          </p:spPr>
          <p:txBody>
            <a:bodyPr/>
            <a:lstStyle/>
            <a:p>
              <a:endParaRPr/>
            </a:p>
          </p:txBody>
        </p:sp>
        <p:sp>
          <p:nvSpPr>
            <p:cNvPr id="71" name="pl70"/>
            <p:cNvSpPr/>
            <p:nvPr/>
          </p:nvSpPr>
          <p:spPr>
            <a:xfrm>
              <a:off x="5266656" y="496134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431330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366526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4" name="pl73"/>
            <p:cNvSpPr/>
            <p:nvPr/>
          </p:nvSpPr>
          <p:spPr>
            <a:xfrm>
              <a:off x="5266656" y="301723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5" name="pl74"/>
            <p:cNvSpPr/>
            <p:nvPr/>
          </p:nvSpPr>
          <p:spPr>
            <a:xfrm>
              <a:off x="5266656" y="23691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pl76"/>
            <p:cNvSpPr/>
            <p:nvPr/>
          </p:nvSpPr>
          <p:spPr>
            <a:xfrm>
              <a:off x="5266656" y="463732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8" name="pl77"/>
            <p:cNvSpPr/>
            <p:nvPr/>
          </p:nvSpPr>
          <p:spPr>
            <a:xfrm>
              <a:off x="5266656" y="39892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5266656" y="334125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5266656" y="269321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1" name="rc80"/>
            <p:cNvSpPr/>
            <p:nvPr/>
          </p:nvSpPr>
          <p:spPr>
            <a:xfrm>
              <a:off x="5305706" y="5246476"/>
              <a:ext cx="234305" cy="388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305706" y="4934770"/>
              <a:ext cx="234305" cy="3117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305706" y="4934122"/>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305706" y="4775030"/>
              <a:ext cx="234305" cy="1590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566046" y="5232867"/>
              <a:ext cx="234305" cy="524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566046" y="4998278"/>
              <a:ext cx="234305" cy="23458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566046" y="4996010"/>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566046" y="4818448"/>
              <a:ext cx="234305" cy="1775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5826385" y="5218286"/>
              <a:ext cx="234305" cy="670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5826385" y="4962636"/>
              <a:ext cx="234305" cy="2556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5826385" y="4960692"/>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5826385" y="4697265"/>
              <a:ext cx="234305" cy="2634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086724" y="5218286"/>
              <a:ext cx="234305" cy="670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086724" y="4953239"/>
              <a:ext cx="234305" cy="2650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086724" y="4951619"/>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086724" y="4759801"/>
              <a:ext cx="234305" cy="19181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347063" y="5185236"/>
              <a:ext cx="234305" cy="1001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347063" y="4815856"/>
              <a:ext cx="234305" cy="3693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347063" y="4814236"/>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347063" y="4631166"/>
              <a:ext cx="234305" cy="1830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607402" y="5231571"/>
              <a:ext cx="234305" cy="537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607402" y="4968468"/>
              <a:ext cx="234305" cy="26310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607402" y="4967172"/>
              <a:ext cx="234305" cy="12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607402" y="4860246"/>
              <a:ext cx="234305" cy="1069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867741" y="5218934"/>
              <a:ext cx="234305" cy="6642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6867741" y="4956156"/>
              <a:ext cx="234305" cy="2627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6867741" y="4955508"/>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6867741" y="4867051"/>
              <a:ext cx="234305" cy="884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128081" y="5229303"/>
              <a:ext cx="234305" cy="5605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128081" y="4534932"/>
              <a:ext cx="234305" cy="6943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128081" y="4534284"/>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128081" y="4482118"/>
              <a:ext cx="234305" cy="521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388420" y="5221526"/>
              <a:ext cx="234305" cy="638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388420" y="4402733"/>
              <a:ext cx="234305" cy="8187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388420" y="4400789"/>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388420" y="4348298"/>
              <a:ext cx="234305" cy="524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648759" y="5157695"/>
              <a:ext cx="234305" cy="1276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648759" y="4375192"/>
              <a:ext cx="234305" cy="78250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648759" y="4373572"/>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648759" y="4271830"/>
              <a:ext cx="234305" cy="1017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7909098" y="5243883"/>
              <a:ext cx="234305" cy="4147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7909098" y="4903017"/>
              <a:ext cx="234305" cy="34086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7909098" y="490301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7909098" y="4862838"/>
              <a:ext cx="234305" cy="401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pg124"/>
            <p:cNvSpPr/>
            <p:nvPr/>
          </p:nvSpPr>
          <p:spPr>
            <a:xfrm>
              <a:off x="8225781"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26" name="pg125"/>
            <p:cNvSpPr/>
            <p:nvPr/>
          </p:nvSpPr>
          <p:spPr>
            <a:xfrm>
              <a:off x="5881446"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7" name="tx126"/>
            <p:cNvSpPr/>
            <p:nvPr/>
          </p:nvSpPr>
          <p:spPr>
            <a:xfrm>
              <a:off x="6006328"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16,505 case(s)</a:t>
              </a:r>
            </a:p>
          </p:txBody>
        </p:sp>
        <p:sp>
          <p:nvSpPr>
            <p:cNvPr id="128" name="pg127"/>
            <p:cNvSpPr/>
            <p:nvPr/>
          </p:nvSpPr>
          <p:spPr>
            <a:xfrm>
              <a:off x="6099979"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9" name="tx128"/>
            <p:cNvSpPr/>
            <p:nvPr/>
          </p:nvSpPr>
          <p:spPr>
            <a:xfrm>
              <a:off x="6204047"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24,038 case(s)</a:t>
              </a:r>
            </a:p>
          </p:txBody>
        </p:sp>
        <p:sp>
          <p:nvSpPr>
            <p:cNvPr id="130" name="rc129"/>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1" name="rc130"/>
            <p:cNvSpPr/>
            <p:nvPr/>
          </p:nvSpPr>
          <p:spPr>
            <a:xfrm>
              <a:off x="8442793" y="2153563"/>
              <a:ext cx="3176137" cy="3131794"/>
            </a:xfrm>
            <a:prstGeom prst="rect">
              <a:avLst/>
            </a:prstGeom>
            <a:solidFill>
              <a:srgbClr val="FFFFFF">
                <a:alpha val="100000"/>
              </a:srgbClr>
            </a:solidFill>
          </p:spPr>
          <p:txBody>
            <a:bodyPr/>
            <a:lstStyle/>
            <a:p>
              <a:endParaRPr/>
            </a:p>
          </p:txBody>
        </p:sp>
        <p:sp>
          <p:nvSpPr>
            <p:cNvPr id="132" name="pl131"/>
            <p:cNvSpPr/>
            <p:nvPr/>
          </p:nvSpPr>
          <p:spPr>
            <a:xfrm>
              <a:off x="8442793" y="496134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431330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8442793" y="366526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5" name="pl134"/>
            <p:cNvSpPr/>
            <p:nvPr/>
          </p:nvSpPr>
          <p:spPr>
            <a:xfrm>
              <a:off x="8442793" y="301723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8442793" y="23691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7" name="pl136"/>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pl137"/>
            <p:cNvSpPr/>
            <p:nvPr/>
          </p:nvSpPr>
          <p:spPr>
            <a:xfrm>
              <a:off x="8442793" y="463732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9" name="pl138"/>
            <p:cNvSpPr/>
            <p:nvPr/>
          </p:nvSpPr>
          <p:spPr>
            <a:xfrm>
              <a:off x="8442793" y="39892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0" name="pl139"/>
            <p:cNvSpPr/>
            <p:nvPr/>
          </p:nvSpPr>
          <p:spPr>
            <a:xfrm>
              <a:off x="8442793" y="334125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1" name="pl140"/>
            <p:cNvSpPr/>
            <p:nvPr/>
          </p:nvSpPr>
          <p:spPr>
            <a:xfrm>
              <a:off x="8442793" y="269321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2" name="rc141"/>
            <p:cNvSpPr/>
            <p:nvPr/>
          </p:nvSpPr>
          <p:spPr>
            <a:xfrm>
              <a:off x="8481844" y="5201113"/>
              <a:ext cx="234305" cy="842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481844" y="3356156"/>
              <a:ext cx="234305" cy="184495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481844" y="3350971"/>
              <a:ext cx="234305" cy="51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481844" y="3260570"/>
              <a:ext cx="234305" cy="9040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742183" y="5168387"/>
              <a:ext cx="234305" cy="1169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742183" y="3442020"/>
              <a:ext cx="234305" cy="172636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8742183" y="3440076"/>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8742183" y="3348703"/>
              <a:ext cx="234305" cy="913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002523" y="5163851"/>
              <a:ext cx="234305" cy="1215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002523" y="3015937"/>
              <a:ext cx="234305" cy="21479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002523" y="3013345"/>
              <a:ext cx="234305" cy="259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002523" y="2876285"/>
              <a:ext cx="234305" cy="1370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262862" y="5233515"/>
              <a:ext cx="234305" cy="518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262862" y="4398845"/>
              <a:ext cx="234305" cy="8346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262862" y="4397873"/>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262862" y="4304556"/>
              <a:ext cx="234305" cy="933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523201" y="5237079"/>
              <a:ext cx="234305" cy="482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523201" y="4597468"/>
              <a:ext cx="234305" cy="6396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523201" y="4595200"/>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523201" y="4507391"/>
              <a:ext cx="234305" cy="878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783540" y="5247448"/>
              <a:ext cx="234305" cy="379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783540" y="4661299"/>
              <a:ext cx="234305" cy="5861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783540" y="4659679"/>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9783540" y="4576407"/>
              <a:ext cx="234305" cy="832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043879" y="5251336"/>
              <a:ext cx="234305" cy="340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043879" y="4958424"/>
              <a:ext cx="234305" cy="2929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043879" y="4957128"/>
              <a:ext cx="234305" cy="12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043879" y="4905285"/>
              <a:ext cx="234305" cy="5184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304218" y="5267861"/>
              <a:ext cx="234305" cy="174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304218" y="5127237"/>
              <a:ext cx="234305" cy="1406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304218" y="512723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304218" y="5092891"/>
              <a:ext cx="234305" cy="343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564558" y="5265269"/>
              <a:ext cx="234305" cy="2008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564558" y="5040724"/>
              <a:ext cx="234305" cy="2245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564558" y="5040076"/>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564558" y="5009619"/>
              <a:ext cx="234305" cy="304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824897" y="5256520"/>
              <a:ext cx="234305" cy="288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824897" y="4992122"/>
              <a:ext cx="234305" cy="2643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824897" y="4989853"/>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0824897" y="4916625"/>
              <a:ext cx="234305" cy="732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085236" y="5244531"/>
              <a:ext cx="234305" cy="408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085236" y="4949351"/>
              <a:ext cx="234305" cy="2951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085236" y="4947407"/>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085236" y="4880659"/>
              <a:ext cx="234305" cy="6674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345575" y="5256520"/>
              <a:ext cx="234305" cy="288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345575" y="5120757"/>
              <a:ext cx="234305" cy="1357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345575" y="5119785"/>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345575" y="5054981"/>
              <a:ext cx="234305" cy="648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0" name="pg189"/>
            <p:cNvSpPr/>
            <p:nvPr/>
          </p:nvSpPr>
          <p:spPr>
            <a:xfrm>
              <a:off x="1010022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91" name="pg190"/>
            <p:cNvSpPr/>
            <p:nvPr/>
          </p:nvSpPr>
          <p:spPr>
            <a:xfrm>
              <a:off x="9057584"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2" name="tx191"/>
            <p:cNvSpPr/>
            <p:nvPr/>
          </p:nvSpPr>
          <p:spPr>
            <a:xfrm>
              <a:off x="918246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30,201 case(s)</a:t>
              </a:r>
            </a:p>
          </p:txBody>
        </p:sp>
        <p:sp>
          <p:nvSpPr>
            <p:cNvPr id="193" name="pg192"/>
            <p:cNvSpPr/>
            <p:nvPr/>
          </p:nvSpPr>
          <p:spPr>
            <a:xfrm>
              <a:off x="9276117"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4" name="tx193"/>
            <p:cNvSpPr/>
            <p:nvPr/>
          </p:nvSpPr>
          <p:spPr>
            <a:xfrm>
              <a:off x="9380185"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31,044 case(s)</a:t>
              </a:r>
            </a:p>
          </p:txBody>
        </p:sp>
        <p:sp>
          <p:nvSpPr>
            <p:cNvPr id="195" name="rc194"/>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6" name="rc195"/>
            <p:cNvSpPr/>
            <p:nvPr/>
          </p:nvSpPr>
          <p:spPr>
            <a:xfrm>
              <a:off x="11618931" y="2153563"/>
              <a:ext cx="3176137" cy="3131794"/>
            </a:xfrm>
            <a:prstGeom prst="rect">
              <a:avLst/>
            </a:prstGeom>
            <a:solidFill>
              <a:srgbClr val="FFFFFF">
                <a:alpha val="100000"/>
              </a:srgbClr>
            </a:solidFill>
          </p:spPr>
          <p:txBody>
            <a:bodyPr/>
            <a:lstStyle/>
            <a:p>
              <a:endParaRPr/>
            </a:p>
          </p:txBody>
        </p:sp>
        <p:sp>
          <p:nvSpPr>
            <p:cNvPr id="197" name="pl196"/>
            <p:cNvSpPr/>
            <p:nvPr/>
          </p:nvSpPr>
          <p:spPr>
            <a:xfrm>
              <a:off x="11618931" y="496134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8" name="pl197"/>
            <p:cNvSpPr/>
            <p:nvPr/>
          </p:nvSpPr>
          <p:spPr>
            <a:xfrm>
              <a:off x="11618931" y="431330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9" name="pl198"/>
            <p:cNvSpPr/>
            <p:nvPr/>
          </p:nvSpPr>
          <p:spPr>
            <a:xfrm>
              <a:off x="11618931" y="366526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0" name="pl199"/>
            <p:cNvSpPr/>
            <p:nvPr/>
          </p:nvSpPr>
          <p:spPr>
            <a:xfrm>
              <a:off x="11618931" y="301723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1" name="pl200"/>
            <p:cNvSpPr/>
            <p:nvPr/>
          </p:nvSpPr>
          <p:spPr>
            <a:xfrm>
              <a:off x="11618931" y="23691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2" name="pl201"/>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3" name="pl202"/>
            <p:cNvSpPr/>
            <p:nvPr/>
          </p:nvSpPr>
          <p:spPr>
            <a:xfrm>
              <a:off x="11618931" y="463732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4" name="pl203"/>
            <p:cNvSpPr/>
            <p:nvPr/>
          </p:nvSpPr>
          <p:spPr>
            <a:xfrm>
              <a:off x="11618931" y="39892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5" name="pl204"/>
            <p:cNvSpPr/>
            <p:nvPr/>
          </p:nvSpPr>
          <p:spPr>
            <a:xfrm>
              <a:off x="11618931" y="334125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6" name="pl205"/>
            <p:cNvSpPr/>
            <p:nvPr/>
          </p:nvSpPr>
          <p:spPr>
            <a:xfrm>
              <a:off x="11618931" y="269321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7" name="rc206"/>
            <p:cNvSpPr/>
            <p:nvPr/>
          </p:nvSpPr>
          <p:spPr>
            <a:xfrm>
              <a:off x="11657982" y="5230275"/>
              <a:ext cx="234305" cy="5508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1657982" y="4888760"/>
              <a:ext cx="234305" cy="3415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1657982" y="4886492"/>
              <a:ext cx="234305" cy="22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1657982" y="4781510"/>
              <a:ext cx="234305" cy="1049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1918321" y="5231247"/>
              <a:ext cx="234305" cy="541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1918321" y="4892000"/>
              <a:ext cx="234305" cy="3392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1918321" y="4890380"/>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1918321" y="4768549"/>
              <a:ext cx="234305" cy="1218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178660" y="5227683"/>
              <a:ext cx="234305" cy="576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178660" y="4800951"/>
              <a:ext cx="234305" cy="4267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178660" y="4795119"/>
              <a:ext cx="234305" cy="583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178660" y="4629546"/>
              <a:ext cx="234305" cy="1655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439000" y="5261056"/>
              <a:ext cx="234305" cy="2430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439000" y="5054981"/>
              <a:ext cx="234305" cy="2060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439000" y="5053685"/>
              <a:ext cx="234305" cy="12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439000" y="4859598"/>
              <a:ext cx="234305" cy="1940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699339" y="5258464"/>
              <a:ext cx="234305" cy="26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699339" y="5196577"/>
              <a:ext cx="234305" cy="618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699339" y="5189772"/>
              <a:ext cx="234305" cy="680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699339" y="5031652"/>
              <a:ext cx="234305" cy="1581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2959678" y="5267537"/>
              <a:ext cx="234305" cy="178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2959678" y="5253928"/>
              <a:ext cx="234305" cy="136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2959678" y="5249716"/>
              <a:ext cx="234305" cy="42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2959678" y="5169683"/>
              <a:ext cx="234305" cy="800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220017" y="5273369"/>
              <a:ext cx="234305" cy="119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220017" y="5260732"/>
              <a:ext cx="234305" cy="126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220017" y="5260408"/>
              <a:ext cx="234305" cy="3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220017" y="5214074"/>
              <a:ext cx="234305" cy="463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480356" y="5278553"/>
              <a:ext cx="234305" cy="68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480356" y="5270129"/>
              <a:ext cx="234305" cy="84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480356" y="5269157"/>
              <a:ext cx="234305" cy="9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480356" y="5244531"/>
              <a:ext cx="234305" cy="246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3740696" y="5279525"/>
              <a:ext cx="234305" cy="58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3740696" y="5278229"/>
              <a:ext cx="234305" cy="129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3740696" y="5277581"/>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3740696" y="5249716"/>
              <a:ext cx="234305" cy="278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001035" y="5272397"/>
              <a:ext cx="234305" cy="1296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001035" y="5263649"/>
              <a:ext cx="234305" cy="87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001035" y="526364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001035" y="5225414"/>
              <a:ext cx="234305" cy="382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261374" y="5274017"/>
              <a:ext cx="234305" cy="113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261374" y="5260732"/>
              <a:ext cx="234305" cy="132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261374" y="5259436"/>
              <a:ext cx="234305" cy="12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4261374" y="5210186"/>
              <a:ext cx="234305" cy="4925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1" name="pg250"/>
            <p:cNvSpPr/>
            <p:nvPr/>
          </p:nvSpPr>
          <p:spPr>
            <a:xfrm>
              <a:off x="12755682"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2" name="pg251"/>
            <p:cNvSpPr/>
            <p:nvPr/>
          </p:nvSpPr>
          <p:spPr>
            <a:xfrm>
              <a:off x="12257859"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3" name="tx252"/>
            <p:cNvSpPr/>
            <p:nvPr/>
          </p:nvSpPr>
          <p:spPr>
            <a:xfrm>
              <a:off x="12382741"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5,381 case(s)</a:t>
              </a:r>
            </a:p>
          </p:txBody>
        </p:sp>
        <p:sp>
          <p:nvSpPr>
            <p:cNvPr id="254" name="pg253"/>
            <p:cNvSpPr/>
            <p:nvPr/>
          </p:nvSpPr>
          <p:spPr>
            <a:xfrm>
              <a:off x="12472369"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5" name="tx254"/>
            <p:cNvSpPr/>
            <p:nvPr/>
          </p:nvSpPr>
          <p:spPr>
            <a:xfrm>
              <a:off x="12576437"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5,572 case(s)</a:t>
              </a:r>
            </a:p>
          </p:txBody>
        </p:sp>
        <p:sp>
          <p:nvSpPr>
            <p:cNvPr id="256" name="rc255"/>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7" name="rc256"/>
            <p:cNvSpPr/>
            <p:nvPr/>
          </p:nvSpPr>
          <p:spPr>
            <a:xfrm>
              <a:off x="14795069" y="2153563"/>
              <a:ext cx="3176137" cy="3131794"/>
            </a:xfrm>
            <a:prstGeom prst="rect">
              <a:avLst/>
            </a:prstGeom>
            <a:solidFill>
              <a:srgbClr val="FFFFFF">
                <a:alpha val="100000"/>
              </a:srgbClr>
            </a:solidFill>
          </p:spPr>
          <p:txBody>
            <a:bodyPr/>
            <a:lstStyle/>
            <a:p>
              <a:endParaRPr/>
            </a:p>
          </p:txBody>
        </p:sp>
        <p:sp>
          <p:nvSpPr>
            <p:cNvPr id="258" name="pl257"/>
            <p:cNvSpPr/>
            <p:nvPr/>
          </p:nvSpPr>
          <p:spPr>
            <a:xfrm>
              <a:off x="14795069" y="496134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9" name="pl258"/>
            <p:cNvSpPr/>
            <p:nvPr/>
          </p:nvSpPr>
          <p:spPr>
            <a:xfrm>
              <a:off x="14795069" y="431330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4795069" y="366526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1" name="pl260"/>
            <p:cNvSpPr/>
            <p:nvPr/>
          </p:nvSpPr>
          <p:spPr>
            <a:xfrm>
              <a:off x="14795069" y="301723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2" name="pl261"/>
            <p:cNvSpPr/>
            <p:nvPr/>
          </p:nvSpPr>
          <p:spPr>
            <a:xfrm>
              <a:off x="14795069" y="23691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3" name="pl262"/>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4795069" y="463732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5" name="pl264"/>
            <p:cNvSpPr/>
            <p:nvPr/>
          </p:nvSpPr>
          <p:spPr>
            <a:xfrm>
              <a:off x="14795069" y="39892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6" name="pl265"/>
            <p:cNvSpPr/>
            <p:nvPr/>
          </p:nvSpPr>
          <p:spPr>
            <a:xfrm>
              <a:off x="14795069" y="334125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7" name="pl266"/>
            <p:cNvSpPr/>
            <p:nvPr/>
          </p:nvSpPr>
          <p:spPr>
            <a:xfrm>
              <a:off x="14795069" y="269321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8" name="rc267"/>
            <p:cNvSpPr/>
            <p:nvPr/>
          </p:nvSpPr>
          <p:spPr>
            <a:xfrm>
              <a:off x="14834120" y="5276933"/>
              <a:ext cx="234305" cy="84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4834120" y="5243559"/>
              <a:ext cx="234305" cy="333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4834120" y="5242911"/>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4834120" y="5163203"/>
              <a:ext cx="234305" cy="797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094459" y="5267861"/>
              <a:ext cx="234305" cy="174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094459" y="5213750"/>
              <a:ext cx="234305" cy="541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094459" y="5212454"/>
              <a:ext cx="234305" cy="12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094459" y="5119137"/>
              <a:ext cx="234305" cy="933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354798" y="5270129"/>
              <a:ext cx="234305" cy="152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354798" y="5175192"/>
              <a:ext cx="234305" cy="9493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354798" y="5173248"/>
              <a:ext cx="234305" cy="19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354798" y="5046233"/>
              <a:ext cx="234305" cy="1270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615138" y="5277581"/>
              <a:ext cx="234305" cy="77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615138" y="5196901"/>
              <a:ext cx="234305" cy="806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615138" y="5196253"/>
              <a:ext cx="234305" cy="6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615138" y="5118489"/>
              <a:ext cx="234305" cy="777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875477" y="5274341"/>
              <a:ext cx="234305" cy="110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875477" y="5216666"/>
              <a:ext cx="234305" cy="576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5875477" y="5215046"/>
              <a:ext cx="234305" cy="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5875477" y="5119461"/>
              <a:ext cx="234305" cy="9558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6135816" y="5272073"/>
              <a:ext cx="234305" cy="132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6135816" y="5258464"/>
              <a:ext cx="234305" cy="136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6135816" y="5255224"/>
              <a:ext cx="234305" cy="32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6135816" y="5179404"/>
              <a:ext cx="234305" cy="758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2" name="pg291"/>
            <p:cNvSpPr/>
            <p:nvPr/>
          </p:nvSpPr>
          <p:spPr>
            <a:xfrm>
              <a:off x="15433996"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3" name="tx292"/>
            <p:cNvSpPr/>
            <p:nvPr/>
          </p:nvSpPr>
          <p:spPr>
            <a:xfrm>
              <a:off x="15558879"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1,287 case(s)</a:t>
              </a:r>
            </a:p>
          </p:txBody>
        </p:sp>
        <p:sp>
          <p:nvSpPr>
            <p:cNvPr id="294" name="pg293"/>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5" name="rc294"/>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6" name="tx295"/>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7" name="tx296"/>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98" name="tx297"/>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99" name="tx298"/>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00" name="tx299"/>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01" name="pl300"/>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tx312"/>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4" name="tx313"/>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5" name="tx314"/>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6" name="tx315"/>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7" name="tx316"/>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8" name="tx317"/>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19" name="tx318"/>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0" name="tx319"/>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1" name="tx320"/>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2" name="tx321"/>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3" name="tx322"/>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4" name="tx323"/>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5" name="pl324"/>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tx336"/>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8" name="tx337"/>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39" name="tx338"/>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0" name="tx339"/>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1" name="tx340"/>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2" name="tx341"/>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3" name="tx342"/>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4" name="tx343"/>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5" name="tx344"/>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6" name="tx345"/>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7" name="tx346"/>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8" name="tx347"/>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49" name="pl348"/>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350"/>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tx360"/>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2" name="tx361"/>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3" name="tx362"/>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4" name="tx363"/>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5" name="tx364"/>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6" name="tx365"/>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7" name="tx366"/>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68" name="tx367"/>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69" name="tx368"/>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70" name="tx369"/>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1" name="tx370"/>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2" name="tx371"/>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3" name="pl372"/>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tx384"/>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6" name="tx385"/>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7" name="tx386"/>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88" name="tx387"/>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89" name="tx388"/>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90" name="tx389"/>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1" name="tx390"/>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2" name="tx391"/>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3" name="tx392"/>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4" name="tx393"/>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5" name="tx394"/>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6" name="tx395"/>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7" name="pl396"/>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tx408"/>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10" name="tx409"/>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11" name="tx410"/>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12" name="tx411"/>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3" name="tx412"/>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4" name="tx413"/>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5" name="tx414"/>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6" name="tx415"/>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7" name="tx416"/>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18" name="tx417"/>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19" name="tx418"/>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20" name="tx419"/>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21" name="tx420"/>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22" name="tx421"/>
            <p:cNvSpPr/>
            <p:nvPr/>
          </p:nvSpPr>
          <p:spPr>
            <a:xfrm>
              <a:off x="1230614" y="452246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3" name="tx422"/>
            <p:cNvSpPr/>
            <p:nvPr/>
          </p:nvSpPr>
          <p:spPr>
            <a:xfrm>
              <a:off x="1230614" y="387442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24" name="tx423"/>
            <p:cNvSpPr/>
            <p:nvPr/>
          </p:nvSpPr>
          <p:spPr>
            <a:xfrm>
              <a:off x="1230614" y="3226393"/>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425" name="tx424"/>
            <p:cNvSpPr/>
            <p:nvPr/>
          </p:nvSpPr>
          <p:spPr>
            <a:xfrm>
              <a:off x="1230614" y="257835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8,000</a:t>
              </a:r>
            </a:p>
          </p:txBody>
        </p:sp>
        <p:sp>
          <p:nvSpPr>
            <p:cNvPr id="426" name="pl425"/>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2055723" y="463732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8" name="pl427"/>
            <p:cNvSpPr/>
            <p:nvPr/>
          </p:nvSpPr>
          <p:spPr>
            <a:xfrm>
              <a:off x="2055723" y="398928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9" name="pl428"/>
            <p:cNvSpPr/>
            <p:nvPr/>
          </p:nvSpPr>
          <p:spPr>
            <a:xfrm>
              <a:off x="2055723" y="334125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0" name="pl429"/>
            <p:cNvSpPr/>
            <p:nvPr/>
          </p:nvSpPr>
          <p:spPr>
            <a:xfrm>
              <a:off x="2055723" y="26932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1" name="tx430"/>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32" name="rc431"/>
            <p:cNvSpPr/>
            <p:nvPr/>
          </p:nvSpPr>
          <p:spPr>
            <a:xfrm>
              <a:off x="18110385" y="2153563"/>
              <a:ext cx="1240079" cy="413498"/>
            </a:xfrm>
            <a:prstGeom prst="rect">
              <a:avLst/>
            </a:prstGeom>
            <a:solidFill>
              <a:srgbClr val="FFFFFF">
                <a:alpha val="100000"/>
              </a:srgbClr>
            </a:solidFill>
          </p:spPr>
          <p:txBody>
            <a:bodyPr/>
            <a:lstStyle/>
            <a:p>
              <a:endParaRPr/>
            </a:p>
          </p:txBody>
        </p:sp>
        <p:sp>
          <p:nvSpPr>
            <p:cNvPr id="433" name="rc432"/>
            <p:cNvSpPr/>
            <p:nvPr/>
          </p:nvSpPr>
          <p:spPr>
            <a:xfrm>
              <a:off x="18179974" y="2223153"/>
              <a:ext cx="274319" cy="274319"/>
            </a:xfrm>
            <a:prstGeom prst="rect">
              <a:avLst/>
            </a:prstGeom>
            <a:solidFill>
              <a:srgbClr val="FFFFFF">
                <a:alpha val="100000"/>
              </a:srgbClr>
            </a:solidFill>
          </p:spPr>
          <p:txBody>
            <a:bodyPr/>
            <a:lstStyle/>
            <a:p>
              <a:endParaRPr/>
            </a:p>
          </p:txBody>
        </p:sp>
        <p:sp>
          <p:nvSpPr>
            <p:cNvPr id="434" name="pg433"/>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5" name="tx434"/>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36" name="rc435"/>
            <p:cNvSpPr/>
            <p:nvPr/>
          </p:nvSpPr>
          <p:spPr>
            <a:xfrm>
              <a:off x="18110385" y="2706240"/>
              <a:ext cx="1753945" cy="1236458"/>
            </a:xfrm>
            <a:prstGeom prst="rect">
              <a:avLst/>
            </a:prstGeom>
            <a:solidFill>
              <a:srgbClr val="FFFFFF">
                <a:alpha val="100000"/>
              </a:srgbClr>
            </a:solidFill>
          </p:spPr>
          <p:txBody>
            <a:bodyPr/>
            <a:lstStyle/>
            <a:p>
              <a:endParaRPr/>
            </a:p>
          </p:txBody>
        </p:sp>
        <p:sp>
          <p:nvSpPr>
            <p:cNvPr id="437" name="rc436"/>
            <p:cNvSpPr/>
            <p:nvPr/>
          </p:nvSpPr>
          <p:spPr>
            <a:xfrm>
              <a:off x="18179974" y="2775829"/>
              <a:ext cx="274319" cy="274319"/>
            </a:xfrm>
            <a:prstGeom prst="rect">
              <a:avLst/>
            </a:prstGeom>
            <a:solidFill>
              <a:srgbClr val="FFFFFF">
                <a:alpha val="100000"/>
              </a:srgbClr>
            </a:solidFill>
          </p:spPr>
          <p:txBody>
            <a:bodyPr/>
            <a:lstStyle/>
            <a:p>
              <a:endParaRPr/>
            </a:p>
          </p:txBody>
        </p:sp>
        <p:sp>
          <p:nvSpPr>
            <p:cNvPr id="438" name="rc437"/>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9" name="rc438"/>
            <p:cNvSpPr/>
            <p:nvPr/>
          </p:nvSpPr>
          <p:spPr>
            <a:xfrm>
              <a:off x="18179974" y="3050149"/>
              <a:ext cx="274319" cy="274319"/>
            </a:xfrm>
            <a:prstGeom prst="rect">
              <a:avLst/>
            </a:prstGeom>
            <a:solidFill>
              <a:srgbClr val="FFFFFF">
                <a:alpha val="100000"/>
              </a:srgbClr>
            </a:solidFill>
          </p:spPr>
          <p:txBody>
            <a:bodyPr/>
            <a:lstStyle/>
            <a:p>
              <a:endParaRPr/>
            </a:p>
          </p:txBody>
        </p:sp>
        <p:sp>
          <p:nvSpPr>
            <p:cNvPr id="440" name="rc439"/>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1" name="rc440"/>
            <p:cNvSpPr/>
            <p:nvPr/>
          </p:nvSpPr>
          <p:spPr>
            <a:xfrm>
              <a:off x="18179974" y="3324469"/>
              <a:ext cx="274319" cy="274320"/>
            </a:xfrm>
            <a:prstGeom prst="rect">
              <a:avLst/>
            </a:prstGeom>
            <a:solidFill>
              <a:srgbClr val="FFFFFF">
                <a:alpha val="100000"/>
              </a:srgbClr>
            </a:solidFill>
          </p:spPr>
          <p:txBody>
            <a:bodyPr/>
            <a:lstStyle/>
            <a:p>
              <a:endParaRPr/>
            </a:p>
          </p:txBody>
        </p:sp>
        <p:sp>
          <p:nvSpPr>
            <p:cNvPr id="442" name="rc441"/>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3" name="rc442"/>
            <p:cNvSpPr/>
            <p:nvPr/>
          </p:nvSpPr>
          <p:spPr>
            <a:xfrm>
              <a:off x="18179974" y="3598789"/>
              <a:ext cx="274319" cy="274320"/>
            </a:xfrm>
            <a:prstGeom prst="rect">
              <a:avLst/>
            </a:prstGeom>
            <a:solidFill>
              <a:srgbClr val="FFFFFF">
                <a:alpha val="100000"/>
              </a:srgbClr>
            </a:solidFill>
          </p:spPr>
          <p:txBody>
            <a:bodyPr/>
            <a:lstStyle/>
            <a:p>
              <a:endParaRPr/>
            </a:p>
          </p:txBody>
        </p:sp>
        <p:sp>
          <p:nvSpPr>
            <p:cNvPr id="444" name="rc443"/>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5" name="tx444"/>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46" name="tx445"/>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7" name="tx446"/>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48" name="tx447"/>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49" name="Group 448"/>
          <p:cNvGrpSpPr/>
          <p:nvPr/>
        </p:nvGrpSpPr>
        <p:grpSpPr>
          <a:xfrm>
            <a:off x="6400800" y="6217920"/>
            <a:ext cx="5486400" cy="4251960"/>
            <a:chOff x="6400800" y="6217920"/>
            <a:chExt cx="5486400" cy="4251960"/>
          </a:xfrm>
        </p:grpSpPr>
        <p:sp>
          <p:nvSpPr>
            <p:cNvPr id="450"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51"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52" name="rc5"/>
            <p:cNvSpPr/>
            <p:nvPr/>
          </p:nvSpPr>
          <p:spPr>
            <a:xfrm>
              <a:off x="7153670" y="6510025"/>
              <a:ext cx="4191941" cy="2788960"/>
            </a:xfrm>
            <a:prstGeom prst="rect">
              <a:avLst/>
            </a:prstGeom>
            <a:solidFill>
              <a:srgbClr val="FFFFFF">
                <a:alpha val="100000"/>
              </a:srgbClr>
            </a:solidFill>
          </p:spPr>
          <p:txBody>
            <a:bodyPr/>
            <a:lstStyle/>
            <a:p>
              <a:endParaRPr/>
            </a:p>
          </p:txBody>
        </p:sp>
        <p:sp>
          <p:nvSpPr>
            <p:cNvPr id="453" name="pl6"/>
            <p:cNvSpPr/>
            <p:nvPr/>
          </p:nvSpPr>
          <p:spPr>
            <a:xfrm>
              <a:off x="7153670" y="8761287"/>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54" name="pl7"/>
            <p:cNvSpPr/>
            <p:nvPr/>
          </p:nvSpPr>
          <p:spPr>
            <a:xfrm>
              <a:off x="7153670" y="7939434"/>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55" name="pl8"/>
            <p:cNvSpPr/>
            <p:nvPr/>
          </p:nvSpPr>
          <p:spPr>
            <a:xfrm>
              <a:off x="7153670" y="7117580"/>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56" name="pl9"/>
            <p:cNvSpPr/>
            <p:nvPr/>
          </p:nvSpPr>
          <p:spPr>
            <a:xfrm>
              <a:off x="7153670" y="9172214"/>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57" name="pl10"/>
            <p:cNvSpPr/>
            <p:nvPr/>
          </p:nvSpPr>
          <p:spPr>
            <a:xfrm>
              <a:off x="7153670" y="8350361"/>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58" name="pl11"/>
            <p:cNvSpPr/>
            <p:nvPr/>
          </p:nvSpPr>
          <p:spPr>
            <a:xfrm>
              <a:off x="7153670" y="7528507"/>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59" name="pl12"/>
            <p:cNvSpPr/>
            <p:nvPr/>
          </p:nvSpPr>
          <p:spPr>
            <a:xfrm>
              <a:off x="7153670" y="6706653"/>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60" name="rc13"/>
            <p:cNvSpPr/>
            <p:nvPr/>
          </p:nvSpPr>
          <p:spPr>
            <a:xfrm>
              <a:off x="7299224" y="8921549"/>
              <a:ext cx="407549" cy="110950"/>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1" name="rc14"/>
            <p:cNvSpPr/>
            <p:nvPr/>
          </p:nvSpPr>
          <p:spPr>
            <a:xfrm>
              <a:off x="7881438" y="7922997"/>
              <a:ext cx="407549" cy="858837"/>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2" name="rc15"/>
            <p:cNvSpPr/>
            <p:nvPr/>
          </p:nvSpPr>
          <p:spPr>
            <a:xfrm>
              <a:off x="8463652" y="8321596"/>
              <a:ext cx="407549" cy="43969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3" name="rc16"/>
            <p:cNvSpPr/>
            <p:nvPr/>
          </p:nvSpPr>
          <p:spPr>
            <a:xfrm>
              <a:off x="9045866" y="8822927"/>
              <a:ext cx="407549" cy="15204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4" name="rc17"/>
            <p:cNvSpPr/>
            <p:nvPr/>
          </p:nvSpPr>
          <p:spPr>
            <a:xfrm>
              <a:off x="9628080" y="8736632"/>
              <a:ext cx="407549" cy="180807"/>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5" name="rc18"/>
            <p:cNvSpPr/>
            <p:nvPr/>
          </p:nvSpPr>
          <p:spPr>
            <a:xfrm>
              <a:off x="10210294" y="8962642"/>
              <a:ext cx="407549" cy="9040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6" name="rc19"/>
            <p:cNvSpPr/>
            <p:nvPr/>
          </p:nvSpPr>
          <p:spPr>
            <a:xfrm>
              <a:off x="10792508" y="9143449"/>
              <a:ext cx="407549" cy="821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7" name="rc20"/>
            <p:cNvSpPr/>
            <p:nvPr/>
          </p:nvSpPr>
          <p:spPr>
            <a:xfrm>
              <a:off x="7299224" y="8843473"/>
              <a:ext cx="407549" cy="780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8" name="rc21"/>
            <p:cNvSpPr/>
            <p:nvPr/>
          </p:nvSpPr>
          <p:spPr>
            <a:xfrm>
              <a:off x="7881438" y="7183328"/>
              <a:ext cx="407549" cy="7396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9" name="rc22"/>
            <p:cNvSpPr/>
            <p:nvPr/>
          </p:nvSpPr>
          <p:spPr>
            <a:xfrm>
              <a:off x="8463652" y="7602474"/>
              <a:ext cx="407549" cy="71912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0" name="rc23"/>
            <p:cNvSpPr/>
            <p:nvPr/>
          </p:nvSpPr>
          <p:spPr>
            <a:xfrm>
              <a:off x="9045866" y="8568152"/>
              <a:ext cx="407549" cy="25477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1" name="rc24"/>
            <p:cNvSpPr/>
            <p:nvPr/>
          </p:nvSpPr>
          <p:spPr>
            <a:xfrm>
              <a:off x="9628080" y="8666774"/>
              <a:ext cx="407549" cy="6985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2" name="rc25"/>
            <p:cNvSpPr/>
            <p:nvPr/>
          </p:nvSpPr>
          <p:spPr>
            <a:xfrm>
              <a:off x="10210294" y="8937986"/>
              <a:ext cx="407549" cy="246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3" name="rc26"/>
            <p:cNvSpPr/>
            <p:nvPr/>
          </p:nvSpPr>
          <p:spPr>
            <a:xfrm>
              <a:off x="10792508" y="9139340"/>
              <a:ext cx="407549" cy="41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4" name="rc27"/>
            <p:cNvSpPr/>
            <p:nvPr/>
          </p:nvSpPr>
          <p:spPr>
            <a:xfrm>
              <a:off x="7299224" y="8827036"/>
              <a:ext cx="407549" cy="1643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5" name="rc28"/>
            <p:cNvSpPr/>
            <p:nvPr/>
          </p:nvSpPr>
          <p:spPr>
            <a:xfrm>
              <a:off x="7881438" y="6636796"/>
              <a:ext cx="407549" cy="54653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6" name="rc29"/>
            <p:cNvSpPr/>
            <p:nvPr/>
          </p:nvSpPr>
          <p:spPr>
            <a:xfrm>
              <a:off x="8463652" y="7084706"/>
              <a:ext cx="407549" cy="51776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7" name="rc30"/>
            <p:cNvSpPr/>
            <p:nvPr/>
          </p:nvSpPr>
          <p:spPr>
            <a:xfrm>
              <a:off x="9045866" y="8457202"/>
              <a:ext cx="407549" cy="11095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8" name="rc31"/>
            <p:cNvSpPr/>
            <p:nvPr/>
          </p:nvSpPr>
          <p:spPr>
            <a:xfrm>
              <a:off x="9628080" y="8621572"/>
              <a:ext cx="407549" cy="45201"/>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9" name="rc32"/>
            <p:cNvSpPr/>
            <p:nvPr/>
          </p:nvSpPr>
          <p:spPr>
            <a:xfrm>
              <a:off x="10210294" y="8905112"/>
              <a:ext cx="407549" cy="3287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0" name="rc33"/>
            <p:cNvSpPr/>
            <p:nvPr/>
          </p:nvSpPr>
          <p:spPr>
            <a:xfrm>
              <a:off x="10792508" y="9131122"/>
              <a:ext cx="407549" cy="821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1" name="rc34"/>
            <p:cNvSpPr/>
            <p:nvPr/>
          </p:nvSpPr>
          <p:spPr>
            <a:xfrm>
              <a:off x="7299224" y="9032499"/>
              <a:ext cx="407549" cy="13971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2" name="rc35"/>
            <p:cNvSpPr/>
            <p:nvPr/>
          </p:nvSpPr>
          <p:spPr>
            <a:xfrm>
              <a:off x="7881438" y="8781834"/>
              <a:ext cx="407549" cy="39038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3" name="rc36"/>
            <p:cNvSpPr/>
            <p:nvPr/>
          </p:nvSpPr>
          <p:spPr>
            <a:xfrm>
              <a:off x="8463652" y="8761287"/>
              <a:ext cx="407549" cy="41092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4" name="rc37"/>
            <p:cNvSpPr/>
            <p:nvPr/>
          </p:nvSpPr>
          <p:spPr>
            <a:xfrm>
              <a:off x="9045866" y="8974969"/>
              <a:ext cx="407549" cy="19724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5" name="rc38"/>
            <p:cNvSpPr/>
            <p:nvPr/>
          </p:nvSpPr>
          <p:spPr>
            <a:xfrm>
              <a:off x="9628080" y="8917440"/>
              <a:ext cx="407549" cy="25477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6" name="rc39"/>
            <p:cNvSpPr/>
            <p:nvPr/>
          </p:nvSpPr>
          <p:spPr>
            <a:xfrm>
              <a:off x="10210294" y="9053046"/>
              <a:ext cx="407549" cy="11916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7" name="rc40"/>
            <p:cNvSpPr/>
            <p:nvPr/>
          </p:nvSpPr>
          <p:spPr>
            <a:xfrm>
              <a:off x="10792508" y="9151668"/>
              <a:ext cx="407549" cy="2054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8" name="pl41"/>
            <p:cNvSpPr/>
            <p:nvPr/>
          </p:nvSpPr>
          <p:spPr>
            <a:xfrm>
              <a:off x="7502999" y="6867288"/>
              <a:ext cx="3493284" cy="2281585"/>
            </a:xfrm>
            <a:custGeom>
              <a:avLst/>
              <a:gdLst/>
              <a:ahLst/>
              <a:cxnLst/>
              <a:rect l="0" t="0" r="0" b="0"/>
              <a:pathLst>
                <a:path w="3493284" h="2281585">
                  <a:moveTo>
                    <a:pt x="0" y="1097028"/>
                  </a:moveTo>
                  <a:lnTo>
                    <a:pt x="582214" y="0"/>
                  </a:lnTo>
                  <a:lnTo>
                    <a:pt x="1164428" y="612701"/>
                  </a:lnTo>
                  <a:lnTo>
                    <a:pt x="1746642" y="1645542"/>
                  </a:lnTo>
                  <a:lnTo>
                    <a:pt x="2328856" y="2030669"/>
                  </a:lnTo>
                  <a:lnTo>
                    <a:pt x="2911070" y="2176550"/>
                  </a:lnTo>
                  <a:lnTo>
                    <a:pt x="3493284" y="2281585"/>
                  </a:lnTo>
                </a:path>
              </a:pathLst>
            </a:custGeom>
            <a:ln w="40651" cap="flat">
              <a:solidFill>
                <a:srgbClr val="000000">
                  <a:alpha val="100000"/>
                </a:srgbClr>
              </a:solidFill>
              <a:prstDash val="solid"/>
              <a:round/>
            </a:ln>
          </p:spPr>
          <p:txBody>
            <a:bodyPr/>
            <a:lstStyle/>
            <a:p>
              <a:endParaRPr/>
            </a:p>
          </p:txBody>
        </p:sp>
        <p:sp>
          <p:nvSpPr>
            <p:cNvPr id="489" name="rc42"/>
            <p:cNvSpPr/>
            <p:nvPr/>
          </p:nvSpPr>
          <p:spPr>
            <a:xfrm>
              <a:off x="7153670" y="6510025"/>
              <a:ext cx="4191941" cy="2788960"/>
            </a:xfrm>
            <a:prstGeom prst="rect">
              <a:avLst/>
            </a:prstGeom>
            <a:ln w="13550" cap="rnd">
              <a:solidFill>
                <a:srgbClr val="333333">
                  <a:alpha val="100000"/>
                </a:srgbClr>
              </a:solidFill>
              <a:prstDash val="solid"/>
              <a:round/>
            </a:ln>
          </p:spPr>
          <p:txBody>
            <a:bodyPr/>
            <a:lstStyle/>
            <a:p>
              <a:endParaRPr/>
            </a:p>
          </p:txBody>
        </p:sp>
        <p:sp>
          <p:nvSpPr>
            <p:cNvPr id="490" name="tx43"/>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91" name="tx44"/>
            <p:cNvSpPr/>
            <p:nvPr/>
          </p:nvSpPr>
          <p:spPr>
            <a:xfrm>
              <a:off x="6801340" y="8348054"/>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92" name="tx45"/>
            <p:cNvSpPr/>
            <p:nvPr/>
          </p:nvSpPr>
          <p:spPr>
            <a:xfrm>
              <a:off x="6801340" y="752620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493" name="tx46"/>
            <p:cNvSpPr/>
            <p:nvPr/>
          </p:nvSpPr>
          <p:spPr>
            <a:xfrm>
              <a:off x="6801340" y="6704346"/>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a:t>
              </a:r>
            </a:p>
          </p:txBody>
        </p:sp>
        <p:sp>
          <p:nvSpPr>
            <p:cNvPr id="494" name="pl47"/>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5" name="pl48"/>
            <p:cNvSpPr/>
            <p:nvPr/>
          </p:nvSpPr>
          <p:spPr>
            <a:xfrm>
              <a:off x="7118876" y="835036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6" name="pl49"/>
            <p:cNvSpPr/>
            <p:nvPr/>
          </p:nvSpPr>
          <p:spPr>
            <a:xfrm>
              <a:off x="7118876" y="75285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7" name="pl50"/>
            <p:cNvSpPr/>
            <p:nvPr/>
          </p:nvSpPr>
          <p:spPr>
            <a:xfrm>
              <a:off x="7118876" y="670665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8" name="pl51"/>
            <p:cNvSpPr/>
            <p:nvPr/>
          </p:nvSpPr>
          <p:spPr>
            <a:xfrm>
              <a:off x="11345612"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9" name="pl52"/>
            <p:cNvSpPr/>
            <p:nvPr/>
          </p:nvSpPr>
          <p:spPr>
            <a:xfrm>
              <a:off x="11345612" y="858868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0" name="pl53"/>
            <p:cNvSpPr/>
            <p:nvPr/>
          </p:nvSpPr>
          <p:spPr>
            <a:xfrm>
              <a:off x="11345612" y="800516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1" name="pl54"/>
            <p:cNvSpPr/>
            <p:nvPr/>
          </p:nvSpPr>
          <p:spPr>
            <a:xfrm>
              <a:off x="11345612" y="7421638"/>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2" name="pl55"/>
            <p:cNvSpPr/>
            <p:nvPr/>
          </p:nvSpPr>
          <p:spPr>
            <a:xfrm>
              <a:off x="11345612" y="6838112"/>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3" name="tx56"/>
            <p:cNvSpPr/>
            <p:nvPr/>
          </p:nvSpPr>
          <p:spPr>
            <a:xfrm>
              <a:off x="11443669"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04" name="tx57"/>
            <p:cNvSpPr/>
            <p:nvPr/>
          </p:nvSpPr>
          <p:spPr>
            <a:xfrm>
              <a:off x="11443669" y="8586382"/>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a:t>
              </a:r>
            </a:p>
          </p:txBody>
        </p:sp>
        <p:sp>
          <p:nvSpPr>
            <p:cNvPr id="505" name="tx58"/>
            <p:cNvSpPr/>
            <p:nvPr/>
          </p:nvSpPr>
          <p:spPr>
            <a:xfrm>
              <a:off x="11443669" y="8002856"/>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06" name="tx59"/>
            <p:cNvSpPr/>
            <p:nvPr/>
          </p:nvSpPr>
          <p:spPr>
            <a:xfrm>
              <a:off x="11443669" y="7419256"/>
              <a:ext cx="169515"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a:t>
              </a:r>
            </a:p>
          </p:txBody>
        </p:sp>
        <p:sp>
          <p:nvSpPr>
            <p:cNvPr id="507" name="tx60"/>
            <p:cNvSpPr/>
            <p:nvPr/>
          </p:nvSpPr>
          <p:spPr>
            <a:xfrm>
              <a:off x="11443669" y="6835805"/>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08" name="pl61"/>
            <p:cNvSpPr/>
            <p:nvPr/>
          </p:nvSpPr>
          <p:spPr>
            <a:xfrm>
              <a:off x="750299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pl62"/>
            <p:cNvSpPr/>
            <p:nvPr/>
          </p:nvSpPr>
          <p:spPr>
            <a:xfrm>
              <a:off x="808521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63"/>
            <p:cNvSpPr/>
            <p:nvPr/>
          </p:nvSpPr>
          <p:spPr>
            <a:xfrm>
              <a:off x="866742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64"/>
            <p:cNvSpPr/>
            <p:nvPr/>
          </p:nvSpPr>
          <p:spPr>
            <a:xfrm>
              <a:off x="924964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pl65"/>
            <p:cNvSpPr/>
            <p:nvPr/>
          </p:nvSpPr>
          <p:spPr>
            <a:xfrm>
              <a:off x="983185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3" name="pl66"/>
            <p:cNvSpPr/>
            <p:nvPr/>
          </p:nvSpPr>
          <p:spPr>
            <a:xfrm>
              <a:off x="1041406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4" name="pl67"/>
            <p:cNvSpPr/>
            <p:nvPr/>
          </p:nvSpPr>
          <p:spPr>
            <a:xfrm>
              <a:off x="1099628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5" name="tx68"/>
            <p:cNvSpPr/>
            <p:nvPr/>
          </p:nvSpPr>
          <p:spPr>
            <a:xfrm rot="-2700000">
              <a:off x="7393100"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6" name="tx69"/>
            <p:cNvSpPr/>
            <p:nvPr/>
          </p:nvSpPr>
          <p:spPr>
            <a:xfrm rot="-2700000">
              <a:off x="793561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7" name="tx70"/>
            <p:cNvSpPr/>
            <p:nvPr/>
          </p:nvSpPr>
          <p:spPr>
            <a:xfrm rot="-2700000">
              <a:off x="8517172"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8" name="tx71"/>
            <p:cNvSpPr/>
            <p:nvPr/>
          </p:nvSpPr>
          <p:spPr>
            <a:xfrm rot="-2700000">
              <a:off x="8954696"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19" name="tx72"/>
            <p:cNvSpPr/>
            <p:nvPr/>
          </p:nvSpPr>
          <p:spPr>
            <a:xfrm rot="-2700000">
              <a:off x="953691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20" name="tx73"/>
            <p:cNvSpPr/>
            <p:nvPr/>
          </p:nvSpPr>
          <p:spPr>
            <a:xfrm rot="-2700000">
              <a:off x="10119098"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21" name="tx74"/>
            <p:cNvSpPr/>
            <p:nvPr/>
          </p:nvSpPr>
          <p:spPr>
            <a:xfrm rot="-2700000">
              <a:off x="10813381"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22" name="tx75"/>
            <p:cNvSpPr/>
            <p:nvPr/>
          </p:nvSpPr>
          <p:spPr>
            <a:xfrm>
              <a:off x="9249641"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23" name="tx76"/>
            <p:cNvSpPr/>
            <p:nvPr/>
          </p:nvSpPr>
          <p:spPr>
            <a:xfrm>
              <a:off x="843238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24" name="tx77"/>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25" name="tx78"/>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6" name="rc79"/>
            <p:cNvSpPr/>
            <p:nvPr/>
          </p:nvSpPr>
          <p:spPr>
            <a:xfrm>
              <a:off x="6607132" y="10217410"/>
              <a:ext cx="1051268" cy="182880"/>
            </a:xfrm>
            <a:prstGeom prst="rect">
              <a:avLst/>
            </a:prstGeom>
            <a:solidFill>
              <a:srgbClr val="FFFFFF">
                <a:alpha val="100000"/>
              </a:srgbClr>
            </a:solidFill>
          </p:spPr>
          <p:txBody>
            <a:bodyPr/>
            <a:lstStyle/>
            <a:p>
              <a:endParaRPr/>
            </a:p>
          </p:txBody>
        </p:sp>
        <p:sp>
          <p:nvSpPr>
            <p:cNvPr id="527" name="rc80"/>
            <p:cNvSpPr/>
            <p:nvPr/>
          </p:nvSpPr>
          <p:spPr>
            <a:xfrm>
              <a:off x="6607132" y="10217410"/>
              <a:ext cx="182879" cy="182880"/>
            </a:xfrm>
            <a:prstGeom prst="rect">
              <a:avLst/>
            </a:prstGeom>
            <a:solidFill>
              <a:srgbClr val="FFFFFF">
                <a:alpha val="100000"/>
              </a:srgbClr>
            </a:solidFill>
          </p:spPr>
          <p:txBody>
            <a:bodyPr/>
            <a:lstStyle/>
            <a:p>
              <a:endParaRPr/>
            </a:p>
          </p:txBody>
        </p:sp>
        <p:sp>
          <p:nvSpPr>
            <p:cNvPr id="528" name="pl81"/>
            <p:cNvSpPr/>
            <p:nvPr/>
          </p:nvSpPr>
          <p:spPr>
            <a:xfrm>
              <a:off x="6625420"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29" name="tx82"/>
            <p:cNvSpPr/>
            <p:nvPr/>
          </p:nvSpPr>
          <p:spPr>
            <a:xfrm>
              <a:off x="6898012"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30" name="rc83"/>
            <p:cNvSpPr/>
            <p:nvPr/>
          </p:nvSpPr>
          <p:spPr>
            <a:xfrm>
              <a:off x="7838400" y="10217410"/>
              <a:ext cx="4048799" cy="182880"/>
            </a:xfrm>
            <a:prstGeom prst="rect">
              <a:avLst/>
            </a:prstGeom>
            <a:solidFill>
              <a:srgbClr val="FFFFFF">
                <a:alpha val="100000"/>
              </a:srgbClr>
            </a:solidFill>
          </p:spPr>
          <p:txBody>
            <a:bodyPr/>
            <a:lstStyle/>
            <a:p>
              <a:endParaRPr/>
            </a:p>
          </p:txBody>
        </p:sp>
        <p:sp>
          <p:nvSpPr>
            <p:cNvPr id="531" name="rc84"/>
            <p:cNvSpPr/>
            <p:nvPr/>
          </p:nvSpPr>
          <p:spPr>
            <a:xfrm>
              <a:off x="7838400" y="10217410"/>
              <a:ext cx="182879" cy="182880"/>
            </a:xfrm>
            <a:prstGeom prst="rect">
              <a:avLst/>
            </a:prstGeom>
            <a:solidFill>
              <a:srgbClr val="FFFFFF">
                <a:alpha val="100000"/>
              </a:srgbClr>
            </a:solidFill>
          </p:spPr>
          <p:txBody>
            <a:bodyPr/>
            <a:lstStyle/>
            <a:p>
              <a:endParaRPr/>
            </a:p>
          </p:txBody>
        </p:sp>
        <p:sp>
          <p:nvSpPr>
            <p:cNvPr id="532" name="rc85"/>
            <p:cNvSpPr/>
            <p:nvPr/>
          </p:nvSpPr>
          <p:spPr>
            <a:xfrm>
              <a:off x="7847400" y="10226410"/>
              <a:ext cx="164880"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33" name="rc86"/>
            <p:cNvSpPr/>
            <p:nvPr/>
          </p:nvSpPr>
          <p:spPr>
            <a:xfrm>
              <a:off x="8929641" y="10217410"/>
              <a:ext cx="182879" cy="182880"/>
            </a:xfrm>
            <a:prstGeom prst="rect">
              <a:avLst/>
            </a:prstGeom>
            <a:solidFill>
              <a:srgbClr val="FFFFFF">
                <a:alpha val="100000"/>
              </a:srgbClr>
            </a:solidFill>
          </p:spPr>
          <p:txBody>
            <a:bodyPr/>
            <a:lstStyle/>
            <a:p>
              <a:endParaRPr/>
            </a:p>
          </p:txBody>
        </p:sp>
        <p:sp>
          <p:nvSpPr>
            <p:cNvPr id="534" name="rc87"/>
            <p:cNvSpPr/>
            <p:nvPr/>
          </p:nvSpPr>
          <p:spPr>
            <a:xfrm>
              <a:off x="8938641" y="10226410"/>
              <a:ext cx="164880"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5" name="rc88"/>
            <p:cNvSpPr/>
            <p:nvPr/>
          </p:nvSpPr>
          <p:spPr>
            <a:xfrm>
              <a:off x="9855682" y="10217410"/>
              <a:ext cx="182879" cy="182880"/>
            </a:xfrm>
            <a:prstGeom prst="rect">
              <a:avLst/>
            </a:prstGeom>
            <a:solidFill>
              <a:srgbClr val="FFFFFF">
                <a:alpha val="100000"/>
              </a:srgbClr>
            </a:solidFill>
          </p:spPr>
          <p:txBody>
            <a:bodyPr/>
            <a:lstStyle/>
            <a:p>
              <a:endParaRPr/>
            </a:p>
          </p:txBody>
        </p:sp>
        <p:sp>
          <p:nvSpPr>
            <p:cNvPr id="536" name="rc89"/>
            <p:cNvSpPr/>
            <p:nvPr/>
          </p:nvSpPr>
          <p:spPr>
            <a:xfrm>
              <a:off x="9864682" y="10226410"/>
              <a:ext cx="164879"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37" name="rc90"/>
            <p:cNvSpPr/>
            <p:nvPr/>
          </p:nvSpPr>
          <p:spPr>
            <a:xfrm>
              <a:off x="10857923" y="10217410"/>
              <a:ext cx="182880" cy="182880"/>
            </a:xfrm>
            <a:prstGeom prst="rect">
              <a:avLst/>
            </a:prstGeom>
            <a:solidFill>
              <a:srgbClr val="FFFFFF">
                <a:alpha val="100000"/>
              </a:srgbClr>
            </a:solidFill>
          </p:spPr>
          <p:txBody>
            <a:bodyPr/>
            <a:lstStyle/>
            <a:p>
              <a:endParaRPr/>
            </a:p>
          </p:txBody>
        </p:sp>
        <p:sp>
          <p:nvSpPr>
            <p:cNvPr id="538" name="rc91"/>
            <p:cNvSpPr/>
            <p:nvPr/>
          </p:nvSpPr>
          <p:spPr>
            <a:xfrm>
              <a:off x="10866923"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39" name="tx92"/>
            <p:cNvSpPr/>
            <p:nvPr/>
          </p:nvSpPr>
          <p:spPr>
            <a:xfrm>
              <a:off x="8129280"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40" name="tx93"/>
            <p:cNvSpPr/>
            <p:nvPr/>
          </p:nvSpPr>
          <p:spPr>
            <a:xfrm>
              <a:off x="922052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41" name="tx94"/>
            <p:cNvSpPr/>
            <p:nvPr/>
          </p:nvSpPr>
          <p:spPr>
            <a:xfrm>
              <a:off x="1014656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42" name="tx95"/>
            <p:cNvSpPr/>
            <p:nvPr/>
          </p:nvSpPr>
          <p:spPr>
            <a:xfrm>
              <a:off x="11148803"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43" name="tx96"/>
            <p:cNvSpPr/>
            <p:nvPr/>
          </p:nvSpPr>
          <p:spPr>
            <a:xfrm>
              <a:off x="662134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44" name="Group 543"/>
          <p:cNvGrpSpPr/>
          <p:nvPr/>
        </p:nvGrpSpPr>
        <p:grpSpPr>
          <a:xfrm>
            <a:off x="12527280" y="6217920"/>
            <a:ext cx="5486400" cy="4297680"/>
            <a:chOff x="12527280" y="6217920"/>
            <a:chExt cx="5486400" cy="4297680"/>
          </a:xfrm>
        </p:grpSpPr>
        <p:sp>
          <p:nvSpPr>
            <p:cNvPr id="545"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6"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47"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8"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9"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0"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1"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2"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3"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4"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5"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6"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7"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8"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9" name="pl17"/>
            <p:cNvSpPr/>
            <p:nvPr/>
          </p:nvSpPr>
          <p:spPr>
            <a:xfrm>
              <a:off x="13329440" y="7355072"/>
              <a:ext cx="4502097" cy="1126729"/>
            </a:xfrm>
            <a:custGeom>
              <a:avLst/>
              <a:gdLst/>
              <a:ahLst/>
              <a:cxnLst/>
              <a:rect l="0" t="0" r="0" b="0"/>
              <a:pathLst>
                <a:path w="4502097" h="1126729">
                  <a:moveTo>
                    <a:pt x="0" y="1126729"/>
                  </a:moveTo>
                  <a:lnTo>
                    <a:pt x="187587" y="1101122"/>
                  </a:lnTo>
                  <a:lnTo>
                    <a:pt x="375174" y="1024299"/>
                  </a:lnTo>
                  <a:lnTo>
                    <a:pt x="562762" y="998692"/>
                  </a:lnTo>
                  <a:lnTo>
                    <a:pt x="750349" y="947477"/>
                  </a:lnTo>
                  <a:lnTo>
                    <a:pt x="937937" y="819439"/>
                  </a:lnTo>
                  <a:lnTo>
                    <a:pt x="1125524" y="717009"/>
                  </a:lnTo>
                  <a:lnTo>
                    <a:pt x="1313111" y="588972"/>
                  </a:lnTo>
                  <a:lnTo>
                    <a:pt x="1500699" y="460934"/>
                  </a:lnTo>
                  <a:lnTo>
                    <a:pt x="1688286" y="332897"/>
                  </a:lnTo>
                  <a:lnTo>
                    <a:pt x="1875874" y="204859"/>
                  </a:lnTo>
                  <a:lnTo>
                    <a:pt x="2063461" y="102429"/>
                  </a:lnTo>
                  <a:lnTo>
                    <a:pt x="2251048" y="256074"/>
                  </a:lnTo>
                  <a:lnTo>
                    <a:pt x="2438636" y="435327"/>
                  </a:lnTo>
                  <a:lnTo>
                    <a:pt x="2626223" y="460934"/>
                  </a:lnTo>
                  <a:lnTo>
                    <a:pt x="2813811" y="409719"/>
                  </a:lnTo>
                  <a:lnTo>
                    <a:pt x="3001398" y="384112"/>
                  </a:lnTo>
                  <a:lnTo>
                    <a:pt x="3188985" y="332897"/>
                  </a:lnTo>
                  <a:lnTo>
                    <a:pt x="3376573" y="460934"/>
                  </a:lnTo>
                  <a:lnTo>
                    <a:pt x="3564160" y="409719"/>
                  </a:lnTo>
                  <a:lnTo>
                    <a:pt x="3751748" y="384112"/>
                  </a:lnTo>
                  <a:lnTo>
                    <a:pt x="3939335" y="307289"/>
                  </a:lnTo>
                  <a:lnTo>
                    <a:pt x="4126923" y="256074"/>
                  </a:lnTo>
                  <a:lnTo>
                    <a:pt x="4314510" y="102429"/>
                  </a:lnTo>
                  <a:lnTo>
                    <a:pt x="4502097" y="0"/>
                  </a:lnTo>
                </a:path>
              </a:pathLst>
            </a:custGeom>
            <a:ln w="32521" cap="flat">
              <a:solidFill>
                <a:srgbClr val="5EB0E8">
                  <a:alpha val="100000"/>
                </a:srgbClr>
              </a:solidFill>
              <a:prstDash val="solid"/>
              <a:round/>
            </a:ln>
          </p:spPr>
          <p:txBody>
            <a:bodyPr/>
            <a:lstStyle/>
            <a:p>
              <a:endParaRPr/>
            </a:p>
          </p:txBody>
        </p:sp>
        <p:sp>
          <p:nvSpPr>
            <p:cNvPr id="560" name="pl18"/>
            <p:cNvSpPr/>
            <p:nvPr/>
          </p:nvSpPr>
          <p:spPr>
            <a:xfrm>
              <a:off x="16893601" y="7687969"/>
              <a:ext cx="937937" cy="614579"/>
            </a:xfrm>
            <a:custGeom>
              <a:avLst/>
              <a:gdLst/>
              <a:ahLst/>
              <a:cxnLst/>
              <a:rect l="0" t="0" r="0" b="0"/>
              <a:pathLst>
                <a:path w="937937" h="614579">
                  <a:moveTo>
                    <a:pt x="0" y="614579"/>
                  </a:moveTo>
                  <a:lnTo>
                    <a:pt x="187587" y="460934"/>
                  </a:lnTo>
                  <a:lnTo>
                    <a:pt x="375174" y="460934"/>
                  </a:lnTo>
                  <a:lnTo>
                    <a:pt x="562762" y="179252"/>
                  </a:lnTo>
                  <a:lnTo>
                    <a:pt x="750349" y="153644"/>
                  </a:lnTo>
                  <a:lnTo>
                    <a:pt x="937937" y="0"/>
                  </a:lnTo>
                </a:path>
              </a:pathLst>
            </a:custGeom>
            <a:ln w="32521" cap="flat">
              <a:solidFill>
                <a:srgbClr val="00A173">
                  <a:alpha val="100000"/>
                </a:srgbClr>
              </a:solidFill>
              <a:prstDash val="solid"/>
              <a:round/>
            </a:ln>
          </p:spPr>
          <p:txBody>
            <a:bodyPr/>
            <a:lstStyle/>
            <a:p>
              <a:endParaRPr/>
            </a:p>
          </p:txBody>
        </p:sp>
        <p:sp>
          <p:nvSpPr>
            <p:cNvPr id="561"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62"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63"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64"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65"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66"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67"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8"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9"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0"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1"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2"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3"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99"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600"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601"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602"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603"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604"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605"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606"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607"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608"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09"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10"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11"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12"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13"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14"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15"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16"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17"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18"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19"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20"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21"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22"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23"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24"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25"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26"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27"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28"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29"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30" name="Group 629"/>
          <p:cNvGrpSpPr/>
          <p:nvPr/>
        </p:nvGrpSpPr>
        <p:grpSpPr>
          <a:xfrm>
            <a:off x="594360" y="6217920"/>
            <a:ext cx="5562295" cy="4108319"/>
            <a:chOff x="594360" y="6217920"/>
            <a:chExt cx="5562295" cy="4108319"/>
          </a:xfrm>
        </p:grpSpPr>
        <p:sp>
          <p:nvSpPr>
            <p:cNvPr id="631"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32" name="rc4"/>
            <p:cNvSpPr/>
            <p:nvPr/>
          </p:nvSpPr>
          <p:spPr>
            <a:xfrm>
              <a:off x="2610152"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3" name="rc5"/>
            <p:cNvSpPr/>
            <p:nvPr/>
          </p:nvSpPr>
          <p:spPr>
            <a:xfrm>
              <a:off x="2638388" y="6544587"/>
              <a:ext cx="282365" cy="282365"/>
            </a:xfrm>
            <a:prstGeom prst="rect">
              <a:avLst/>
            </a:prstGeom>
            <a:solidFill>
              <a:srgbClr val="FCBCA2">
                <a:alpha val="100000"/>
              </a:srgbClr>
            </a:solidFill>
            <a:ln w="5420" cap="flat">
              <a:solidFill>
                <a:srgbClr val="FFFFFF">
                  <a:alpha val="100000"/>
                </a:srgbClr>
              </a:solidFill>
              <a:prstDash val="solid"/>
              <a:miter/>
            </a:ln>
          </p:spPr>
          <p:txBody>
            <a:bodyPr/>
            <a:lstStyle/>
            <a:p>
              <a:endParaRPr/>
            </a:p>
          </p:txBody>
        </p:sp>
        <p:sp>
          <p:nvSpPr>
            <p:cNvPr id="634" name="rc6"/>
            <p:cNvSpPr/>
            <p:nvPr/>
          </p:nvSpPr>
          <p:spPr>
            <a:xfrm>
              <a:off x="2920753" y="6544587"/>
              <a:ext cx="282365" cy="282365"/>
            </a:xfrm>
            <a:prstGeom prst="rect">
              <a:avLst/>
            </a:prstGeom>
            <a:solidFill>
              <a:srgbClr val="FECDB8">
                <a:alpha val="100000"/>
              </a:srgbClr>
            </a:solidFill>
            <a:ln w="5420" cap="flat">
              <a:solidFill>
                <a:srgbClr val="FFFFFF">
                  <a:alpha val="100000"/>
                </a:srgbClr>
              </a:solidFill>
              <a:prstDash val="solid"/>
              <a:miter/>
            </a:ln>
          </p:spPr>
          <p:txBody>
            <a:bodyPr/>
            <a:lstStyle/>
            <a:p>
              <a:endParaRPr/>
            </a:p>
          </p:txBody>
        </p:sp>
        <p:sp>
          <p:nvSpPr>
            <p:cNvPr id="635" name="rc7"/>
            <p:cNvSpPr/>
            <p:nvPr/>
          </p:nvSpPr>
          <p:spPr>
            <a:xfrm>
              <a:off x="3203118" y="6544587"/>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6" name="rc8"/>
            <p:cNvSpPr/>
            <p:nvPr/>
          </p:nvSpPr>
          <p:spPr>
            <a:xfrm>
              <a:off x="3485483" y="6544587"/>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7" name="rc9"/>
            <p:cNvSpPr/>
            <p:nvPr/>
          </p:nvSpPr>
          <p:spPr>
            <a:xfrm>
              <a:off x="3767849" y="6544587"/>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38" name="rc10"/>
            <p:cNvSpPr/>
            <p:nvPr/>
          </p:nvSpPr>
          <p:spPr>
            <a:xfrm>
              <a:off x="4050214" y="6544587"/>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39" name="rc11"/>
            <p:cNvSpPr/>
            <p:nvPr/>
          </p:nvSpPr>
          <p:spPr>
            <a:xfrm>
              <a:off x="4332579"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0" name="rc12"/>
            <p:cNvSpPr/>
            <p:nvPr/>
          </p:nvSpPr>
          <p:spPr>
            <a:xfrm>
              <a:off x="4614944" y="6544587"/>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41" name="rc13"/>
            <p:cNvSpPr/>
            <p:nvPr/>
          </p:nvSpPr>
          <p:spPr>
            <a:xfrm>
              <a:off x="4897309" y="6544587"/>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642" name="rc14"/>
            <p:cNvSpPr/>
            <p:nvPr/>
          </p:nvSpPr>
          <p:spPr>
            <a:xfrm>
              <a:off x="5179674"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43" name="rc15"/>
            <p:cNvSpPr/>
            <p:nvPr/>
          </p:nvSpPr>
          <p:spPr>
            <a:xfrm>
              <a:off x="5462039" y="6544587"/>
              <a:ext cx="282365" cy="282365"/>
            </a:xfrm>
            <a:prstGeom prst="rect">
              <a:avLst/>
            </a:prstGeom>
            <a:solidFill>
              <a:srgbClr val="E33127">
                <a:alpha val="100000"/>
              </a:srgbClr>
            </a:solidFill>
            <a:ln w="5420" cap="flat">
              <a:solidFill>
                <a:srgbClr val="FFFFFF">
                  <a:alpha val="100000"/>
                </a:srgbClr>
              </a:solidFill>
              <a:prstDash val="solid"/>
              <a:miter/>
            </a:ln>
          </p:spPr>
          <p:txBody>
            <a:bodyPr/>
            <a:lstStyle/>
            <a:p>
              <a:endParaRPr/>
            </a:p>
          </p:txBody>
        </p:sp>
        <p:sp>
          <p:nvSpPr>
            <p:cNvPr id="644" name="rc16"/>
            <p:cNvSpPr/>
            <p:nvPr/>
          </p:nvSpPr>
          <p:spPr>
            <a:xfrm>
              <a:off x="5744404" y="6544587"/>
              <a:ext cx="282365" cy="282365"/>
            </a:xfrm>
            <a:prstGeom prst="rect">
              <a:avLst/>
            </a:prstGeom>
            <a:solidFill>
              <a:srgbClr val="F34D36">
                <a:alpha val="100000"/>
              </a:srgbClr>
            </a:solidFill>
            <a:ln w="5420" cap="flat">
              <a:solidFill>
                <a:srgbClr val="FFFFFF">
                  <a:alpha val="100000"/>
                </a:srgbClr>
              </a:solidFill>
              <a:prstDash val="solid"/>
              <a:miter/>
            </a:ln>
          </p:spPr>
          <p:txBody>
            <a:bodyPr/>
            <a:lstStyle/>
            <a:p>
              <a:endParaRPr/>
            </a:p>
          </p:txBody>
        </p:sp>
        <p:sp>
          <p:nvSpPr>
            <p:cNvPr id="645" name="rc17"/>
            <p:cNvSpPr/>
            <p:nvPr/>
          </p:nvSpPr>
          <p:spPr>
            <a:xfrm>
              <a:off x="2638388" y="682695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46" name="rc18"/>
            <p:cNvSpPr/>
            <p:nvPr/>
          </p:nvSpPr>
          <p:spPr>
            <a:xfrm>
              <a:off x="2920753" y="6826953"/>
              <a:ext cx="282365" cy="282365"/>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47" name="rc19"/>
            <p:cNvSpPr/>
            <p:nvPr/>
          </p:nvSpPr>
          <p:spPr>
            <a:xfrm>
              <a:off x="3203118" y="6826953"/>
              <a:ext cx="282365" cy="282365"/>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48" name="rc20"/>
            <p:cNvSpPr/>
            <p:nvPr/>
          </p:nvSpPr>
          <p:spPr>
            <a:xfrm>
              <a:off x="3485483" y="6826953"/>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49" name="rc21"/>
            <p:cNvSpPr/>
            <p:nvPr/>
          </p:nvSpPr>
          <p:spPr>
            <a:xfrm>
              <a:off x="3767849" y="6826953"/>
              <a:ext cx="282365" cy="282365"/>
            </a:xfrm>
            <a:prstGeom prst="rect">
              <a:avLst/>
            </a:prstGeom>
            <a:solidFill>
              <a:srgbClr val="FCB99F">
                <a:alpha val="100000"/>
              </a:srgbClr>
            </a:solidFill>
            <a:ln w="5420" cap="flat">
              <a:solidFill>
                <a:srgbClr val="FFFFFF">
                  <a:alpha val="100000"/>
                </a:srgbClr>
              </a:solidFill>
              <a:prstDash val="solid"/>
              <a:miter/>
            </a:ln>
          </p:spPr>
          <p:txBody>
            <a:bodyPr/>
            <a:lstStyle/>
            <a:p>
              <a:endParaRPr/>
            </a:p>
          </p:txBody>
        </p:sp>
        <p:sp>
          <p:nvSpPr>
            <p:cNvPr id="650" name="rc22"/>
            <p:cNvSpPr/>
            <p:nvPr/>
          </p:nvSpPr>
          <p:spPr>
            <a:xfrm>
              <a:off x="4050214" y="6826953"/>
              <a:ext cx="282365" cy="282365"/>
            </a:xfrm>
            <a:prstGeom prst="rect">
              <a:avLst/>
            </a:prstGeom>
            <a:solidFill>
              <a:srgbClr val="FDB397">
                <a:alpha val="100000"/>
              </a:srgbClr>
            </a:solidFill>
            <a:ln w="5420" cap="flat">
              <a:solidFill>
                <a:srgbClr val="FFFFFF">
                  <a:alpha val="100000"/>
                </a:srgbClr>
              </a:solidFill>
              <a:prstDash val="solid"/>
              <a:miter/>
            </a:ln>
          </p:spPr>
          <p:txBody>
            <a:bodyPr/>
            <a:lstStyle/>
            <a:p>
              <a:endParaRPr/>
            </a:p>
          </p:txBody>
        </p:sp>
        <p:sp>
          <p:nvSpPr>
            <p:cNvPr id="651" name="rc23"/>
            <p:cNvSpPr/>
            <p:nvPr/>
          </p:nvSpPr>
          <p:spPr>
            <a:xfrm>
              <a:off x="4332579"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2" name="rc24"/>
            <p:cNvSpPr/>
            <p:nvPr/>
          </p:nvSpPr>
          <p:spPr>
            <a:xfrm>
              <a:off x="4614944" y="6826953"/>
              <a:ext cx="282365" cy="282365"/>
            </a:xfrm>
            <a:prstGeom prst="rect">
              <a:avLst/>
            </a:prstGeom>
            <a:solidFill>
              <a:srgbClr val="FC9373">
                <a:alpha val="100000"/>
              </a:srgbClr>
            </a:solidFill>
            <a:ln w="5420" cap="flat">
              <a:solidFill>
                <a:srgbClr val="FFFFFF">
                  <a:alpha val="100000"/>
                </a:srgbClr>
              </a:solidFill>
              <a:prstDash val="solid"/>
              <a:miter/>
            </a:ln>
          </p:spPr>
          <p:txBody>
            <a:bodyPr/>
            <a:lstStyle/>
            <a:p>
              <a:endParaRPr/>
            </a:p>
          </p:txBody>
        </p:sp>
        <p:sp>
          <p:nvSpPr>
            <p:cNvPr id="653" name="rc25"/>
            <p:cNvSpPr/>
            <p:nvPr/>
          </p:nvSpPr>
          <p:spPr>
            <a:xfrm>
              <a:off x="4897309" y="6826953"/>
              <a:ext cx="282365" cy="282365"/>
            </a:xfrm>
            <a:prstGeom prst="rect">
              <a:avLst/>
            </a:prstGeom>
            <a:solidFill>
              <a:srgbClr val="EF3C2D">
                <a:alpha val="100000"/>
              </a:srgbClr>
            </a:solidFill>
            <a:ln w="5420" cap="flat">
              <a:solidFill>
                <a:srgbClr val="FFFFFF">
                  <a:alpha val="100000"/>
                </a:srgbClr>
              </a:solidFill>
              <a:prstDash val="solid"/>
              <a:miter/>
            </a:ln>
          </p:spPr>
          <p:txBody>
            <a:bodyPr/>
            <a:lstStyle/>
            <a:p>
              <a:endParaRPr/>
            </a:p>
          </p:txBody>
        </p:sp>
        <p:sp>
          <p:nvSpPr>
            <p:cNvPr id="654" name="rc26"/>
            <p:cNvSpPr/>
            <p:nvPr/>
          </p:nvSpPr>
          <p:spPr>
            <a:xfrm>
              <a:off x="5179674" y="6826953"/>
              <a:ext cx="282365" cy="282365"/>
            </a:xfrm>
            <a:prstGeom prst="rect">
              <a:avLst/>
            </a:prstGeom>
            <a:solidFill>
              <a:srgbClr val="FCBFA6">
                <a:alpha val="100000"/>
              </a:srgbClr>
            </a:solidFill>
            <a:ln w="5420" cap="flat">
              <a:solidFill>
                <a:srgbClr val="FFFFFF">
                  <a:alpha val="100000"/>
                </a:srgbClr>
              </a:solidFill>
              <a:prstDash val="solid"/>
              <a:miter/>
            </a:ln>
          </p:spPr>
          <p:txBody>
            <a:bodyPr/>
            <a:lstStyle/>
            <a:p>
              <a:endParaRPr/>
            </a:p>
          </p:txBody>
        </p:sp>
        <p:sp>
          <p:nvSpPr>
            <p:cNvPr id="655" name="rc27"/>
            <p:cNvSpPr/>
            <p:nvPr/>
          </p:nvSpPr>
          <p:spPr>
            <a:xfrm>
              <a:off x="5462039" y="6826953"/>
              <a:ext cx="282365" cy="282365"/>
            </a:xfrm>
            <a:prstGeom prst="rect">
              <a:avLst/>
            </a:prstGeom>
            <a:solidFill>
              <a:srgbClr val="FDB397">
                <a:alpha val="100000"/>
              </a:srgbClr>
            </a:solidFill>
            <a:ln w="5420" cap="flat">
              <a:solidFill>
                <a:srgbClr val="FFFFFF">
                  <a:alpha val="100000"/>
                </a:srgbClr>
              </a:solidFill>
              <a:prstDash val="solid"/>
              <a:miter/>
            </a:ln>
          </p:spPr>
          <p:txBody>
            <a:bodyPr/>
            <a:lstStyle/>
            <a:p>
              <a:endParaRPr/>
            </a:p>
          </p:txBody>
        </p:sp>
        <p:sp>
          <p:nvSpPr>
            <p:cNvPr id="656" name="rc28"/>
            <p:cNvSpPr/>
            <p:nvPr/>
          </p:nvSpPr>
          <p:spPr>
            <a:xfrm>
              <a:off x="5744404" y="682695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57" name="rc29"/>
            <p:cNvSpPr/>
            <p:nvPr/>
          </p:nvSpPr>
          <p:spPr>
            <a:xfrm>
              <a:off x="2638388" y="7109318"/>
              <a:ext cx="282365" cy="282365"/>
            </a:xfrm>
            <a:prstGeom prst="rect">
              <a:avLst/>
            </a:prstGeom>
            <a:solidFill>
              <a:srgbClr val="FECDB8">
                <a:alpha val="100000"/>
              </a:srgbClr>
            </a:solidFill>
            <a:ln w="5420" cap="flat">
              <a:solidFill>
                <a:srgbClr val="FFFFFF">
                  <a:alpha val="100000"/>
                </a:srgbClr>
              </a:solidFill>
              <a:prstDash val="solid"/>
              <a:miter/>
            </a:ln>
          </p:spPr>
          <p:txBody>
            <a:bodyPr/>
            <a:lstStyle/>
            <a:p>
              <a:endParaRPr/>
            </a:p>
          </p:txBody>
        </p:sp>
        <p:sp>
          <p:nvSpPr>
            <p:cNvPr id="658" name="rc30"/>
            <p:cNvSpPr/>
            <p:nvPr/>
          </p:nvSpPr>
          <p:spPr>
            <a:xfrm>
              <a:off x="2920753" y="710931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59" name="rc31"/>
            <p:cNvSpPr/>
            <p:nvPr/>
          </p:nvSpPr>
          <p:spPr>
            <a:xfrm>
              <a:off x="3203118" y="710931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60" name="rc32"/>
            <p:cNvSpPr/>
            <p:nvPr/>
          </p:nvSpPr>
          <p:spPr>
            <a:xfrm>
              <a:off x="3485483" y="710931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61" name="rc33"/>
            <p:cNvSpPr/>
            <p:nvPr/>
          </p:nvSpPr>
          <p:spPr>
            <a:xfrm>
              <a:off x="3767849" y="7109318"/>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62" name="rc34"/>
            <p:cNvSpPr/>
            <p:nvPr/>
          </p:nvSpPr>
          <p:spPr>
            <a:xfrm>
              <a:off x="4050214"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3" name="rc35"/>
            <p:cNvSpPr/>
            <p:nvPr/>
          </p:nvSpPr>
          <p:spPr>
            <a:xfrm>
              <a:off x="4332579"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4" name="rc36"/>
            <p:cNvSpPr/>
            <p:nvPr/>
          </p:nvSpPr>
          <p:spPr>
            <a:xfrm>
              <a:off x="4614944" y="710931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65" name="rc37"/>
            <p:cNvSpPr/>
            <p:nvPr/>
          </p:nvSpPr>
          <p:spPr>
            <a:xfrm>
              <a:off x="4897309" y="7109318"/>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66" name="rc38"/>
            <p:cNvSpPr/>
            <p:nvPr/>
          </p:nvSpPr>
          <p:spPr>
            <a:xfrm>
              <a:off x="5179674" y="7109318"/>
              <a:ext cx="282365" cy="282365"/>
            </a:xfrm>
            <a:prstGeom prst="rect">
              <a:avLst/>
            </a:prstGeom>
            <a:solidFill>
              <a:srgbClr val="FEDCCC">
                <a:alpha val="100000"/>
              </a:srgbClr>
            </a:solidFill>
            <a:ln w="5420" cap="flat">
              <a:solidFill>
                <a:srgbClr val="FFFFFF">
                  <a:alpha val="100000"/>
                </a:srgbClr>
              </a:solidFill>
              <a:prstDash val="solid"/>
              <a:miter/>
            </a:ln>
          </p:spPr>
          <p:txBody>
            <a:bodyPr/>
            <a:lstStyle/>
            <a:p>
              <a:endParaRPr/>
            </a:p>
          </p:txBody>
        </p:sp>
        <p:sp>
          <p:nvSpPr>
            <p:cNvPr id="667" name="rc39"/>
            <p:cNvSpPr/>
            <p:nvPr/>
          </p:nvSpPr>
          <p:spPr>
            <a:xfrm>
              <a:off x="5462039" y="710931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68" name="rc40"/>
            <p:cNvSpPr/>
            <p:nvPr/>
          </p:nvSpPr>
          <p:spPr>
            <a:xfrm>
              <a:off x="5744404" y="710931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69" name="rc41"/>
            <p:cNvSpPr/>
            <p:nvPr/>
          </p:nvSpPr>
          <p:spPr>
            <a:xfrm>
              <a:off x="2638388" y="7391683"/>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70" name="rc42"/>
            <p:cNvSpPr/>
            <p:nvPr/>
          </p:nvSpPr>
          <p:spPr>
            <a:xfrm>
              <a:off x="2920753"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1" name="rc43"/>
            <p:cNvSpPr/>
            <p:nvPr/>
          </p:nvSpPr>
          <p:spPr>
            <a:xfrm>
              <a:off x="3203118"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2" name="rc44"/>
            <p:cNvSpPr/>
            <p:nvPr/>
          </p:nvSpPr>
          <p:spPr>
            <a:xfrm>
              <a:off x="3485483"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3" name="rc45"/>
            <p:cNvSpPr/>
            <p:nvPr/>
          </p:nvSpPr>
          <p:spPr>
            <a:xfrm>
              <a:off x="3767849"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4" name="rc46"/>
            <p:cNvSpPr/>
            <p:nvPr/>
          </p:nvSpPr>
          <p:spPr>
            <a:xfrm>
              <a:off x="4050214"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5" name="rc47"/>
            <p:cNvSpPr/>
            <p:nvPr/>
          </p:nvSpPr>
          <p:spPr>
            <a:xfrm>
              <a:off x="4332579"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6" name="rc48"/>
            <p:cNvSpPr/>
            <p:nvPr/>
          </p:nvSpPr>
          <p:spPr>
            <a:xfrm>
              <a:off x="4614944"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7" name="rc49"/>
            <p:cNvSpPr/>
            <p:nvPr/>
          </p:nvSpPr>
          <p:spPr>
            <a:xfrm>
              <a:off x="4897309"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8" name="rc50"/>
            <p:cNvSpPr/>
            <p:nvPr/>
          </p:nvSpPr>
          <p:spPr>
            <a:xfrm>
              <a:off x="5179674" y="7391683"/>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79" name="rc51"/>
            <p:cNvSpPr/>
            <p:nvPr/>
          </p:nvSpPr>
          <p:spPr>
            <a:xfrm>
              <a:off x="5462039" y="7391683"/>
              <a:ext cx="282365" cy="282365"/>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80" name="rc52"/>
            <p:cNvSpPr/>
            <p:nvPr/>
          </p:nvSpPr>
          <p:spPr>
            <a:xfrm>
              <a:off x="5744404" y="7391683"/>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81" name="rc53"/>
            <p:cNvSpPr/>
            <p:nvPr/>
          </p:nvSpPr>
          <p:spPr>
            <a:xfrm>
              <a:off x="2638388" y="7674048"/>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82" name="rc54"/>
            <p:cNvSpPr/>
            <p:nvPr/>
          </p:nvSpPr>
          <p:spPr>
            <a:xfrm>
              <a:off x="2920753"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3" name="rc55"/>
            <p:cNvSpPr/>
            <p:nvPr/>
          </p:nvSpPr>
          <p:spPr>
            <a:xfrm>
              <a:off x="3203118" y="767404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4" name="rc56"/>
            <p:cNvSpPr/>
            <p:nvPr/>
          </p:nvSpPr>
          <p:spPr>
            <a:xfrm>
              <a:off x="3485483" y="767404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5" name="rc57"/>
            <p:cNvSpPr/>
            <p:nvPr/>
          </p:nvSpPr>
          <p:spPr>
            <a:xfrm>
              <a:off x="3767849" y="767404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6" name="rc58"/>
            <p:cNvSpPr/>
            <p:nvPr/>
          </p:nvSpPr>
          <p:spPr>
            <a:xfrm>
              <a:off x="4050214" y="767404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7" name="rc59"/>
            <p:cNvSpPr/>
            <p:nvPr/>
          </p:nvSpPr>
          <p:spPr>
            <a:xfrm>
              <a:off x="4332579"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8" name="rc60"/>
            <p:cNvSpPr/>
            <p:nvPr/>
          </p:nvSpPr>
          <p:spPr>
            <a:xfrm>
              <a:off x="4614944"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9" name="rc61"/>
            <p:cNvSpPr/>
            <p:nvPr/>
          </p:nvSpPr>
          <p:spPr>
            <a:xfrm>
              <a:off x="4897309"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0" name="rc62"/>
            <p:cNvSpPr/>
            <p:nvPr/>
          </p:nvSpPr>
          <p:spPr>
            <a:xfrm>
              <a:off x="5179674" y="767404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91" name="rc63"/>
            <p:cNvSpPr/>
            <p:nvPr/>
          </p:nvSpPr>
          <p:spPr>
            <a:xfrm>
              <a:off x="5462039"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2" name="rc64"/>
            <p:cNvSpPr/>
            <p:nvPr/>
          </p:nvSpPr>
          <p:spPr>
            <a:xfrm>
              <a:off x="5744404"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93" name="rc65"/>
            <p:cNvSpPr/>
            <p:nvPr/>
          </p:nvSpPr>
          <p:spPr>
            <a:xfrm>
              <a:off x="2638388"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4" name="rc66"/>
            <p:cNvSpPr/>
            <p:nvPr/>
          </p:nvSpPr>
          <p:spPr>
            <a:xfrm>
              <a:off x="2920753" y="7956413"/>
              <a:ext cx="282365" cy="282365"/>
            </a:xfrm>
            <a:prstGeom prst="rect">
              <a:avLst/>
            </a:prstGeom>
            <a:solidFill>
              <a:srgbClr val="FECFBB">
                <a:alpha val="100000"/>
              </a:srgbClr>
            </a:solidFill>
            <a:ln w="5420" cap="flat">
              <a:solidFill>
                <a:srgbClr val="FFFFFF">
                  <a:alpha val="100000"/>
                </a:srgbClr>
              </a:solidFill>
              <a:prstDash val="solid"/>
              <a:miter/>
            </a:ln>
          </p:spPr>
          <p:txBody>
            <a:bodyPr/>
            <a:lstStyle/>
            <a:p>
              <a:endParaRPr/>
            </a:p>
          </p:txBody>
        </p:sp>
        <p:sp>
          <p:nvSpPr>
            <p:cNvPr id="695" name="rc67"/>
            <p:cNvSpPr/>
            <p:nvPr/>
          </p:nvSpPr>
          <p:spPr>
            <a:xfrm>
              <a:off x="3203118"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6" name="rc68"/>
            <p:cNvSpPr/>
            <p:nvPr/>
          </p:nvSpPr>
          <p:spPr>
            <a:xfrm>
              <a:off x="3485483"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7" name="rc69"/>
            <p:cNvSpPr/>
            <p:nvPr/>
          </p:nvSpPr>
          <p:spPr>
            <a:xfrm>
              <a:off x="3767849"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8" name="rc70"/>
            <p:cNvSpPr/>
            <p:nvPr/>
          </p:nvSpPr>
          <p:spPr>
            <a:xfrm>
              <a:off x="4050214"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9" name="rc71"/>
            <p:cNvSpPr/>
            <p:nvPr/>
          </p:nvSpPr>
          <p:spPr>
            <a:xfrm>
              <a:off x="4332579"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0" name="rc72"/>
            <p:cNvSpPr/>
            <p:nvPr/>
          </p:nvSpPr>
          <p:spPr>
            <a:xfrm>
              <a:off x="4614944"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1" name="rc73"/>
            <p:cNvSpPr/>
            <p:nvPr/>
          </p:nvSpPr>
          <p:spPr>
            <a:xfrm>
              <a:off x="4897309" y="795641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2" name="rc74"/>
            <p:cNvSpPr/>
            <p:nvPr/>
          </p:nvSpPr>
          <p:spPr>
            <a:xfrm>
              <a:off x="5179674"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3" name="rc75"/>
            <p:cNvSpPr/>
            <p:nvPr/>
          </p:nvSpPr>
          <p:spPr>
            <a:xfrm>
              <a:off x="5462039"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4" name="rc76"/>
            <p:cNvSpPr/>
            <p:nvPr/>
          </p:nvSpPr>
          <p:spPr>
            <a:xfrm>
              <a:off x="5744404"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5" name="rc77"/>
            <p:cNvSpPr/>
            <p:nvPr/>
          </p:nvSpPr>
          <p:spPr>
            <a:xfrm>
              <a:off x="2638388"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6" name="rc78"/>
            <p:cNvSpPr/>
            <p:nvPr/>
          </p:nvSpPr>
          <p:spPr>
            <a:xfrm>
              <a:off x="2920753"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7" name="rc79"/>
            <p:cNvSpPr/>
            <p:nvPr/>
          </p:nvSpPr>
          <p:spPr>
            <a:xfrm>
              <a:off x="3203118"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8" name="rc80"/>
            <p:cNvSpPr/>
            <p:nvPr/>
          </p:nvSpPr>
          <p:spPr>
            <a:xfrm>
              <a:off x="3485483"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9" name="rc81"/>
            <p:cNvSpPr/>
            <p:nvPr/>
          </p:nvSpPr>
          <p:spPr>
            <a:xfrm>
              <a:off x="3767849"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0" name="rc82"/>
            <p:cNvSpPr/>
            <p:nvPr/>
          </p:nvSpPr>
          <p:spPr>
            <a:xfrm>
              <a:off x="4050214"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1" name="rc83"/>
            <p:cNvSpPr/>
            <p:nvPr/>
          </p:nvSpPr>
          <p:spPr>
            <a:xfrm>
              <a:off x="4332579"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2" name="rc84"/>
            <p:cNvSpPr/>
            <p:nvPr/>
          </p:nvSpPr>
          <p:spPr>
            <a:xfrm>
              <a:off x="4614944" y="8238778"/>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713" name="rc85"/>
            <p:cNvSpPr/>
            <p:nvPr/>
          </p:nvSpPr>
          <p:spPr>
            <a:xfrm>
              <a:off x="4897309"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4" name="rc86"/>
            <p:cNvSpPr/>
            <p:nvPr/>
          </p:nvSpPr>
          <p:spPr>
            <a:xfrm>
              <a:off x="5179674"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5" name="rc87"/>
            <p:cNvSpPr/>
            <p:nvPr/>
          </p:nvSpPr>
          <p:spPr>
            <a:xfrm>
              <a:off x="5462039"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6" name="rc88"/>
            <p:cNvSpPr/>
            <p:nvPr/>
          </p:nvSpPr>
          <p:spPr>
            <a:xfrm>
              <a:off x="5744404"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7" name="rc89"/>
            <p:cNvSpPr/>
            <p:nvPr/>
          </p:nvSpPr>
          <p:spPr>
            <a:xfrm>
              <a:off x="2638388" y="852114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18" name="rc90"/>
            <p:cNvSpPr/>
            <p:nvPr/>
          </p:nvSpPr>
          <p:spPr>
            <a:xfrm>
              <a:off x="2920753"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9" name="rc91"/>
            <p:cNvSpPr/>
            <p:nvPr/>
          </p:nvSpPr>
          <p:spPr>
            <a:xfrm>
              <a:off x="3203118"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0" name="rc92"/>
            <p:cNvSpPr/>
            <p:nvPr/>
          </p:nvSpPr>
          <p:spPr>
            <a:xfrm>
              <a:off x="3485483"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1" name="rc93"/>
            <p:cNvSpPr/>
            <p:nvPr/>
          </p:nvSpPr>
          <p:spPr>
            <a:xfrm>
              <a:off x="3767849"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2" name="rc94"/>
            <p:cNvSpPr/>
            <p:nvPr/>
          </p:nvSpPr>
          <p:spPr>
            <a:xfrm>
              <a:off x="4050214"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3" name="rc95"/>
            <p:cNvSpPr/>
            <p:nvPr/>
          </p:nvSpPr>
          <p:spPr>
            <a:xfrm>
              <a:off x="4332579"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4" name="rc96"/>
            <p:cNvSpPr/>
            <p:nvPr/>
          </p:nvSpPr>
          <p:spPr>
            <a:xfrm>
              <a:off x="4614944"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5" name="rc97"/>
            <p:cNvSpPr/>
            <p:nvPr/>
          </p:nvSpPr>
          <p:spPr>
            <a:xfrm>
              <a:off x="4897309"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6" name="rc98"/>
            <p:cNvSpPr/>
            <p:nvPr/>
          </p:nvSpPr>
          <p:spPr>
            <a:xfrm>
              <a:off x="5179674"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7" name="rc99"/>
            <p:cNvSpPr/>
            <p:nvPr/>
          </p:nvSpPr>
          <p:spPr>
            <a:xfrm>
              <a:off x="5462039"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8" name="rc100"/>
            <p:cNvSpPr/>
            <p:nvPr/>
          </p:nvSpPr>
          <p:spPr>
            <a:xfrm>
              <a:off x="5744404"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9" name="rc101"/>
            <p:cNvSpPr/>
            <p:nvPr/>
          </p:nvSpPr>
          <p:spPr>
            <a:xfrm>
              <a:off x="2638388" y="880350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30" name="rc102"/>
            <p:cNvSpPr/>
            <p:nvPr/>
          </p:nvSpPr>
          <p:spPr>
            <a:xfrm>
              <a:off x="2920753"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1" name="rc103"/>
            <p:cNvSpPr/>
            <p:nvPr/>
          </p:nvSpPr>
          <p:spPr>
            <a:xfrm>
              <a:off x="3203118"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2" name="rc104"/>
            <p:cNvSpPr/>
            <p:nvPr/>
          </p:nvSpPr>
          <p:spPr>
            <a:xfrm>
              <a:off x="3485483"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33" name="rc105"/>
            <p:cNvSpPr/>
            <p:nvPr/>
          </p:nvSpPr>
          <p:spPr>
            <a:xfrm>
              <a:off x="3767849"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4" name="rc106"/>
            <p:cNvSpPr/>
            <p:nvPr/>
          </p:nvSpPr>
          <p:spPr>
            <a:xfrm>
              <a:off x="4050214"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5" name="rc107"/>
            <p:cNvSpPr/>
            <p:nvPr/>
          </p:nvSpPr>
          <p:spPr>
            <a:xfrm>
              <a:off x="4332579"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6" name="rc108"/>
            <p:cNvSpPr/>
            <p:nvPr/>
          </p:nvSpPr>
          <p:spPr>
            <a:xfrm>
              <a:off x="4614944"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7" name="rc109"/>
            <p:cNvSpPr/>
            <p:nvPr/>
          </p:nvSpPr>
          <p:spPr>
            <a:xfrm>
              <a:off x="4897309"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8" name="rc110"/>
            <p:cNvSpPr/>
            <p:nvPr/>
          </p:nvSpPr>
          <p:spPr>
            <a:xfrm>
              <a:off x="5179674"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9" name="rc111"/>
            <p:cNvSpPr/>
            <p:nvPr/>
          </p:nvSpPr>
          <p:spPr>
            <a:xfrm>
              <a:off x="5462039"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0" name="rc112"/>
            <p:cNvSpPr/>
            <p:nvPr/>
          </p:nvSpPr>
          <p:spPr>
            <a:xfrm>
              <a:off x="5744404"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1" name="tx113"/>
            <p:cNvSpPr/>
            <p:nvPr/>
          </p:nvSpPr>
          <p:spPr>
            <a:xfrm>
              <a:off x="1991483"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42" name="tx114"/>
            <p:cNvSpPr/>
            <p:nvPr/>
          </p:nvSpPr>
          <p:spPr>
            <a:xfrm>
              <a:off x="1585182" y="8607780"/>
              <a:ext cx="863649"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DIRE DAWA</a:t>
              </a:r>
            </a:p>
          </p:txBody>
        </p:sp>
        <p:sp>
          <p:nvSpPr>
            <p:cNvPr id="743" name="tx115"/>
            <p:cNvSpPr/>
            <p:nvPr/>
          </p:nvSpPr>
          <p:spPr>
            <a:xfrm>
              <a:off x="696008" y="8321694"/>
              <a:ext cx="175282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BENESHANGUL GUMUZ</a:t>
              </a:r>
            </a:p>
          </p:txBody>
        </p:sp>
        <p:sp>
          <p:nvSpPr>
            <p:cNvPr id="744" name="tx116"/>
            <p:cNvSpPr/>
            <p:nvPr/>
          </p:nvSpPr>
          <p:spPr>
            <a:xfrm>
              <a:off x="2042382" y="8043050"/>
              <a:ext cx="406449"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AFAR</a:t>
              </a:r>
            </a:p>
          </p:txBody>
        </p:sp>
        <p:sp>
          <p:nvSpPr>
            <p:cNvPr id="745" name="tx117"/>
            <p:cNvSpPr/>
            <p:nvPr/>
          </p:nvSpPr>
          <p:spPr>
            <a:xfrm>
              <a:off x="1432484" y="7756964"/>
              <a:ext cx="1016347"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ADDIS ABABA</a:t>
              </a:r>
            </a:p>
          </p:txBody>
        </p:sp>
        <p:sp>
          <p:nvSpPr>
            <p:cNvPr id="746" name="tx118"/>
            <p:cNvSpPr/>
            <p:nvPr/>
          </p:nvSpPr>
          <p:spPr>
            <a:xfrm>
              <a:off x="1872941" y="7474525"/>
              <a:ext cx="57589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SOMALI</a:t>
              </a:r>
            </a:p>
          </p:txBody>
        </p:sp>
        <p:sp>
          <p:nvSpPr>
            <p:cNvPr id="747" name="tx119"/>
            <p:cNvSpPr/>
            <p:nvPr/>
          </p:nvSpPr>
          <p:spPr>
            <a:xfrm>
              <a:off x="2025416" y="7192234"/>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SNNP</a:t>
              </a:r>
            </a:p>
          </p:txBody>
        </p:sp>
        <p:sp>
          <p:nvSpPr>
            <p:cNvPr id="748" name="tx120"/>
            <p:cNvSpPr/>
            <p:nvPr/>
          </p:nvSpPr>
          <p:spPr>
            <a:xfrm>
              <a:off x="1729099" y="6909794"/>
              <a:ext cx="719732"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OROMIYA</a:t>
              </a:r>
            </a:p>
          </p:txBody>
        </p:sp>
        <p:sp>
          <p:nvSpPr>
            <p:cNvPr id="749" name="tx121"/>
            <p:cNvSpPr/>
            <p:nvPr/>
          </p:nvSpPr>
          <p:spPr>
            <a:xfrm>
              <a:off x="1796816" y="6631225"/>
              <a:ext cx="652016"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AMHARA</a:t>
              </a:r>
            </a:p>
          </p:txBody>
        </p:sp>
        <p:sp>
          <p:nvSpPr>
            <p:cNvPr id="750" name="tx122"/>
            <p:cNvSpPr/>
            <p:nvPr/>
          </p:nvSpPr>
          <p:spPr>
            <a:xfrm rot="-2700000">
              <a:off x="233993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51" name="tx123"/>
            <p:cNvSpPr/>
            <p:nvPr/>
          </p:nvSpPr>
          <p:spPr>
            <a:xfrm rot="-2700000">
              <a:off x="2622301"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52" name="tx124"/>
            <p:cNvSpPr/>
            <p:nvPr/>
          </p:nvSpPr>
          <p:spPr>
            <a:xfrm rot="-2700000">
              <a:off x="290466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53" name="tx125"/>
            <p:cNvSpPr/>
            <p:nvPr/>
          </p:nvSpPr>
          <p:spPr>
            <a:xfrm rot="-2700000">
              <a:off x="3187031"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54" name="tx126"/>
            <p:cNvSpPr/>
            <p:nvPr/>
          </p:nvSpPr>
          <p:spPr>
            <a:xfrm rot="-2700000">
              <a:off x="346939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55" name="tx127"/>
            <p:cNvSpPr/>
            <p:nvPr/>
          </p:nvSpPr>
          <p:spPr>
            <a:xfrm rot="-2700000">
              <a:off x="3751761"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56" name="tx128"/>
            <p:cNvSpPr/>
            <p:nvPr/>
          </p:nvSpPr>
          <p:spPr>
            <a:xfrm rot="-2700000">
              <a:off x="403412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57" name="tx129"/>
            <p:cNvSpPr/>
            <p:nvPr/>
          </p:nvSpPr>
          <p:spPr>
            <a:xfrm rot="-2700000">
              <a:off x="4316491"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58" name="tx130"/>
            <p:cNvSpPr/>
            <p:nvPr/>
          </p:nvSpPr>
          <p:spPr>
            <a:xfrm rot="-2700000">
              <a:off x="459885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59" name="tx131"/>
            <p:cNvSpPr/>
            <p:nvPr/>
          </p:nvSpPr>
          <p:spPr>
            <a:xfrm rot="-2700000">
              <a:off x="4881195"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60" name="tx132"/>
            <p:cNvSpPr/>
            <p:nvPr/>
          </p:nvSpPr>
          <p:spPr>
            <a:xfrm rot="-2700000">
              <a:off x="516358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61" name="tx133"/>
            <p:cNvSpPr/>
            <p:nvPr/>
          </p:nvSpPr>
          <p:spPr>
            <a:xfrm rot="-2700000">
              <a:off x="544595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62" name="pic134"/>
            <p:cNvPicPr/>
            <p:nvPr/>
          </p:nvPicPr>
          <p:blipFill>
            <a:blip r:embed="rId2" cstate="print"/>
            <a:stretch>
              <a:fillRect/>
            </a:stretch>
          </p:blipFill>
          <p:spPr>
            <a:xfrm>
              <a:off x="3252579" y="9925424"/>
              <a:ext cx="2160000" cy="144000"/>
            </a:xfrm>
            <a:prstGeom prst="rect">
              <a:avLst/>
            </a:prstGeom>
          </p:spPr>
        </p:pic>
        <p:sp>
          <p:nvSpPr>
            <p:cNvPr id="763" name="pl135"/>
            <p:cNvSpPr/>
            <p:nvPr/>
          </p:nvSpPr>
          <p:spPr>
            <a:xfrm>
              <a:off x="364687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4" name="pl136"/>
            <p:cNvSpPr/>
            <p:nvPr/>
          </p:nvSpPr>
          <p:spPr>
            <a:xfrm>
              <a:off x="4045539"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5" name="pl137"/>
            <p:cNvSpPr/>
            <p:nvPr/>
          </p:nvSpPr>
          <p:spPr>
            <a:xfrm>
              <a:off x="4444205"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6" name="pl138"/>
            <p:cNvSpPr/>
            <p:nvPr/>
          </p:nvSpPr>
          <p:spPr>
            <a:xfrm>
              <a:off x="484287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7" name="pl139"/>
            <p:cNvSpPr/>
            <p:nvPr/>
          </p:nvSpPr>
          <p:spPr>
            <a:xfrm>
              <a:off x="5241539"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8" name="pl140"/>
            <p:cNvSpPr/>
            <p:nvPr/>
          </p:nvSpPr>
          <p:spPr>
            <a:xfrm>
              <a:off x="364687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9" name="pl141"/>
            <p:cNvSpPr/>
            <p:nvPr/>
          </p:nvSpPr>
          <p:spPr>
            <a:xfrm>
              <a:off x="4045539"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0" name="pl142"/>
            <p:cNvSpPr/>
            <p:nvPr/>
          </p:nvSpPr>
          <p:spPr>
            <a:xfrm>
              <a:off x="4444205"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1" name="pl143"/>
            <p:cNvSpPr/>
            <p:nvPr/>
          </p:nvSpPr>
          <p:spPr>
            <a:xfrm>
              <a:off x="484287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2" name="pl144"/>
            <p:cNvSpPr/>
            <p:nvPr/>
          </p:nvSpPr>
          <p:spPr>
            <a:xfrm>
              <a:off x="5241539"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3" name="tx145"/>
            <p:cNvSpPr/>
            <p:nvPr/>
          </p:nvSpPr>
          <p:spPr>
            <a:xfrm>
              <a:off x="3576241" y="1013709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a:t>
              </a:r>
            </a:p>
          </p:txBody>
        </p:sp>
        <p:sp>
          <p:nvSpPr>
            <p:cNvPr id="774" name="tx146"/>
            <p:cNvSpPr/>
            <p:nvPr/>
          </p:nvSpPr>
          <p:spPr>
            <a:xfrm>
              <a:off x="3939592"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a:t>
              </a:r>
            </a:p>
          </p:txBody>
        </p:sp>
        <p:sp>
          <p:nvSpPr>
            <p:cNvPr id="775" name="tx147"/>
            <p:cNvSpPr/>
            <p:nvPr/>
          </p:nvSpPr>
          <p:spPr>
            <a:xfrm>
              <a:off x="4338258"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150</a:t>
              </a:r>
            </a:p>
          </p:txBody>
        </p:sp>
        <p:sp>
          <p:nvSpPr>
            <p:cNvPr id="776" name="tx148"/>
            <p:cNvSpPr/>
            <p:nvPr/>
          </p:nvSpPr>
          <p:spPr>
            <a:xfrm>
              <a:off x="4736925"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77" name="tx149"/>
            <p:cNvSpPr/>
            <p:nvPr/>
          </p:nvSpPr>
          <p:spPr>
            <a:xfrm>
              <a:off x="5135592"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250</a:t>
              </a:r>
            </a:p>
          </p:txBody>
        </p:sp>
        <p:sp>
          <p:nvSpPr>
            <p:cNvPr id="778" name="tx150"/>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79" name="Content Placeholder 778"/>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80" name="Content Placeholder 779"/>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81" name="Content Placeholder 78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Mozambique</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4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3214267" cy="3131794"/>
            </a:xfrm>
            <a:prstGeom prst="rect">
              <a:avLst/>
            </a:prstGeom>
            <a:solidFill>
              <a:srgbClr val="FFFFFF">
                <a:alpha val="100000"/>
              </a:srgbClr>
            </a:solidFill>
          </p:spPr>
          <p:txBody>
            <a:bodyPr/>
            <a:lstStyle/>
            <a:p>
              <a:endParaRPr/>
            </a:p>
          </p:txBody>
        </p:sp>
        <p:sp>
          <p:nvSpPr>
            <p:cNvPr id="7" name="pl6"/>
            <p:cNvSpPr/>
            <p:nvPr/>
          </p:nvSpPr>
          <p:spPr>
            <a:xfrm>
              <a:off x="1899869" y="4947005"/>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4270299"/>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3593593"/>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2916888"/>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899869" y="2240182"/>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1899869" y="5285358"/>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4608652"/>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899869" y="3931946"/>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899869" y="3255240"/>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1899869" y="2578535"/>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1939388" y="5166934"/>
              <a:ext cx="237118" cy="11842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1939388" y="5166934"/>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1939388" y="5163551"/>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1939388" y="4845499"/>
              <a:ext cx="237118" cy="3180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202853" y="5068812"/>
              <a:ext cx="237118" cy="2165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202853" y="506881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202853" y="5028210"/>
              <a:ext cx="237118" cy="406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202853" y="4429325"/>
              <a:ext cx="237118" cy="5988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466318" y="5210920"/>
              <a:ext cx="237118" cy="744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466318" y="5210920"/>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466318" y="5204153"/>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466318" y="4825198"/>
              <a:ext cx="237118" cy="3789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729782" y="5160167"/>
              <a:ext cx="237118" cy="1251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729782" y="516016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729782" y="5153400"/>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729782" y="4953772"/>
              <a:ext cx="237118" cy="1996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2993247" y="5048511"/>
              <a:ext cx="237118" cy="2368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2993247" y="504851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2993247" y="5045127"/>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2993247" y="4496996"/>
              <a:ext cx="237118" cy="5481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256711" y="5011292"/>
              <a:ext cx="237118" cy="2740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256711" y="501129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256711" y="5001141"/>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256711" y="4618803"/>
              <a:ext cx="237118" cy="3823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520176" y="4642487"/>
              <a:ext cx="237118" cy="6428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520176" y="464248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520176" y="4622186"/>
              <a:ext cx="237118" cy="203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520176" y="4351504"/>
              <a:ext cx="237118" cy="2706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783640" y="4869184"/>
              <a:ext cx="237118" cy="41617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783640" y="4869184"/>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783640" y="4845499"/>
              <a:ext cx="237118" cy="236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783640" y="4392106"/>
              <a:ext cx="237118" cy="4533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047105" y="4537598"/>
              <a:ext cx="237118" cy="74775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047105" y="4537598"/>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047105" y="4517297"/>
              <a:ext cx="237118" cy="203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047105" y="3481937"/>
              <a:ext cx="237118" cy="10353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310570" y="4425941"/>
              <a:ext cx="237118" cy="8594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310570" y="442594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310570" y="4402257"/>
              <a:ext cx="237118" cy="236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310570" y="3637579"/>
              <a:ext cx="237118" cy="7646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574034" y="4980840"/>
              <a:ext cx="237118" cy="3045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574034" y="4980840"/>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574034" y="4970690"/>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574034" y="4683090"/>
              <a:ext cx="237118" cy="2875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837499" y="5163551"/>
              <a:ext cx="237118" cy="1218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837499" y="516355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4837499" y="5163551"/>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4837499" y="4919937"/>
              <a:ext cx="237118" cy="2436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5" name="pg64"/>
            <p:cNvSpPr/>
            <p:nvPr/>
          </p:nvSpPr>
          <p:spPr>
            <a:xfrm>
              <a:off x="2581956"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6" name="tx65"/>
            <p:cNvSpPr/>
            <p:nvPr/>
          </p:nvSpPr>
          <p:spPr>
            <a:xfrm>
              <a:off x="2706838"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1,273 case(s)</a:t>
              </a:r>
            </a:p>
          </p:txBody>
        </p:sp>
        <p:sp>
          <p:nvSpPr>
            <p:cNvPr id="67" name="pg66"/>
            <p:cNvSpPr/>
            <p:nvPr/>
          </p:nvSpPr>
          <p:spPr>
            <a:xfrm>
              <a:off x="2792450"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8" name="tx67"/>
            <p:cNvSpPr/>
            <p:nvPr/>
          </p:nvSpPr>
          <p:spPr>
            <a:xfrm>
              <a:off x="2896519"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1,047 case(s)</a:t>
              </a:r>
            </a:p>
          </p:txBody>
        </p:sp>
        <p:sp>
          <p:nvSpPr>
            <p:cNvPr id="69" name="rc68"/>
            <p:cNvSpPr/>
            <p:nvPr/>
          </p:nvSpPr>
          <p:spPr>
            <a:xfrm>
              <a:off x="1899869" y="2153563"/>
              <a:ext cx="3214267" cy="3131794"/>
            </a:xfrm>
            <a:prstGeom prst="rect">
              <a:avLst/>
            </a:prstGeom>
            <a:ln w="13550" cap="rnd">
              <a:solidFill>
                <a:srgbClr val="333333">
                  <a:alpha val="100000"/>
                </a:srgbClr>
              </a:solidFill>
              <a:prstDash val="solid"/>
              <a:round/>
            </a:ln>
          </p:spPr>
          <p:txBody>
            <a:bodyPr/>
            <a:lstStyle/>
            <a:p>
              <a:endParaRPr/>
            </a:p>
          </p:txBody>
        </p:sp>
        <p:sp>
          <p:nvSpPr>
            <p:cNvPr id="70" name="rc69"/>
            <p:cNvSpPr/>
            <p:nvPr/>
          </p:nvSpPr>
          <p:spPr>
            <a:xfrm>
              <a:off x="5114136" y="2153563"/>
              <a:ext cx="3214267" cy="3131794"/>
            </a:xfrm>
            <a:prstGeom prst="rect">
              <a:avLst/>
            </a:prstGeom>
            <a:solidFill>
              <a:srgbClr val="FFFFFF">
                <a:alpha val="100000"/>
              </a:srgbClr>
            </a:solidFill>
          </p:spPr>
          <p:txBody>
            <a:bodyPr/>
            <a:lstStyle/>
            <a:p>
              <a:endParaRPr/>
            </a:p>
          </p:txBody>
        </p:sp>
        <p:sp>
          <p:nvSpPr>
            <p:cNvPr id="71" name="pl70"/>
            <p:cNvSpPr/>
            <p:nvPr/>
          </p:nvSpPr>
          <p:spPr>
            <a:xfrm>
              <a:off x="5114136" y="4947005"/>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114136" y="4270299"/>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114136" y="3593593"/>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74" name="pl73"/>
            <p:cNvSpPr/>
            <p:nvPr/>
          </p:nvSpPr>
          <p:spPr>
            <a:xfrm>
              <a:off x="5114136" y="2916888"/>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75" name="pl74"/>
            <p:cNvSpPr/>
            <p:nvPr/>
          </p:nvSpPr>
          <p:spPr>
            <a:xfrm>
              <a:off x="5114136" y="2240182"/>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5114136" y="5285358"/>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77" name="pl76"/>
            <p:cNvSpPr/>
            <p:nvPr/>
          </p:nvSpPr>
          <p:spPr>
            <a:xfrm>
              <a:off x="5114136" y="4608652"/>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78" name="pl77"/>
            <p:cNvSpPr/>
            <p:nvPr/>
          </p:nvSpPr>
          <p:spPr>
            <a:xfrm>
              <a:off x="5114136" y="3931946"/>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5114136" y="3255240"/>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5114136" y="2578535"/>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81" name="rc80"/>
            <p:cNvSpPr/>
            <p:nvPr/>
          </p:nvSpPr>
          <p:spPr>
            <a:xfrm>
              <a:off x="5153656" y="5241372"/>
              <a:ext cx="237118" cy="439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153656" y="524137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153656" y="5241372"/>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153656" y="4950388"/>
              <a:ext cx="237118" cy="2909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417121" y="5194002"/>
              <a:ext cx="237118" cy="9135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417121" y="519400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417121" y="5187235"/>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417121" y="4622186"/>
              <a:ext cx="237118" cy="5650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5680585" y="5143250"/>
              <a:ext cx="237118" cy="1421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5680585" y="5143250"/>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5680585" y="5136482"/>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5680585" y="4236464"/>
              <a:ext cx="237118" cy="90001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5944050" y="5116181"/>
              <a:ext cx="237118" cy="1691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5944050" y="511618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5944050" y="5112798"/>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5944050" y="4134958"/>
              <a:ext cx="237118" cy="9778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207514" y="5045127"/>
              <a:ext cx="237118" cy="2402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207514" y="504512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207514" y="5038360"/>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207514" y="3965781"/>
              <a:ext cx="237118" cy="10725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470979" y="4916553"/>
              <a:ext cx="237118" cy="3688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470979" y="4916553"/>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470979" y="4903019"/>
              <a:ext cx="237118" cy="135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470979" y="3854125"/>
              <a:ext cx="237118" cy="10488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734443" y="4980840"/>
              <a:ext cx="237118" cy="3045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6734443" y="4980840"/>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6734443" y="4974073"/>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6734443" y="3745852"/>
              <a:ext cx="237118" cy="12282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6997908"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6997908" y="5285358"/>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6997908" y="5285358"/>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6997908" y="4429325"/>
              <a:ext cx="237118" cy="8560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261373" y="5248139"/>
              <a:ext cx="237118" cy="372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261373" y="5248139"/>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261373" y="5248139"/>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261373" y="4936854"/>
              <a:ext cx="237118" cy="3112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524837" y="4936854"/>
              <a:ext cx="237118" cy="3485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524837" y="4936854"/>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524837" y="4933471"/>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524837" y="3783071"/>
              <a:ext cx="237118" cy="11503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7788302" y="4930087"/>
              <a:ext cx="237118" cy="3552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7788302" y="493008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7788302" y="4930087"/>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7788302" y="3955631"/>
              <a:ext cx="237118" cy="9744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rc124"/>
            <p:cNvSpPr/>
            <p:nvPr/>
          </p:nvSpPr>
          <p:spPr>
            <a:xfrm>
              <a:off x="8051766" y="5207537"/>
              <a:ext cx="237118" cy="778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6" name="rc125"/>
            <p:cNvSpPr/>
            <p:nvPr/>
          </p:nvSpPr>
          <p:spPr>
            <a:xfrm>
              <a:off x="8051766" y="520753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7" name="rc126"/>
            <p:cNvSpPr/>
            <p:nvPr/>
          </p:nvSpPr>
          <p:spPr>
            <a:xfrm>
              <a:off x="8051766" y="5187235"/>
              <a:ext cx="237118" cy="203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8" name="rc127"/>
            <p:cNvSpPr/>
            <p:nvPr/>
          </p:nvSpPr>
          <p:spPr>
            <a:xfrm>
              <a:off x="8051766" y="4527447"/>
              <a:ext cx="237118" cy="6597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9" name="pg128"/>
            <p:cNvSpPr/>
            <p:nvPr/>
          </p:nvSpPr>
          <p:spPr>
            <a:xfrm>
              <a:off x="679219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30" name="pg129"/>
            <p:cNvSpPr/>
            <p:nvPr/>
          </p:nvSpPr>
          <p:spPr>
            <a:xfrm>
              <a:off x="5820360"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31" name="tx130"/>
            <p:cNvSpPr/>
            <p:nvPr/>
          </p:nvSpPr>
          <p:spPr>
            <a:xfrm>
              <a:off x="5945243"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664 case(s)</a:t>
              </a:r>
            </a:p>
          </p:txBody>
        </p:sp>
        <p:sp>
          <p:nvSpPr>
            <p:cNvPr id="132" name="pg131"/>
            <p:cNvSpPr/>
            <p:nvPr/>
          </p:nvSpPr>
          <p:spPr>
            <a:xfrm>
              <a:off x="6026832" y="2394471"/>
              <a:ext cx="1388876" cy="311602"/>
            </a:xfrm>
            <a:custGeom>
              <a:avLst/>
              <a:gdLst/>
              <a:ahLst/>
              <a:cxnLst/>
              <a:rect l="0" t="0" r="0" b="0"/>
              <a:pathLst>
                <a:path w="1388876" h="311602">
                  <a:moveTo>
                    <a:pt x="26017" y="311602"/>
                  </a:moveTo>
                  <a:lnTo>
                    <a:pt x="1362859" y="311602"/>
                  </a:lnTo>
                  <a:lnTo>
                    <a:pt x="1361812" y="311581"/>
                  </a:lnTo>
                  <a:lnTo>
                    <a:pt x="1365995" y="311412"/>
                  </a:lnTo>
                  <a:lnTo>
                    <a:pt x="1370098" y="310575"/>
                  </a:lnTo>
                  <a:lnTo>
                    <a:pt x="1374013" y="309090"/>
                  </a:lnTo>
                  <a:lnTo>
                    <a:pt x="1377639" y="306996"/>
                  </a:lnTo>
                  <a:lnTo>
                    <a:pt x="1380882" y="304348"/>
                  </a:lnTo>
                  <a:lnTo>
                    <a:pt x="1383659" y="301214"/>
                  </a:lnTo>
                  <a:lnTo>
                    <a:pt x="1385896" y="297675"/>
                  </a:lnTo>
                  <a:lnTo>
                    <a:pt x="1387538" y="293823"/>
                  </a:lnTo>
                  <a:lnTo>
                    <a:pt x="1388540" y="289758"/>
                  </a:lnTo>
                  <a:lnTo>
                    <a:pt x="1388876" y="285585"/>
                  </a:lnTo>
                  <a:lnTo>
                    <a:pt x="1388876" y="26017"/>
                  </a:lnTo>
                  <a:lnTo>
                    <a:pt x="1388540" y="21843"/>
                  </a:lnTo>
                  <a:lnTo>
                    <a:pt x="1387538" y="17778"/>
                  </a:lnTo>
                  <a:lnTo>
                    <a:pt x="1385896" y="13926"/>
                  </a:lnTo>
                  <a:lnTo>
                    <a:pt x="1383659" y="10387"/>
                  </a:lnTo>
                  <a:lnTo>
                    <a:pt x="1380882" y="7253"/>
                  </a:lnTo>
                  <a:lnTo>
                    <a:pt x="1377639" y="4605"/>
                  </a:lnTo>
                  <a:lnTo>
                    <a:pt x="1374013" y="2511"/>
                  </a:lnTo>
                  <a:lnTo>
                    <a:pt x="1370098" y="1027"/>
                  </a:lnTo>
                  <a:lnTo>
                    <a:pt x="1365995" y="189"/>
                  </a:lnTo>
                  <a:lnTo>
                    <a:pt x="13628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33" name="tx132"/>
            <p:cNvSpPr/>
            <p:nvPr/>
          </p:nvSpPr>
          <p:spPr>
            <a:xfrm>
              <a:off x="6130901" y="2466357"/>
              <a:ext cx="118073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656 case(s)</a:t>
              </a:r>
            </a:p>
          </p:txBody>
        </p:sp>
        <p:sp>
          <p:nvSpPr>
            <p:cNvPr id="134" name="rc133"/>
            <p:cNvSpPr/>
            <p:nvPr/>
          </p:nvSpPr>
          <p:spPr>
            <a:xfrm>
              <a:off x="5114136" y="2153563"/>
              <a:ext cx="3214267" cy="3131794"/>
            </a:xfrm>
            <a:prstGeom prst="rect">
              <a:avLst/>
            </a:prstGeom>
            <a:ln w="13550" cap="rnd">
              <a:solidFill>
                <a:srgbClr val="333333">
                  <a:alpha val="100000"/>
                </a:srgbClr>
              </a:solidFill>
              <a:prstDash val="solid"/>
              <a:round/>
            </a:ln>
          </p:spPr>
          <p:txBody>
            <a:bodyPr/>
            <a:lstStyle/>
            <a:p>
              <a:endParaRPr/>
            </a:p>
          </p:txBody>
        </p:sp>
        <p:sp>
          <p:nvSpPr>
            <p:cNvPr id="135" name="rc134"/>
            <p:cNvSpPr/>
            <p:nvPr/>
          </p:nvSpPr>
          <p:spPr>
            <a:xfrm>
              <a:off x="8328404" y="2153563"/>
              <a:ext cx="3214267" cy="3131794"/>
            </a:xfrm>
            <a:prstGeom prst="rect">
              <a:avLst/>
            </a:prstGeom>
            <a:solidFill>
              <a:srgbClr val="FFFFFF">
                <a:alpha val="100000"/>
              </a:srgbClr>
            </a:solidFill>
          </p:spPr>
          <p:txBody>
            <a:bodyPr/>
            <a:lstStyle/>
            <a:p>
              <a:endParaRPr/>
            </a:p>
          </p:txBody>
        </p:sp>
        <p:sp>
          <p:nvSpPr>
            <p:cNvPr id="136" name="pl135"/>
            <p:cNvSpPr/>
            <p:nvPr/>
          </p:nvSpPr>
          <p:spPr>
            <a:xfrm>
              <a:off x="8328404" y="4947005"/>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37" name="pl136"/>
            <p:cNvSpPr/>
            <p:nvPr/>
          </p:nvSpPr>
          <p:spPr>
            <a:xfrm>
              <a:off x="8328404" y="4270299"/>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38" name="pl137"/>
            <p:cNvSpPr/>
            <p:nvPr/>
          </p:nvSpPr>
          <p:spPr>
            <a:xfrm>
              <a:off x="8328404" y="3593593"/>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39" name="pl138"/>
            <p:cNvSpPr/>
            <p:nvPr/>
          </p:nvSpPr>
          <p:spPr>
            <a:xfrm>
              <a:off x="8328404" y="2916888"/>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40" name="pl139"/>
            <p:cNvSpPr/>
            <p:nvPr/>
          </p:nvSpPr>
          <p:spPr>
            <a:xfrm>
              <a:off x="8328404" y="2240182"/>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141" name="pl140"/>
            <p:cNvSpPr/>
            <p:nvPr/>
          </p:nvSpPr>
          <p:spPr>
            <a:xfrm>
              <a:off x="8328404" y="5285358"/>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2" name="pl141"/>
            <p:cNvSpPr/>
            <p:nvPr/>
          </p:nvSpPr>
          <p:spPr>
            <a:xfrm>
              <a:off x="8328404" y="4608652"/>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3" name="pl142"/>
            <p:cNvSpPr/>
            <p:nvPr/>
          </p:nvSpPr>
          <p:spPr>
            <a:xfrm>
              <a:off x="8328404" y="3931946"/>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4" name="pl143"/>
            <p:cNvSpPr/>
            <p:nvPr/>
          </p:nvSpPr>
          <p:spPr>
            <a:xfrm>
              <a:off x="8328404" y="3255240"/>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5" name="pl144"/>
            <p:cNvSpPr/>
            <p:nvPr/>
          </p:nvSpPr>
          <p:spPr>
            <a:xfrm>
              <a:off x="8328404" y="2578535"/>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146" name="rc145"/>
            <p:cNvSpPr/>
            <p:nvPr/>
          </p:nvSpPr>
          <p:spPr>
            <a:xfrm>
              <a:off x="8367924"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367924" y="5275207"/>
              <a:ext cx="237118" cy="101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8367924" y="5173701"/>
              <a:ext cx="237118" cy="1015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8367924" y="4490228"/>
              <a:ext cx="237118" cy="6834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8631388"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8631388" y="5275207"/>
              <a:ext cx="237118" cy="101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8631388" y="5166934"/>
              <a:ext cx="237118" cy="1082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8631388" y="4625570"/>
              <a:ext cx="237118" cy="5413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8894853"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8894853" y="5285358"/>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8894853" y="5170318"/>
              <a:ext cx="237118" cy="1150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8894853" y="4774445"/>
              <a:ext cx="237118" cy="3958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158317" y="5281974"/>
              <a:ext cx="237118" cy="338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158317" y="5281974"/>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158317" y="5180468"/>
              <a:ext cx="237118" cy="1015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158317" y="4994374"/>
              <a:ext cx="237118" cy="1860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421782"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421782" y="5285358"/>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421782" y="5261673"/>
              <a:ext cx="237118" cy="236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9421782" y="5210920"/>
              <a:ext cx="237118" cy="507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9685247" y="5278591"/>
              <a:ext cx="237118" cy="676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9685247" y="5275207"/>
              <a:ext cx="237118" cy="338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9685247" y="5275207"/>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9685247" y="5146633"/>
              <a:ext cx="237118" cy="1285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9948711" y="4700007"/>
              <a:ext cx="237118" cy="5853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9948711" y="4693240"/>
              <a:ext cx="237118" cy="67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9948711" y="4669555"/>
              <a:ext cx="237118" cy="236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9948711" y="4067287"/>
              <a:ext cx="237118" cy="6022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212176" y="5146633"/>
              <a:ext cx="237118" cy="1387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212176" y="5112798"/>
              <a:ext cx="237118" cy="338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212176" y="4713541"/>
              <a:ext cx="237118" cy="39925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212176" y="4473311"/>
              <a:ext cx="237118" cy="2402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475640" y="4960539"/>
              <a:ext cx="237118" cy="3248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475640" y="4747377"/>
              <a:ext cx="237118" cy="2131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475640" y="4733843"/>
              <a:ext cx="237118" cy="135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0475640" y="4121424"/>
              <a:ext cx="237118" cy="61241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0739105" y="5173701"/>
              <a:ext cx="237118" cy="11165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0739105" y="5153400"/>
              <a:ext cx="237118" cy="2030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0739105" y="5146633"/>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0739105" y="4960539"/>
              <a:ext cx="237118" cy="1860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002569" y="5265057"/>
              <a:ext cx="237118" cy="2030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002569" y="5265057"/>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002569" y="5265057"/>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002569" y="5068812"/>
              <a:ext cx="237118" cy="1962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11266034" y="5278591"/>
              <a:ext cx="237118" cy="676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266034" y="527859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266034" y="5278591"/>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3" name="rc192"/>
            <p:cNvSpPr/>
            <p:nvPr/>
          </p:nvSpPr>
          <p:spPr>
            <a:xfrm>
              <a:off x="11266034" y="5210920"/>
              <a:ext cx="237118" cy="676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4" name="pg193"/>
            <p:cNvSpPr/>
            <p:nvPr/>
          </p:nvSpPr>
          <p:spPr>
            <a:xfrm>
              <a:off x="10533390"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95" name="pg194"/>
            <p:cNvSpPr/>
            <p:nvPr/>
          </p:nvSpPr>
          <p:spPr>
            <a:xfrm>
              <a:off x="11323784"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96" name="pg195"/>
            <p:cNvSpPr/>
            <p:nvPr/>
          </p:nvSpPr>
          <p:spPr>
            <a:xfrm>
              <a:off x="9034628"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7" name="tx196"/>
            <p:cNvSpPr/>
            <p:nvPr/>
          </p:nvSpPr>
          <p:spPr>
            <a:xfrm>
              <a:off x="9159511"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706 case(s)</a:t>
              </a:r>
            </a:p>
          </p:txBody>
        </p:sp>
        <p:sp>
          <p:nvSpPr>
            <p:cNvPr id="198" name="pg197"/>
            <p:cNvSpPr/>
            <p:nvPr/>
          </p:nvSpPr>
          <p:spPr>
            <a:xfrm>
              <a:off x="9220985"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9" name="tx198"/>
            <p:cNvSpPr/>
            <p:nvPr/>
          </p:nvSpPr>
          <p:spPr>
            <a:xfrm>
              <a:off x="9325054"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1,237 case(s)</a:t>
              </a:r>
            </a:p>
          </p:txBody>
        </p:sp>
        <p:sp>
          <p:nvSpPr>
            <p:cNvPr id="200" name="rc199"/>
            <p:cNvSpPr/>
            <p:nvPr/>
          </p:nvSpPr>
          <p:spPr>
            <a:xfrm>
              <a:off x="8328404" y="2153563"/>
              <a:ext cx="3214267" cy="3131794"/>
            </a:xfrm>
            <a:prstGeom prst="rect">
              <a:avLst/>
            </a:prstGeom>
            <a:ln w="13550" cap="rnd">
              <a:solidFill>
                <a:srgbClr val="333333">
                  <a:alpha val="100000"/>
                </a:srgbClr>
              </a:solidFill>
              <a:prstDash val="solid"/>
              <a:round/>
            </a:ln>
          </p:spPr>
          <p:txBody>
            <a:bodyPr/>
            <a:lstStyle/>
            <a:p>
              <a:endParaRPr/>
            </a:p>
          </p:txBody>
        </p:sp>
        <p:sp>
          <p:nvSpPr>
            <p:cNvPr id="201" name="rc200"/>
            <p:cNvSpPr/>
            <p:nvPr/>
          </p:nvSpPr>
          <p:spPr>
            <a:xfrm>
              <a:off x="11542672" y="2153563"/>
              <a:ext cx="3214267" cy="3131794"/>
            </a:xfrm>
            <a:prstGeom prst="rect">
              <a:avLst/>
            </a:prstGeom>
            <a:solidFill>
              <a:srgbClr val="FFFFFF">
                <a:alpha val="100000"/>
              </a:srgbClr>
            </a:solidFill>
          </p:spPr>
          <p:txBody>
            <a:bodyPr/>
            <a:lstStyle/>
            <a:p>
              <a:endParaRPr/>
            </a:p>
          </p:txBody>
        </p:sp>
        <p:sp>
          <p:nvSpPr>
            <p:cNvPr id="202" name="pl201"/>
            <p:cNvSpPr/>
            <p:nvPr/>
          </p:nvSpPr>
          <p:spPr>
            <a:xfrm>
              <a:off x="11542672" y="4947005"/>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03" name="pl202"/>
            <p:cNvSpPr/>
            <p:nvPr/>
          </p:nvSpPr>
          <p:spPr>
            <a:xfrm>
              <a:off x="11542672" y="4270299"/>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04" name="pl203"/>
            <p:cNvSpPr/>
            <p:nvPr/>
          </p:nvSpPr>
          <p:spPr>
            <a:xfrm>
              <a:off x="11542672" y="3593593"/>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05" name="pl204"/>
            <p:cNvSpPr/>
            <p:nvPr/>
          </p:nvSpPr>
          <p:spPr>
            <a:xfrm>
              <a:off x="11542672" y="2916888"/>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06" name="pl205"/>
            <p:cNvSpPr/>
            <p:nvPr/>
          </p:nvSpPr>
          <p:spPr>
            <a:xfrm>
              <a:off x="11542672" y="2240182"/>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07" name="pl206"/>
            <p:cNvSpPr/>
            <p:nvPr/>
          </p:nvSpPr>
          <p:spPr>
            <a:xfrm>
              <a:off x="11542672" y="5285358"/>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08" name="pl207"/>
            <p:cNvSpPr/>
            <p:nvPr/>
          </p:nvSpPr>
          <p:spPr>
            <a:xfrm>
              <a:off x="11542672" y="4608652"/>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09" name="pl208"/>
            <p:cNvSpPr/>
            <p:nvPr/>
          </p:nvSpPr>
          <p:spPr>
            <a:xfrm>
              <a:off x="11542672" y="3931946"/>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10" name="pl209"/>
            <p:cNvSpPr/>
            <p:nvPr/>
          </p:nvSpPr>
          <p:spPr>
            <a:xfrm>
              <a:off x="11542672" y="3255240"/>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11" name="pl210"/>
            <p:cNvSpPr/>
            <p:nvPr/>
          </p:nvSpPr>
          <p:spPr>
            <a:xfrm>
              <a:off x="11542672" y="2578535"/>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12" name="rc211"/>
            <p:cNvSpPr/>
            <p:nvPr/>
          </p:nvSpPr>
          <p:spPr>
            <a:xfrm>
              <a:off x="11582191" y="5234605"/>
              <a:ext cx="237118" cy="5075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1582191" y="5234605"/>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1582191" y="5231221"/>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1582191" y="4615419"/>
              <a:ext cx="237118" cy="6158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1845656" y="5231221"/>
              <a:ext cx="237118" cy="541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1845656" y="5231221"/>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1845656" y="5231221"/>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1845656" y="4182327"/>
              <a:ext cx="237118" cy="10488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109121" y="5207537"/>
              <a:ext cx="237118" cy="778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109121" y="5204153"/>
              <a:ext cx="237118" cy="338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109121" y="5194002"/>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109121" y="4192478"/>
              <a:ext cx="237118" cy="10015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372585" y="5207537"/>
              <a:ext cx="237118" cy="778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372585" y="5197386"/>
              <a:ext cx="237118" cy="101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372585" y="5183852"/>
              <a:ext cx="237118" cy="135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2372585" y="4517297"/>
              <a:ext cx="237118" cy="6665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2636050" y="5241372"/>
              <a:ext cx="237118" cy="439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2636050" y="524137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2636050" y="5231221"/>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2636050" y="4642487"/>
              <a:ext cx="237118" cy="5887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2899514" y="5237988"/>
              <a:ext cx="237118" cy="473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2899514" y="5224454"/>
              <a:ext cx="237118" cy="135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2899514" y="5224454"/>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2899514" y="4561283"/>
              <a:ext cx="237118" cy="6631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162979" y="5078962"/>
              <a:ext cx="237118" cy="2063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162979" y="5045127"/>
              <a:ext cx="237118" cy="338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162979" y="5041744"/>
              <a:ext cx="237118" cy="33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3162979" y="4040219"/>
              <a:ext cx="237118" cy="10015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3426443" y="5102647"/>
              <a:ext cx="237118" cy="1827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3426443" y="4936854"/>
              <a:ext cx="237118" cy="165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3426443" y="4919937"/>
              <a:ext cx="237118" cy="169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3426443" y="2876285"/>
              <a:ext cx="237118" cy="20436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3689908" y="5194002"/>
              <a:ext cx="237118" cy="9135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3689908" y="4906403"/>
              <a:ext cx="237118" cy="2875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3689908" y="4899635"/>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3689908" y="3664647"/>
              <a:ext cx="237118" cy="12349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3953372" y="5163551"/>
              <a:ext cx="237118" cy="1218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3953372" y="5004525"/>
              <a:ext cx="237118" cy="1590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3953372" y="5004525"/>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1" name="rc250"/>
            <p:cNvSpPr/>
            <p:nvPr/>
          </p:nvSpPr>
          <p:spPr>
            <a:xfrm>
              <a:off x="13953372" y="4354887"/>
              <a:ext cx="237118" cy="6496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2" name="rc251"/>
            <p:cNvSpPr/>
            <p:nvPr/>
          </p:nvSpPr>
          <p:spPr>
            <a:xfrm>
              <a:off x="14216837" y="5251522"/>
              <a:ext cx="237118" cy="338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3" name="rc252"/>
            <p:cNvSpPr/>
            <p:nvPr/>
          </p:nvSpPr>
          <p:spPr>
            <a:xfrm>
              <a:off x="14216837" y="5194002"/>
              <a:ext cx="237118" cy="5751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4216837" y="5194002"/>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216837" y="4913170"/>
              <a:ext cx="237118" cy="2808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480302" y="5268440"/>
              <a:ext cx="237118" cy="169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4480302" y="5197386"/>
              <a:ext cx="237118" cy="7105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4480302" y="5197386"/>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4480302" y="5163551"/>
              <a:ext cx="237118" cy="3383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0" name="pg259"/>
            <p:cNvSpPr/>
            <p:nvPr/>
          </p:nvSpPr>
          <p:spPr>
            <a:xfrm>
              <a:off x="12430335"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61" name="pg260"/>
            <p:cNvSpPr/>
            <p:nvPr/>
          </p:nvSpPr>
          <p:spPr>
            <a:xfrm>
              <a:off x="12248896"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62" name="tx261"/>
            <p:cNvSpPr/>
            <p:nvPr/>
          </p:nvSpPr>
          <p:spPr>
            <a:xfrm>
              <a:off x="12373778"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553 case(s)</a:t>
              </a:r>
            </a:p>
          </p:txBody>
        </p:sp>
        <p:sp>
          <p:nvSpPr>
            <p:cNvPr id="263" name="pg262"/>
            <p:cNvSpPr/>
            <p:nvPr/>
          </p:nvSpPr>
          <p:spPr>
            <a:xfrm>
              <a:off x="12455367" y="2394471"/>
              <a:ext cx="1388876" cy="311602"/>
            </a:xfrm>
            <a:custGeom>
              <a:avLst/>
              <a:gdLst/>
              <a:ahLst/>
              <a:cxnLst/>
              <a:rect l="0" t="0" r="0" b="0"/>
              <a:pathLst>
                <a:path w="1388876" h="311602">
                  <a:moveTo>
                    <a:pt x="26017" y="311602"/>
                  </a:moveTo>
                  <a:lnTo>
                    <a:pt x="1362859" y="311602"/>
                  </a:lnTo>
                  <a:lnTo>
                    <a:pt x="1361812" y="311581"/>
                  </a:lnTo>
                  <a:lnTo>
                    <a:pt x="1365995" y="311412"/>
                  </a:lnTo>
                  <a:lnTo>
                    <a:pt x="1370098" y="310575"/>
                  </a:lnTo>
                  <a:lnTo>
                    <a:pt x="1374013" y="309090"/>
                  </a:lnTo>
                  <a:lnTo>
                    <a:pt x="1377639" y="306996"/>
                  </a:lnTo>
                  <a:lnTo>
                    <a:pt x="1380882" y="304348"/>
                  </a:lnTo>
                  <a:lnTo>
                    <a:pt x="1383659" y="301214"/>
                  </a:lnTo>
                  <a:lnTo>
                    <a:pt x="1385896" y="297675"/>
                  </a:lnTo>
                  <a:lnTo>
                    <a:pt x="1387538" y="293823"/>
                  </a:lnTo>
                  <a:lnTo>
                    <a:pt x="1388540" y="289758"/>
                  </a:lnTo>
                  <a:lnTo>
                    <a:pt x="1388876" y="285585"/>
                  </a:lnTo>
                  <a:lnTo>
                    <a:pt x="1388876" y="26017"/>
                  </a:lnTo>
                  <a:lnTo>
                    <a:pt x="1388540" y="21843"/>
                  </a:lnTo>
                  <a:lnTo>
                    <a:pt x="1387538" y="17778"/>
                  </a:lnTo>
                  <a:lnTo>
                    <a:pt x="1385896" y="13926"/>
                  </a:lnTo>
                  <a:lnTo>
                    <a:pt x="1383659" y="10387"/>
                  </a:lnTo>
                  <a:lnTo>
                    <a:pt x="1380882" y="7253"/>
                  </a:lnTo>
                  <a:lnTo>
                    <a:pt x="1377639" y="4605"/>
                  </a:lnTo>
                  <a:lnTo>
                    <a:pt x="1374013" y="2511"/>
                  </a:lnTo>
                  <a:lnTo>
                    <a:pt x="1370098" y="1027"/>
                  </a:lnTo>
                  <a:lnTo>
                    <a:pt x="1365995" y="189"/>
                  </a:lnTo>
                  <a:lnTo>
                    <a:pt x="13628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64" name="tx263"/>
            <p:cNvSpPr/>
            <p:nvPr/>
          </p:nvSpPr>
          <p:spPr>
            <a:xfrm>
              <a:off x="12559436" y="2466357"/>
              <a:ext cx="118073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823 case(s)</a:t>
              </a:r>
            </a:p>
          </p:txBody>
        </p:sp>
        <p:sp>
          <p:nvSpPr>
            <p:cNvPr id="265" name="rc264"/>
            <p:cNvSpPr/>
            <p:nvPr/>
          </p:nvSpPr>
          <p:spPr>
            <a:xfrm>
              <a:off x="11542672" y="2153563"/>
              <a:ext cx="3214267" cy="3131794"/>
            </a:xfrm>
            <a:prstGeom prst="rect">
              <a:avLst/>
            </a:prstGeom>
            <a:ln w="13550" cap="rnd">
              <a:solidFill>
                <a:srgbClr val="333333">
                  <a:alpha val="100000"/>
                </a:srgbClr>
              </a:solidFill>
              <a:prstDash val="solid"/>
              <a:round/>
            </a:ln>
          </p:spPr>
          <p:txBody>
            <a:bodyPr/>
            <a:lstStyle/>
            <a:p>
              <a:endParaRPr/>
            </a:p>
          </p:txBody>
        </p:sp>
        <p:sp>
          <p:nvSpPr>
            <p:cNvPr id="266" name="rc265"/>
            <p:cNvSpPr/>
            <p:nvPr/>
          </p:nvSpPr>
          <p:spPr>
            <a:xfrm>
              <a:off x="14756939" y="2153563"/>
              <a:ext cx="3214267" cy="3131794"/>
            </a:xfrm>
            <a:prstGeom prst="rect">
              <a:avLst/>
            </a:prstGeom>
            <a:solidFill>
              <a:srgbClr val="FFFFFF">
                <a:alpha val="100000"/>
              </a:srgbClr>
            </a:solidFill>
          </p:spPr>
          <p:txBody>
            <a:bodyPr/>
            <a:lstStyle/>
            <a:p>
              <a:endParaRPr/>
            </a:p>
          </p:txBody>
        </p:sp>
        <p:sp>
          <p:nvSpPr>
            <p:cNvPr id="267" name="pl266"/>
            <p:cNvSpPr/>
            <p:nvPr/>
          </p:nvSpPr>
          <p:spPr>
            <a:xfrm>
              <a:off x="14756939" y="4947005"/>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68" name="pl267"/>
            <p:cNvSpPr/>
            <p:nvPr/>
          </p:nvSpPr>
          <p:spPr>
            <a:xfrm>
              <a:off x="14756939" y="4270299"/>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69" name="pl268"/>
            <p:cNvSpPr/>
            <p:nvPr/>
          </p:nvSpPr>
          <p:spPr>
            <a:xfrm>
              <a:off x="14756939" y="3593593"/>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70" name="pl269"/>
            <p:cNvSpPr/>
            <p:nvPr/>
          </p:nvSpPr>
          <p:spPr>
            <a:xfrm>
              <a:off x="14756939" y="2916888"/>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71" name="pl270"/>
            <p:cNvSpPr/>
            <p:nvPr/>
          </p:nvSpPr>
          <p:spPr>
            <a:xfrm>
              <a:off x="14756939" y="2240182"/>
              <a:ext cx="3214267" cy="0"/>
            </a:xfrm>
            <a:custGeom>
              <a:avLst/>
              <a:gdLst/>
              <a:ahLst/>
              <a:cxnLst/>
              <a:rect l="0" t="0" r="0" b="0"/>
              <a:pathLst>
                <a:path w="3214267">
                  <a:moveTo>
                    <a:pt x="0" y="0"/>
                  </a:moveTo>
                  <a:lnTo>
                    <a:pt x="3214267" y="0"/>
                  </a:lnTo>
                  <a:lnTo>
                    <a:pt x="3214267" y="0"/>
                  </a:lnTo>
                </a:path>
              </a:pathLst>
            </a:custGeom>
            <a:ln w="6775" cap="flat">
              <a:solidFill>
                <a:srgbClr val="EBEBEB">
                  <a:alpha val="100000"/>
                </a:srgbClr>
              </a:solidFill>
              <a:prstDash val="solid"/>
              <a:round/>
            </a:ln>
          </p:spPr>
          <p:txBody>
            <a:bodyPr/>
            <a:lstStyle/>
            <a:p>
              <a:endParaRPr/>
            </a:p>
          </p:txBody>
        </p:sp>
        <p:sp>
          <p:nvSpPr>
            <p:cNvPr id="272" name="pl271"/>
            <p:cNvSpPr/>
            <p:nvPr/>
          </p:nvSpPr>
          <p:spPr>
            <a:xfrm>
              <a:off x="14756939" y="5285358"/>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73" name="pl272"/>
            <p:cNvSpPr/>
            <p:nvPr/>
          </p:nvSpPr>
          <p:spPr>
            <a:xfrm>
              <a:off x="14756939" y="4608652"/>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74" name="pl273"/>
            <p:cNvSpPr/>
            <p:nvPr/>
          </p:nvSpPr>
          <p:spPr>
            <a:xfrm>
              <a:off x="14756939" y="3931946"/>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75" name="pl274"/>
            <p:cNvSpPr/>
            <p:nvPr/>
          </p:nvSpPr>
          <p:spPr>
            <a:xfrm>
              <a:off x="14756939" y="3255240"/>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76" name="pl275"/>
            <p:cNvSpPr/>
            <p:nvPr/>
          </p:nvSpPr>
          <p:spPr>
            <a:xfrm>
              <a:off x="14756939" y="2578535"/>
              <a:ext cx="3214267" cy="0"/>
            </a:xfrm>
            <a:custGeom>
              <a:avLst/>
              <a:gdLst/>
              <a:ahLst/>
              <a:cxnLst/>
              <a:rect l="0" t="0" r="0" b="0"/>
              <a:pathLst>
                <a:path w="3214267">
                  <a:moveTo>
                    <a:pt x="0" y="0"/>
                  </a:moveTo>
                  <a:lnTo>
                    <a:pt x="3214267" y="0"/>
                  </a:lnTo>
                  <a:lnTo>
                    <a:pt x="3214267" y="0"/>
                  </a:lnTo>
                </a:path>
              </a:pathLst>
            </a:custGeom>
            <a:ln w="13550" cap="flat">
              <a:solidFill>
                <a:srgbClr val="EBEBEB">
                  <a:alpha val="100000"/>
                </a:srgbClr>
              </a:solidFill>
              <a:prstDash val="solid"/>
              <a:round/>
            </a:ln>
          </p:spPr>
          <p:txBody>
            <a:bodyPr/>
            <a:lstStyle/>
            <a:p>
              <a:endParaRPr/>
            </a:p>
          </p:txBody>
        </p:sp>
        <p:sp>
          <p:nvSpPr>
            <p:cNvPr id="277" name="rc276"/>
            <p:cNvSpPr/>
            <p:nvPr/>
          </p:nvSpPr>
          <p:spPr>
            <a:xfrm>
              <a:off x="14796459" y="5234605"/>
              <a:ext cx="237118" cy="5075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4796459" y="5231221"/>
              <a:ext cx="237118" cy="338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4796459" y="5224454"/>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4796459" y="4757527"/>
              <a:ext cx="237118" cy="4669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059924" y="5011292"/>
              <a:ext cx="237118" cy="2740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059924" y="5011292"/>
              <a:ext cx="237118"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059924" y="5001141"/>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059924" y="4409024"/>
              <a:ext cx="237118" cy="5921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323388" y="5153400"/>
              <a:ext cx="237118" cy="13195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5323388" y="4997758"/>
              <a:ext cx="237118" cy="15564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5323388" y="4987607"/>
              <a:ext cx="237118" cy="101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5323388" y="4287217"/>
              <a:ext cx="237118" cy="7003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5586853" y="5129715"/>
              <a:ext cx="237118" cy="1556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5586853" y="4310901"/>
              <a:ext cx="237118" cy="8188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5586853" y="4304134"/>
              <a:ext cx="237118" cy="6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2" name="rc291"/>
            <p:cNvSpPr/>
            <p:nvPr/>
          </p:nvSpPr>
          <p:spPr>
            <a:xfrm>
              <a:off x="15586853" y="3769537"/>
              <a:ext cx="237118" cy="5345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3" name="rc292"/>
            <p:cNvSpPr/>
            <p:nvPr/>
          </p:nvSpPr>
          <p:spPr>
            <a:xfrm>
              <a:off x="15850317" y="5163551"/>
              <a:ext cx="237118" cy="1218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4" name="rc293"/>
            <p:cNvSpPr/>
            <p:nvPr/>
          </p:nvSpPr>
          <p:spPr>
            <a:xfrm>
              <a:off x="15850317" y="4493612"/>
              <a:ext cx="237118" cy="66993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5" name="rc294"/>
            <p:cNvSpPr/>
            <p:nvPr/>
          </p:nvSpPr>
          <p:spPr>
            <a:xfrm>
              <a:off x="15850317" y="4493612"/>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6" name="rc295"/>
            <p:cNvSpPr/>
            <p:nvPr/>
          </p:nvSpPr>
          <p:spPr>
            <a:xfrm>
              <a:off x="15850317" y="4172177"/>
              <a:ext cx="237118" cy="32143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7" name="rc296"/>
            <p:cNvSpPr/>
            <p:nvPr/>
          </p:nvSpPr>
          <p:spPr>
            <a:xfrm>
              <a:off x="16113782" y="5275207"/>
              <a:ext cx="237118" cy="101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8" name="rc297"/>
            <p:cNvSpPr/>
            <p:nvPr/>
          </p:nvSpPr>
          <p:spPr>
            <a:xfrm>
              <a:off x="16113782" y="4875951"/>
              <a:ext cx="237118" cy="3992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9" name="rc298"/>
            <p:cNvSpPr/>
            <p:nvPr/>
          </p:nvSpPr>
          <p:spPr>
            <a:xfrm>
              <a:off x="16113782" y="4875951"/>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0" name="rc299"/>
            <p:cNvSpPr/>
            <p:nvPr/>
          </p:nvSpPr>
          <p:spPr>
            <a:xfrm>
              <a:off x="16113782" y="4750760"/>
              <a:ext cx="237118" cy="1251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1" name="rc300"/>
            <p:cNvSpPr/>
            <p:nvPr/>
          </p:nvSpPr>
          <p:spPr>
            <a:xfrm>
              <a:off x="16377246" y="5285358"/>
              <a:ext cx="237118"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2" name="rc301"/>
            <p:cNvSpPr/>
            <p:nvPr/>
          </p:nvSpPr>
          <p:spPr>
            <a:xfrm>
              <a:off x="16377246" y="5271824"/>
              <a:ext cx="237118" cy="135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03" name="rc302"/>
            <p:cNvSpPr/>
            <p:nvPr/>
          </p:nvSpPr>
          <p:spPr>
            <a:xfrm>
              <a:off x="16377246" y="5271824"/>
              <a:ext cx="237118"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4" name="rc303"/>
            <p:cNvSpPr/>
            <p:nvPr/>
          </p:nvSpPr>
          <p:spPr>
            <a:xfrm>
              <a:off x="16377246" y="5271824"/>
              <a:ext cx="237118"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5" name="pg304"/>
            <p:cNvSpPr/>
            <p:nvPr/>
          </p:nvSpPr>
          <p:spPr>
            <a:xfrm>
              <a:off x="15463163"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306" name="tx305"/>
            <p:cNvSpPr/>
            <p:nvPr/>
          </p:nvSpPr>
          <p:spPr>
            <a:xfrm>
              <a:off x="15588046"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839 case(s)</a:t>
              </a:r>
            </a:p>
          </p:txBody>
        </p:sp>
        <p:sp>
          <p:nvSpPr>
            <p:cNvPr id="307" name="pg306"/>
            <p:cNvSpPr/>
            <p:nvPr/>
          </p:nvSpPr>
          <p:spPr>
            <a:xfrm>
              <a:off x="16260004"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308" name="rc307"/>
            <p:cNvSpPr/>
            <p:nvPr/>
          </p:nvSpPr>
          <p:spPr>
            <a:xfrm>
              <a:off x="14756939" y="2153563"/>
              <a:ext cx="3214267" cy="3131794"/>
            </a:xfrm>
            <a:prstGeom prst="rect">
              <a:avLst/>
            </a:prstGeom>
            <a:ln w="13550" cap="rnd">
              <a:solidFill>
                <a:srgbClr val="333333">
                  <a:alpha val="100000"/>
                </a:srgbClr>
              </a:solidFill>
              <a:prstDash val="solid"/>
              <a:round/>
            </a:ln>
          </p:spPr>
          <p:txBody>
            <a:bodyPr/>
            <a:lstStyle/>
            <a:p>
              <a:endParaRPr/>
            </a:p>
          </p:txBody>
        </p:sp>
        <p:sp>
          <p:nvSpPr>
            <p:cNvPr id="309" name="tx308"/>
            <p:cNvSpPr/>
            <p:nvPr/>
          </p:nvSpPr>
          <p:spPr>
            <a:xfrm>
              <a:off x="322447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10" name="tx309"/>
            <p:cNvSpPr/>
            <p:nvPr/>
          </p:nvSpPr>
          <p:spPr>
            <a:xfrm>
              <a:off x="643874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11" name="tx310"/>
            <p:cNvSpPr/>
            <p:nvPr/>
          </p:nvSpPr>
          <p:spPr>
            <a:xfrm>
              <a:off x="96530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12" name="tx311"/>
            <p:cNvSpPr/>
            <p:nvPr/>
          </p:nvSpPr>
          <p:spPr>
            <a:xfrm>
              <a:off x="12867280"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13" name="tx312"/>
            <p:cNvSpPr/>
            <p:nvPr/>
          </p:nvSpPr>
          <p:spPr>
            <a:xfrm>
              <a:off x="16081548"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14" name="pl313"/>
            <p:cNvSpPr/>
            <p:nvPr/>
          </p:nvSpPr>
          <p:spPr>
            <a:xfrm>
              <a:off x="20579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2321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2584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284834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311180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33752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36387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39021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4165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44291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46925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495605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tx325"/>
            <p:cNvSpPr/>
            <p:nvPr/>
          </p:nvSpPr>
          <p:spPr>
            <a:xfrm rot="-5400000">
              <a:off x="197716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7" name="tx326"/>
            <p:cNvSpPr/>
            <p:nvPr/>
          </p:nvSpPr>
          <p:spPr>
            <a:xfrm rot="-5400000">
              <a:off x="22308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8" name="tx327"/>
            <p:cNvSpPr/>
            <p:nvPr/>
          </p:nvSpPr>
          <p:spPr>
            <a:xfrm rot="-5400000">
              <a:off x="249437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9" name="tx328"/>
            <p:cNvSpPr/>
            <p:nvPr/>
          </p:nvSpPr>
          <p:spPr>
            <a:xfrm rot="-5400000">
              <a:off x="275596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0" name="tx329"/>
            <p:cNvSpPr/>
            <p:nvPr/>
          </p:nvSpPr>
          <p:spPr>
            <a:xfrm rot="-5400000">
              <a:off x="298878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1" name="tx330"/>
            <p:cNvSpPr/>
            <p:nvPr/>
          </p:nvSpPr>
          <p:spPr>
            <a:xfrm rot="-5400000">
              <a:off x="329448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32" name="tx331"/>
            <p:cNvSpPr/>
            <p:nvPr/>
          </p:nvSpPr>
          <p:spPr>
            <a:xfrm rot="-5400000">
              <a:off x="358764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3" name="tx332"/>
            <p:cNvSpPr/>
            <p:nvPr/>
          </p:nvSpPr>
          <p:spPr>
            <a:xfrm rot="-5400000">
              <a:off x="378894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4" name="tx333"/>
            <p:cNvSpPr/>
            <p:nvPr/>
          </p:nvSpPr>
          <p:spPr>
            <a:xfrm rot="-5400000">
              <a:off x="405236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5" name="tx334"/>
            <p:cNvSpPr/>
            <p:nvPr/>
          </p:nvSpPr>
          <p:spPr>
            <a:xfrm rot="-5400000">
              <a:off x="435225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6" name="tx335"/>
            <p:cNvSpPr/>
            <p:nvPr/>
          </p:nvSpPr>
          <p:spPr>
            <a:xfrm rot="-5400000">
              <a:off x="459709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7" name="tx336"/>
            <p:cNvSpPr/>
            <p:nvPr/>
          </p:nvSpPr>
          <p:spPr>
            <a:xfrm rot="-5400000">
              <a:off x="486056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8" name="pl337"/>
            <p:cNvSpPr/>
            <p:nvPr/>
          </p:nvSpPr>
          <p:spPr>
            <a:xfrm>
              <a:off x="527221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553568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57991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60626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63260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6589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685300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71164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73799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764339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790686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8170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tx349"/>
            <p:cNvSpPr/>
            <p:nvPr/>
          </p:nvSpPr>
          <p:spPr>
            <a:xfrm rot="-5400000">
              <a:off x="5191433"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1" name="tx350"/>
            <p:cNvSpPr/>
            <p:nvPr/>
          </p:nvSpPr>
          <p:spPr>
            <a:xfrm rot="-5400000">
              <a:off x="544508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52" name="tx351"/>
            <p:cNvSpPr/>
            <p:nvPr/>
          </p:nvSpPr>
          <p:spPr>
            <a:xfrm rot="-5400000">
              <a:off x="5708638"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3" name="tx352"/>
            <p:cNvSpPr/>
            <p:nvPr/>
          </p:nvSpPr>
          <p:spPr>
            <a:xfrm rot="-5400000">
              <a:off x="597023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4" name="tx353"/>
            <p:cNvSpPr/>
            <p:nvPr/>
          </p:nvSpPr>
          <p:spPr>
            <a:xfrm rot="-5400000">
              <a:off x="620305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5" name="tx354"/>
            <p:cNvSpPr/>
            <p:nvPr/>
          </p:nvSpPr>
          <p:spPr>
            <a:xfrm rot="-5400000">
              <a:off x="650875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6" name="tx355"/>
            <p:cNvSpPr/>
            <p:nvPr/>
          </p:nvSpPr>
          <p:spPr>
            <a:xfrm rot="-5400000">
              <a:off x="6801911"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7" name="tx356"/>
            <p:cNvSpPr/>
            <p:nvPr/>
          </p:nvSpPr>
          <p:spPr>
            <a:xfrm rot="-5400000">
              <a:off x="700321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8" name="tx357"/>
            <p:cNvSpPr/>
            <p:nvPr/>
          </p:nvSpPr>
          <p:spPr>
            <a:xfrm rot="-5400000">
              <a:off x="7266636"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9" name="tx358"/>
            <p:cNvSpPr/>
            <p:nvPr/>
          </p:nvSpPr>
          <p:spPr>
            <a:xfrm rot="-5400000">
              <a:off x="7566520"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0" name="tx359"/>
            <p:cNvSpPr/>
            <p:nvPr/>
          </p:nvSpPr>
          <p:spPr>
            <a:xfrm rot="-5400000">
              <a:off x="781136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1" name="tx360"/>
            <p:cNvSpPr/>
            <p:nvPr/>
          </p:nvSpPr>
          <p:spPr>
            <a:xfrm rot="-5400000">
              <a:off x="8074827"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62" name="pl361"/>
            <p:cNvSpPr/>
            <p:nvPr/>
          </p:nvSpPr>
          <p:spPr>
            <a:xfrm>
              <a:off x="84864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87499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9013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9276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954034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980380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00672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03307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05941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0857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11211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13845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tx373"/>
            <p:cNvSpPr/>
            <p:nvPr/>
          </p:nvSpPr>
          <p:spPr>
            <a:xfrm rot="-5400000">
              <a:off x="840570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5" name="tx374"/>
            <p:cNvSpPr/>
            <p:nvPr/>
          </p:nvSpPr>
          <p:spPr>
            <a:xfrm rot="-5400000">
              <a:off x="8659354"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6" name="tx375"/>
            <p:cNvSpPr/>
            <p:nvPr/>
          </p:nvSpPr>
          <p:spPr>
            <a:xfrm rot="-5400000">
              <a:off x="8922906"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7" name="tx376"/>
            <p:cNvSpPr/>
            <p:nvPr/>
          </p:nvSpPr>
          <p:spPr>
            <a:xfrm rot="-5400000">
              <a:off x="9184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8" name="tx377"/>
            <p:cNvSpPr/>
            <p:nvPr/>
          </p:nvSpPr>
          <p:spPr>
            <a:xfrm rot="-5400000">
              <a:off x="9417322"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9" name="tx378"/>
            <p:cNvSpPr/>
            <p:nvPr/>
          </p:nvSpPr>
          <p:spPr>
            <a:xfrm rot="-5400000">
              <a:off x="9723023"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0" name="tx379"/>
            <p:cNvSpPr/>
            <p:nvPr/>
          </p:nvSpPr>
          <p:spPr>
            <a:xfrm rot="-5400000">
              <a:off x="10016179"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1" name="tx380"/>
            <p:cNvSpPr/>
            <p:nvPr/>
          </p:nvSpPr>
          <p:spPr>
            <a:xfrm rot="-5400000">
              <a:off x="1021748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82" name="tx381"/>
            <p:cNvSpPr/>
            <p:nvPr/>
          </p:nvSpPr>
          <p:spPr>
            <a:xfrm rot="-5400000">
              <a:off x="10480904"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3" name="tx382"/>
            <p:cNvSpPr/>
            <p:nvPr/>
          </p:nvSpPr>
          <p:spPr>
            <a:xfrm rot="-5400000">
              <a:off x="1078078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4" name="tx383"/>
            <p:cNvSpPr/>
            <p:nvPr/>
          </p:nvSpPr>
          <p:spPr>
            <a:xfrm rot="-5400000">
              <a:off x="110256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5" name="tx384"/>
            <p:cNvSpPr/>
            <p:nvPr/>
          </p:nvSpPr>
          <p:spPr>
            <a:xfrm rot="-5400000">
              <a:off x="1128909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6" name="pl385"/>
            <p:cNvSpPr/>
            <p:nvPr/>
          </p:nvSpPr>
          <p:spPr>
            <a:xfrm>
              <a:off x="1170075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196421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222768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24911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27546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30180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3281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35450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38084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40719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433539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459886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tx397"/>
            <p:cNvSpPr/>
            <p:nvPr/>
          </p:nvSpPr>
          <p:spPr>
            <a:xfrm rot="-5400000">
              <a:off x="1161996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9" name="tx398"/>
            <p:cNvSpPr/>
            <p:nvPr/>
          </p:nvSpPr>
          <p:spPr>
            <a:xfrm rot="-5400000">
              <a:off x="11873622"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0" name="tx399"/>
            <p:cNvSpPr/>
            <p:nvPr/>
          </p:nvSpPr>
          <p:spPr>
            <a:xfrm rot="-5400000">
              <a:off x="1213717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1" name="tx400"/>
            <p:cNvSpPr/>
            <p:nvPr/>
          </p:nvSpPr>
          <p:spPr>
            <a:xfrm rot="-5400000">
              <a:off x="1239877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02" name="tx401"/>
            <p:cNvSpPr/>
            <p:nvPr/>
          </p:nvSpPr>
          <p:spPr>
            <a:xfrm rot="-5400000">
              <a:off x="1263159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3" name="tx402"/>
            <p:cNvSpPr/>
            <p:nvPr/>
          </p:nvSpPr>
          <p:spPr>
            <a:xfrm rot="-5400000">
              <a:off x="12937291"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4" name="tx403"/>
            <p:cNvSpPr/>
            <p:nvPr/>
          </p:nvSpPr>
          <p:spPr>
            <a:xfrm rot="-5400000">
              <a:off x="1323044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5" name="tx404"/>
            <p:cNvSpPr/>
            <p:nvPr/>
          </p:nvSpPr>
          <p:spPr>
            <a:xfrm rot="-5400000">
              <a:off x="1343175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6" name="tx405"/>
            <p:cNvSpPr/>
            <p:nvPr/>
          </p:nvSpPr>
          <p:spPr>
            <a:xfrm rot="-5400000">
              <a:off x="13695172"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7" name="tx406"/>
            <p:cNvSpPr/>
            <p:nvPr/>
          </p:nvSpPr>
          <p:spPr>
            <a:xfrm rot="-5400000">
              <a:off x="1399505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8" name="tx407"/>
            <p:cNvSpPr/>
            <p:nvPr/>
          </p:nvSpPr>
          <p:spPr>
            <a:xfrm rot="-5400000">
              <a:off x="1423989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9" name="tx408"/>
            <p:cNvSpPr/>
            <p:nvPr/>
          </p:nvSpPr>
          <p:spPr>
            <a:xfrm rot="-5400000">
              <a:off x="1450336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0" name="pl409"/>
            <p:cNvSpPr/>
            <p:nvPr/>
          </p:nvSpPr>
          <p:spPr>
            <a:xfrm>
              <a:off x="1491501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151784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154419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412"/>
            <p:cNvSpPr/>
            <p:nvPr/>
          </p:nvSpPr>
          <p:spPr>
            <a:xfrm>
              <a:off x="15705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413"/>
            <p:cNvSpPr/>
            <p:nvPr/>
          </p:nvSpPr>
          <p:spPr>
            <a:xfrm>
              <a:off x="1596887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414"/>
            <p:cNvSpPr/>
            <p:nvPr/>
          </p:nvSpPr>
          <p:spPr>
            <a:xfrm>
              <a:off x="1623234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415"/>
            <p:cNvSpPr/>
            <p:nvPr/>
          </p:nvSpPr>
          <p:spPr>
            <a:xfrm>
              <a:off x="1649580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416"/>
            <p:cNvSpPr/>
            <p:nvPr/>
          </p:nvSpPr>
          <p:spPr>
            <a:xfrm>
              <a:off x="167592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17"/>
            <p:cNvSpPr/>
            <p:nvPr/>
          </p:nvSpPr>
          <p:spPr>
            <a:xfrm>
              <a:off x="170227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418"/>
            <p:cNvSpPr/>
            <p:nvPr/>
          </p:nvSpPr>
          <p:spPr>
            <a:xfrm>
              <a:off x="172861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419"/>
            <p:cNvSpPr/>
            <p:nvPr/>
          </p:nvSpPr>
          <p:spPr>
            <a:xfrm>
              <a:off x="17549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420"/>
            <p:cNvSpPr/>
            <p:nvPr/>
          </p:nvSpPr>
          <p:spPr>
            <a:xfrm>
              <a:off x="178131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tx421"/>
            <p:cNvSpPr/>
            <p:nvPr/>
          </p:nvSpPr>
          <p:spPr>
            <a:xfrm rot="-5400000">
              <a:off x="1483423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23" name="tx422"/>
            <p:cNvSpPr/>
            <p:nvPr/>
          </p:nvSpPr>
          <p:spPr>
            <a:xfrm rot="-5400000">
              <a:off x="1508789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24" name="tx423"/>
            <p:cNvSpPr/>
            <p:nvPr/>
          </p:nvSpPr>
          <p:spPr>
            <a:xfrm rot="-5400000">
              <a:off x="1535144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25" name="tx424"/>
            <p:cNvSpPr/>
            <p:nvPr/>
          </p:nvSpPr>
          <p:spPr>
            <a:xfrm rot="-5400000">
              <a:off x="1561303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26" name="tx425"/>
            <p:cNvSpPr/>
            <p:nvPr/>
          </p:nvSpPr>
          <p:spPr>
            <a:xfrm rot="-5400000">
              <a:off x="15845858"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27" name="tx426"/>
            <p:cNvSpPr/>
            <p:nvPr/>
          </p:nvSpPr>
          <p:spPr>
            <a:xfrm rot="-5400000">
              <a:off x="1615155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28" name="tx427"/>
            <p:cNvSpPr/>
            <p:nvPr/>
          </p:nvSpPr>
          <p:spPr>
            <a:xfrm rot="-5400000">
              <a:off x="16444714"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29" name="tx428"/>
            <p:cNvSpPr/>
            <p:nvPr/>
          </p:nvSpPr>
          <p:spPr>
            <a:xfrm rot="-5400000">
              <a:off x="16646018"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30" name="tx429"/>
            <p:cNvSpPr/>
            <p:nvPr/>
          </p:nvSpPr>
          <p:spPr>
            <a:xfrm rot="-5400000">
              <a:off x="169094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31" name="tx430"/>
            <p:cNvSpPr/>
            <p:nvPr/>
          </p:nvSpPr>
          <p:spPr>
            <a:xfrm rot="-5400000">
              <a:off x="1720932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32" name="tx431"/>
            <p:cNvSpPr/>
            <p:nvPr/>
          </p:nvSpPr>
          <p:spPr>
            <a:xfrm rot="-5400000">
              <a:off x="17454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33" name="tx432"/>
            <p:cNvSpPr/>
            <p:nvPr/>
          </p:nvSpPr>
          <p:spPr>
            <a:xfrm rot="-5400000">
              <a:off x="177176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34" name="tx433"/>
            <p:cNvSpPr/>
            <p:nvPr/>
          </p:nvSpPr>
          <p:spPr>
            <a:xfrm>
              <a:off x="1357862" y="520007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35" name="tx434"/>
            <p:cNvSpPr/>
            <p:nvPr/>
          </p:nvSpPr>
          <p:spPr>
            <a:xfrm>
              <a:off x="1230614" y="452337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436" name="tx435"/>
            <p:cNvSpPr/>
            <p:nvPr/>
          </p:nvSpPr>
          <p:spPr>
            <a:xfrm>
              <a:off x="1230614" y="3846668"/>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437" name="tx436"/>
            <p:cNvSpPr/>
            <p:nvPr/>
          </p:nvSpPr>
          <p:spPr>
            <a:xfrm>
              <a:off x="1230614" y="316996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a:t>
              </a:r>
            </a:p>
          </p:txBody>
        </p:sp>
        <p:sp>
          <p:nvSpPr>
            <p:cNvPr id="438" name="tx437"/>
            <p:cNvSpPr/>
            <p:nvPr/>
          </p:nvSpPr>
          <p:spPr>
            <a:xfrm>
              <a:off x="1230614" y="249325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a:t>
              </a:r>
            </a:p>
          </p:txBody>
        </p:sp>
        <p:sp>
          <p:nvSpPr>
            <p:cNvPr id="439" name="pl438"/>
            <p:cNvSpPr/>
            <p:nvPr/>
          </p:nvSpPr>
          <p:spPr>
            <a:xfrm>
              <a:off x="1865074"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0" name="pl439"/>
            <p:cNvSpPr/>
            <p:nvPr/>
          </p:nvSpPr>
          <p:spPr>
            <a:xfrm>
              <a:off x="1865074" y="46086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1" name="pl440"/>
            <p:cNvSpPr/>
            <p:nvPr/>
          </p:nvSpPr>
          <p:spPr>
            <a:xfrm>
              <a:off x="1865074" y="393194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2" name="pl441"/>
            <p:cNvSpPr/>
            <p:nvPr/>
          </p:nvSpPr>
          <p:spPr>
            <a:xfrm>
              <a:off x="1865074" y="32552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3" name="pl442"/>
            <p:cNvSpPr/>
            <p:nvPr/>
          </p:nvSpPr>
          <p:spPr>
            <a:xfrm>
              <a:off x="1865074" y="25785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4" name="tx443"/>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45" name="rc444"/>
            <p:cNvSpPr/>
            <p:nvPr/>
          </p:nvSpPr>
          <p:spPr>
            <a:xfrm>
              <a:off x="18110385" y="2153563"/>
              <a:ext cx="1240079" cy="413498"/>
            </a:xfrm>
            <a:prstGeom prst="rect">
              <a:avLst/>
            </a:prstGeom>
            <a:solidFill>
              <a:srgbClr val="FFFFFF">
                <a:alpha val="100000"/>
              </a:srgbClr>
            </a:solidFill>
          </p:spPr>
          <p:txBody>
            <a:bodyPr/>
            <a:lstStyle/>
            <a:p>
              <a:endParaRPr/>
            </a:p>
          </p:txBody>
        </p:sp>
        <p:sp>
          <p:nvSpPr>
            <p:cNvPr id="446" name="rc445"/>
            <p:cNvSpPr/>
            <p:nvPr/>
          </p:nvSpPr>
          <p:spPr>
            <a:xfrm>
              <a:off x="18179974" y="2223153"/>
              <a:ext cx="274319" cy="274319"/>
            </a:xfrm>
            <a:prstGeom prst="rect">
              <a:avLst/>
            </a:prstGeom>
            <a:solidFill>
              <a:srgbClr val="FFFFFF">
                <a:alpha val="100000"/>
              </a:srgbClr>
            </a:solidFill>
          </p:spPr>
          <p:txBody>
            <a:bodyPr/>
            <a:lstStyle/>
            <a:p>
              <a:endParaRPr/>
            </a:p>
          </p:txBody>
        </p:sp>
        <p:sp>
          <p:nvSpPr>
            <p:cNvPr id="447" name="pg446"/>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48" name="tx447"/>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49" name="rc448"/>
            <p:cNvSpPr/>
            <p:nvPr/>
          </p:nvSpPr>
          <p:spPr>
            <a:xfrm>
              <a:off x="18110385" y="2706240"/>
              <a:ext cx="1753945" cy="1236458"/>
            </a:xfrm>
            <a:prstGeom prst="rect">
              <a:avLst/>
            </a:prstGeom>
            <a:solidFill>
              <a:srgbClr val="FFFFFF">
                <a:alpha val="100000"/>
              </a:srgbClr>
            </a:solidFill>
          </p:spPr>
          <p:txBody>
            <a:bodyPr/>
            <a:lstStyle/>
            <a:p>
              <a:endParaRPr/>
            </a:p>
          </p:txBody>
        </p:sp>
        <p:sp>
          <p:nvSpPr>
            <p:cNvPr id="450" name="rc449"/>
            <p:cNvSpPr/>
            <p:nvPr/>
          </p:nvSpPr>
          <p:spPr>
            <a:xfrm>
              <a:off x="18179974" y="2775829"/>
              <a:ext cx="274319" cy="274319"/>
            </a:xfrm>
            <a:prstGeom prst="rect">
              <a:avLst/>
            </a:prstGeom>
            <a:solidFill>
              <a:srgbClr val="FFFFFF">
                <a:alpha val="100000"/>
              </a:srgbClr>
            </a:solidFill>
          </p:spPr>
          <p:txBody>
            <a:bodyPr/>
            <a:lstStyle/>
            <a:p>
              <a:endParaRPr/>
            </a:p>
          </p:txBody>
        </p:sp>
        <p:sp>
          <p:nvSpPr>
            <p:cNvPr id="451" name="rc450"/>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2" name="rc451"/>
            <p:cNvSpPr/>
            <p:nvPr/>
          </p:nvSpPr>
          <p:spPr>
            <a:xfrm>
              <a:off x="18179974" y="3050149"/>
              <a:ext cx="274319" cy="274319"/>
            </a:xfrm>
            <a:prstGeom prst="rect">
              <a:avLst/>
            </a:prstGeom>
            <a:solidFill>
              <a:srgbClr val="FFFFFF">
                <a:alpha val="100000"/>
              </a:srgbClr>
            </a:solidFill>
          </p:spPr>
          <p:txBody>
            <a:bodyPr/>
            <a:lstStyle/>
            <a:p>
              <a:endParaRPr/>
            </a:p>
          </p:txBody>
        </p:sp>
        <p:sp>
          <p:nvSpPr>
            <p:cNvPr id="453" name="rc452"/>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4" name="rc453"/>
            <p:cNvSpPr/>
            <p:nvPr/>
          </p:nvSpPr>
          <p:spPr>
            <a:xfrm>
              <a:off x="18179974" y="3324469"/>
              <a:ext cx="274319" cy="274320"/>
            </a:xfrm>
            <a:prstGeom prst="rect">
              <a:avLst/>
            </a:prstGeom>
            <a:solidFill>
              <a:srgbClr val="FFFFFF">
                <a:alpha val="100000"/>
              </a:srgbClr>
            </a:solidFill>
          </p:spPr>
          <p:txBody>
            <a:bodyPr/>
            <a:lstStyle/>
            <a:p>
              <a:endParaRPr/>
            </a:p>
          </p:txBody>
        </p:sp>
        <p:sp>
          <p:nvSpPr>
            <p:cNvPr id="455" name="rc454"/>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6" name="rc455"/>
            <p:cNvSpPr/>
            <p:nvPr/>
          </p:nvSpPr>
          <p:spPr>
            <a:xfrm>
              <a:off x="18179974" y="3598789"/>
              <a:ext cx="274319" cy="274320"/>
            </a:xfrm>
            <a:prstGeom prst="rect">
              <a:avLst/>
            </a:prstGeom>
            <a:solidFill>
              <a:srgbClr val="FFFFFF">
                <a:alpha val="100000"/>
              </a:srgbClr>
            </a:solidFill>
          </p:spPr>
          <p:txBody>
            <a:bodyPr/>
            <a:lstStyle/>
            <a:p>
              <a:endParaRPr/>
            </a:p>
          </p:txBody>
        </p:sp>
        <p:sp>
          <p:nvSpPr>
            <p:cNvPr id="457" name="rc456"/>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58" name="tx457"/>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59" name="tx458"/>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60" name="tx459"/>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61" name="tx460"/>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62" name="Group 461"/>
          <p:cNvGrpSpPr/>
          <p:nvPr/>
        </p:nvGrpSpPr>
        <p:grpSpPr>
          <a:xfrm>
            <a:off x="6400800" y="6217920"/>
            <a:ext cx="5486400" cy="4251960"/>
            <a:chOff x="6400800" y="6217920"/>
            <a:chExt cx="5486400" cy="4251960"/>
          </a:xfrm>
        </p:grpSpPr>
        <p:sp>
          <p:nvSpPr>
            <p:cNvPr id="463"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64"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65" name="rc5"/>
            <p:cNvSpPr/>
            <p:nvPr/>
          </p:nvSpPr>
          <p:spPr>
            <a:xfrm>
              <a:off x="7153670" y="6510025"/>
              <a:ext cx="4107183" cy="2788960"/>
            </a:xfrm>
            <a:prstGeom prst="rect">
              <a:avLst/>
            </a:prstGeom>
            <a:solidFill>
              <a:srgbClr val="FFFFFF">
                <a:alpha val="100000"/>
              </a:srgbClr>
            </a:solidFill>
          </p:spPr>
          <p:txBody>
            <a:bodyPr/>
            <a:lstStyle/>
            <a:p>
              <a:endParaRPr/>
            </a:p>
          </p:txBody>
        </p:sp>
        <p:sp>
          <p:nvSpPr>
            <p:cNvPr id="466" name="pl6"/>
            <p:cNvSpPr/>
            <p:nvPr/>
          </p:nvSpPr>
          <p:spPr>
            <a:xfrm>
              <a:off x="7153670" y="8713730"/>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67" name="pl7"/>
            <p:cNvSpPr/>
            <p:nvPr/>
          </p:nvSpPr>
          <p:spPr>
            <a:xfrm>
              <a:off x="7153670" y="7796761"/>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68" name="pl8"/>
            <p:cNvSpPr/>
            <p:nvPr/>
          </p:nvSpPr>
          <p:spPr>
            <a:xfrm>
              <a:off x="7153670" y="6879792"/>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69" name="pl9"/>
            <p:cNvSpPr/>
            <p:nvPr/>
          </p:nvSpPr>
          <p:spPr>
            <a:xfrm>
              <a:off x="7153670" y="9172214"/>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70" name="pl10"/>
            <p:cNvSpPr/>
            <p:nvPr/>
          </p:nvSpPr>
          <p:spPr>
            <a:xfrm>
              <a:off x="7153670" y="8255246"/>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71" name="pl11"/>
            <p:cNvSpPr/>
            <p:nvPr/>
          </p:nvSpPr>
          <p:spPr>
            <a:xfrm>
              <a:off x="7153670" y="7338277"/>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72" name="rc12"/>
            <p:cNvSpPr/>
            <p:nvPr/>
          </p:nvSpPr>
          <p:spPr>
            <a:xfrm>
              <a:off x="7296281" y="8874199"/>
              <a:ext cx="399309" cy="119205"/>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3" name="rc13"/>
            <p:cNvSpPr/>
            <p:nvPr/>
          </p:nvSpPr>
          <p:spPr>
            <a:xfrm>
              <a:off x="7866723" y="7627122"/>
              <a:ext cx="399309" cy="29801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4" name="rc14"/>
            <p:cNvSpPr/>
            <p:nvPr/>
          </p:nvSpPr>
          <p:spPr>
            <a:xfrm>
              <a:off x="8437165" y="8053512"/>
              <a:ext cx="399309" cy="119205"/>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5" name="rc15"/>
            <p:cNvSpPr/>
            <p:nvPr/>
          </p:nvSpPr>
          <p:spPr>
            <a:xfrm>
              <a:off x="9007608" y="8585354"/>
              <a:ext cx="399309" cy="8711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6" name="rc16"/>
            <p:cNvSpPr/>
            <p:nvPr/>
          </p:nvSpPr>
          <p:spPr>
            <a:xfrm>
              <a:off x="9578050" y="8933802"/>
              <a:ext cx="399309" cy="2292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7" name="rc17"/>
            <p:cNvSpPr/>
            <p:nvPr/>
          </p:nvSpPr>
          <p:spPr>
            <a:xfrm>
              <a:off x="10148492" y="8993405"/>
              <a:ext cx="399309" cy="2292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8" name="rc18"/>
            <p:cNvSpPr/>
            <p:nvPr/>
          </p:nvSpPr>
          <p:spPr>
            <a:xfrm>
              <a:off x="7296281" y="8865030"/>
              <a:ext cx="399309" cy="91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9" name="rc19"/>
            <p:cNvSpPr/>
            <p:nvPr/>
          </p:nvSpPr>
          <p:spPr>
            <a:xfrm>
              <a:off x="7866723" y="6746832"/>
              <a:ext cx="399309" cy="88029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0" name="rc20"/>
            <p:cNvSpPr/>
            <p:nvPr/>
          </p:nvSpPr>
          <p:spPr>
            <a:xfrm>
              <a:off x="8437165" y="7815101"/>
              <a:ext cx="399309" cy="2384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1" name="rc21"/>
            <p:cNvSpPr/>
            <p:nvPr/>
          </p:nvSpPr>
          <p:spPr>
            <a:xfrm>
              <a:off x="9007608" y="8562430"/>
              <a:ext cx="399309" cy="229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2" name="rc22"/>
            <p:cNvSpPr/>
            <p:nvPr/>
          </p:nvSpPr>
          <p:spPr>
            <a:xfrm>
              <a:off x="9578050" y="8924633"/>
              <a:ext cx="399309" cy="91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3" name="rc23"/>
            <p:cNvSpPr/>
            <p:nvPr/>
          </p:nvSpPr>
          <p:spPr>
            <a:xfrm>
              <a:off x="10718934" y="9121781"/>
              <a:ext cx="399309" cy="45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4" name="rc24"/>
            <p:cNvSpPr/>
            <p:nvPr/>
          </p:nvSpPr>
          <p:spPr>
            <a:xfrm>
              <a:off x="7296281" y="8993405"/>
              <a:ext cx="399309" cy="17880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5" name="rc25"/>
            <p:cNvSpPr/>
            <p:nvPr/>
          </p:nvSpPr>
          <p:spPr>
            <a:xfrm>
              <a:off x="7866723" y="7925137"/>
              <a:ext cx="399309" cy="124707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6" name="rc26"/>
            <p:cNvSpPr/>
            <p:nvPr/>
          </p:nvSpPr>
          <p:spPr>
            <a:xfrm>
              <a:off x="8437165" y="8172718"/>
              <a:ext cx="399309" cy="99949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7" name="rc27"/>
            <p:cNvSpPr/>
            <p:nvPr/>
          </p:nvSpPr>
          <p:spPr>
            <a:xfrm>
              <a:off x="9007608" y="8672466"/>
              <a:ext cx="399309" cy="49974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8" name="rc28"/>
            <p:cNvSpPr/>
            <p:nvPr/>
          </p:nvSpPr>
          <p:spPr>
            <a:xfrm>
              <a:off x="9578050" y="8956727"/>
              <a:ext cx="399309" cy="21548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9" name="rc29"/>
            <p:cNvSpPr/>
            <p:nvPr/>
          </p:nvSpPr>
          <p:spPr>
            <a:xfrm>
              <a:off x="10148492" y="9016330"/>
              <a:ext cx="399309" cy="15588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0" name="rc30"/>
            <p:cNvSpPr/>
            <p:nvPr/>
          </p:nvSpPr>
          <p:spPr>
            <a:xfrm>
              <a:off x="10718934" y="9126366"/>
              <a:ext cx="399309" cy="4584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1" name="rc31"/>
            <p:cNvSpPr/>
            <p:nvPr/>
          </p:nvSpPr>
          <p:spPr>
            <a:xfrm>
              <a:off x="7866723" y="6636796"/>
              <a:ext cx="399309" cy="11003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92" name="rc32"/>
            <p:cNvSpPr/>
            <p:nvPr/>
          </p:nvSpPr>
          <p:spPr>
            <a:xfrm>
              <a:off x="8437165" y="7787591"/>
              <a:ext cx="399309" cy="2750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93" name="rc33"/>
            <p:cNvSpPr/>
            <p:nvPr/>
          </p:nvSpPr>
          <p:spPr>
            <a:xfrm>
              <a:off x="9007608" y="8553260"/>
              <a:ext cx="399309" cy="916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94" name="rc34"/>
            <p:cNvSpPr/>
            <p:nvPr/>
          </p:nvSpPr>
          <p:spPr>
            <a:xfrm>
              <a:off x="10148492" y="8988821"/>
              <a:ext cx="399309" cy="458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95" name="pl35"/>
            <p:cNvSpPr/>
            <p:nvPr/>
          </p:nvSpPr>
          <p:spPr>
            <a:xfrm>
              <a:off x="7495936" y="6867288"/>
              <a:ext cx="3422653" cy="2268062"/>
            </a:xfrm>
            <a:custGeom>
              <a:avLst/>
              <a:gdLst/>
              <a:ahLst/>
              <a:cxnLst/>
              <a:rect l="0" t="0" r="0" b="0"/>
              <a:pathLst>
                <a:path w="3422653" h="2268062">
                  <a:moveTo>
                    <a:pt x="0" y="1259172"/>
                  </a:moveTo>
                  <a:lnTo>
                    <a:pt x="570442" y="0"/>
                  </a:lnTo>
                  <a:lnTo>
                    <a:pt x="1140884" y="1181565"/>
                  </a:lnTo>
                  <a:lnTo>
                    <a:pt x="1711326" y="1738395"/>
                  </a:lnTo>
                  <a:lnTo>
                    <a:pt x="2281768" y="2159413"/>
                  </a:lnTo>
                  <a:lnTo>
                    <a:pt x="2852210" y="2194336"/>
                  </a:lnTo>
                  <a:lnTo>
                    <a:pt x="3422653" y="2268062"/>
                  </a:lnTo>
                </a:path>
              </a:pathLst>
            </a:custGeom>
            <a:ln w="40651" cap="flat">
              <a:solidFill>
                <a:srgbClr val="000000">
                  <a:alpha val="100000"/>
                </a:srgbClr>
              </a:solidFill>
              <a:prstDash val="solid"/>
              <a:round/>
            </a:ln>
          </p:spPr>
          <p:txBody>
            <a:bodyPr/>
            <a:lstStyle/>
            <a:p>
              <a:endParaRPr/>
            </a:p>
          </p:txBody>
        </p:sp>
        <p:sp>
          <p:nvSpPr>
            <p:cNvPr id="496" name="rc36"/>
            <p:cNvSpPr/>
            <p:nvPr/>
          </p:nvSpPr>
          <p:spPr>
            <a:xfrm>
              <a:off x="7153670" y="6510025"/>
              <a:ext cx="4107183" cy="2788960"/>
            </a:xfrm>
            <a:prstGeom prst="rect">
              <a:avLst/>
            </a:prstGeom>
            <a:ln w="13550" cap="rnd">
              <a:solidFill>
                <a:srgbClr val="333333">
                  <a:alpha val="100000"/>
                </a:srgbClr>
              </a:solidFill>
              <a:prstDash val="solid"/>
              <a:round/>
            </a:ln>
          </p:spPr>
          <p:txBody>
            <a:bodyPr/>
            <a:lstStyle/>
            <a:p>
              <a:endParaRPr/>
            </a:p>
          </p:txBody>
        </p:sp>
        <p:sp>
          <p:nvSpPr>
            <p:cNvPr id="497" name="tx37"/>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98" name="tx38"/>
            <p:cNvSpPr/>
            <p:nvPr/>
          </p:nvSpPr>
          <p:spPr>
            <a:xfrm>
              <a:off x="6801340" y="825293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99" name="tx39"/>
            <p:cNvSpPr/>
            <p:nvPr/>
          </p:nvSpPr>
          <p:spPr>
            <a:xfrm>
              <a:off x="6801340" y="733597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500" name="pl40"/>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1" name="pl41"/>
            <p:cNvSpPr/>
            <p:nvPr/>
          </p:nvSpPr>
          <p:spPr>
            <a:xfrm>
              <a:off x="7118876" y="825524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2" name="pl42"/>
            <p:cNvSpPr/>
            <p:nvPr/>
          </p:nvSpPr>
          <p:spPr>
            <a:xfrm>
              <a:off x="7118876" y="73382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3" name="pl43"/>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4" name="pl44"/>
            <p:cNvSpPr/>
            <p:nvPr/>
          </p:nvSpPr>
          <p:spPr>
            <a:xfrm>
              <a:off x="11260854" y="8202128"/>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5" name="pl45"/>
            <p:cNvSpPr/>
            <p:nvPr/>
          </p:nvSpPr>
          <p:spPr>
            <a:xfrm>
              <a:off x="11260854" y="723204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6" name="tx46"/>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07" name="tx47"/>
            <p:cNvSpPr/>
            <p:nvPr/>
          </p:nvSpPr>
          <p:spPr>
            <a:xfrm>
              <a:off x="11358911" y="8199821"/>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a:t>
              </a:r>
            </a:p>
          </p:txBody>
        </p:sp>
        <p:sp>
          <p:nvSpPr>
            <p:cNvPr id="508" name="tx48"/>
            <p:cNvSpPr/>
            <p:nvPr/>
          </p:nvSpPr>
          <p:spPr>
            <a:xfrm>
              <a:off x="11358911" y="7229734"/>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09" name="pl49"/>
            <p:cNvSpPr/>
            <p:nvPr/>
          </p:nvSpPr>
          <p:spPr>
            <a:xfrm>
              <a:off x="749593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50"/>
            <p:cNvSpPr/>
            <p:nvPr/>
          </p:nvSpPr>
          <p:spPr>
            <a:xfrm>
              <a:off x="806637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51"/>
            <p:cNvSpPr/>
            <p:nvPr/>
          </p:nvSpPr>
          <p:spPr>
            <a:xfrm>
              <a:off x="863682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pl52"/>
            <p:cNvSpPr/>
            <p:nvPr/>
          </p:nvSpPr>
          <p:spPr>
            <a:xfrm>
              <a:off x="920726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3" name="pl53"/>
            <p:cNvSpPr/>
            <p:nvPr/>
          </p:nvSpPr>
          <p:spPr>
            <a:xfrm>
              <a:off x="9777704"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4" name="pl54"/>
            <p:cNvSpPr/>
            <p:nvPr/>
          </p:nvSpPr>
          <p:spPr>
            <a:xfrm>
              <a:off x="1034814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5" name="pl55"/>
            <p:cNvSpPr/>
            <p:nvPr/>
          </p:nvSpPr>
          <p:spPr>
            <a:xfrm>
              <a:off x="1091858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6" name="tx56"/>
            <p:cNvSpPr/>
            <p:nvPr/>
          </p:nvSpPr>
          <p:spPr>
            <a:xfrm rot="-2700000">
              <a:off x="7386037"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7" name="tx57"/>
            <p:cNvSpPr/>
            <p:nvPr/>
          </p:nvSpPr>
          <p:spPr>
            <a:xfrm rot="-2700000">
              <a:off x="791678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8" name="tx58"/>
            <p:cNvSpPr/>
            <p:nvPr/>
          </p:nvSpPr>
          <p:spPr>
            <a:xfrm rot="-2700000">
              <a:off x="8486566"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9" name="tx59"/>
            <p:cNvSpPr/>
            <p:nvPr/>
          </p:nvSpPr>
          <p:spPr>
            <a:xfrm rot="-2700000">
              <a:off x="891231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20" name="tx60"/>
            <p:cNvSpPr/>
            <p:nvPr/>
          </p:nvSpPr>
          <p:spPr>
            <a:xfrm rot="-2700000">
              <a:off x="948276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21" name="tx61"/>
            <p:cNvSpPr/>
            <p:nvPr/>
          </p:nvSpPr>
          <p:spPr>
            <a:xfrm rot="-2700000">
              <a:off x="10053175"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22" name="tx62"/>
            <p:cNvSpPr/>
            <p:nvPr/>
          </p:nvSpPr>
          <p:spPr>
            <a:xfrm rot="-2700000">
              <a:off x="10735687"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23" name="tx63"/>
            <p:cNvSpPr/>
            <p:nvPr/>
          </p:nvSpPr>
          <p:spPr>
            <a:xfrm>
              <a:off x="920726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24" name="tx64"/>
            <p:cNvSpPr/>
            <p:nvPr/>
          </p:nvSpPr>
          <p:spPr>
            <a:xfrm>
              <a:off x="8390010"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25" name="tx65"/>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26" name="tx66"/>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7" name="rc67"/>
            <p:cNvSpPr/>
            <p:nvPr/>
          </p:nvSpPr>
          <p:spPr>
            <a:xfrm>
              <a:off x="6564753" y="10217410"/>
              <a:ext cx="1051268" cy="182880"/>
            </a:xfrm>
            <a:prstGeom prst="rect">
              <a:avLst/>
            </a:prstGeom>
            <a:solidFill>
              <a:srgbClr val="FFFFFF">
                <a:alpha val="100000"/>
              </a:srgbClr>
            </a:solidFill>
          </p:spPr>
          <p:txBody>
            <a:bodyPr/>
            <a:lstStyle/>
            <a:p>
              <a:endParaRPr/>
            </a:p>
          </p:txBody>
        </p:sp>
        <p:sp>
          <p:nvSpPr>
            <p:cNvPr id="528" name="rc68"/>
            <p:cNvSpPr/>
            <p:nvPr/>
          </p:nvSpPr>
          <p:spPr>
            <a:xfrm>
              <a:off x="6564753" y="10217410"/>
              <a:ext cx="182879" cy="182880"/>
            </a:xfrm>
            <a:prstGeom prst="rect">
              <a:avLst/>
            </a:prstGeom>
            <a:solidFill>
              <a:srgbClr val="FFFFFF">
                <a:alpha val="100000"/>
              </a:srgbClr>
            </a:solidFill>
          </p:spPr>
          <p:txBody>
            <a:bodyPr/>
            <a:lstStyle/>
            <a:p>
              <a:endParaRPr/>
            </a:p>
          </p:txBody>
        </p:sp>
        <p:sp>
          <p:nvSpPr>
            <p:cNvPr id="529" name="pl69"/>
            <p:cNvSpPr/>
            <p:nvPr/>
          </p:nvSpPr>
          <p:spPr>
            <a:xfrm>
              <a:off x="658304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30" name="tx70"/>
            <p:cNvSpPr/>
            <p:nvPr/>
          </p:nvSpPr>
          <p:spPr>
            <a:xfrm>
              <a:off x="685563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31" name="rc71"/>
            <p:cNvSpPr/>
            <p:nvPr/>
          </p:nvSpPr>
          <p:spPr>
            <a:xfrm>
              <a:off x="7796021" y="10217410"/>
              <a:ext cx="4053749" cy="182880"/>
            </a:xfrm>
            <a:prstGeom prst="rect">
              <a:avLst/>
            </a:prstGeom>
            <a:solidFill>
              <a:srgbClr val="FFFFFF">
                <a:alpha val="100000"/>
              </a:srgbClr>
            </a:solidFill>
          </p:spPr>
          <p:txBody>
            <a:bodyPr/>
            <a:lstStyle/>
            <a:p>
              <a:endParaRPr/>
            </a:p>
          </p:txBody>
        </p:sp>
        <p:sp>
          <p:nvSpPr>
            <p:cNvPr id="532" name="rc72"/>
            <p:cNvSpPr/>
            <p:nvPr/>
          </p:nvSpPr>
          <p:spPr>
            <a:xfrm>
              <a:off x="7796021" y="10217410"/>
              <a:ext cx="182879" cy="182880"/>
            </a:xfrm>
            <a:prstGeom prst="rect">
              <a:avLst/>
            </a:prstGeom>
            <a:solidFill>
              <a:srgbClr val="FFFFFF">
                <a:alpha val="100000"/>
              </a:srgbClr>
            </a:solidFill>
          </p:spPr>
          <p:txBody>
            <a:bodyPr/>
            <a:lstStyle/>
            <a:p>
              <a:endParaRPr/>
            </a:p>
          </p:txBody>
        </p:sp>
        <p:sp>
          <p:nvSpPr>
            <p:cNvPr id="533" name="rc73"/>
            <p:cNvSpPr/>
            <p:nvPr/>
          </p:nvSpPr>
          <p:spPr>
            <a:xfrm>
              <a:off x="780502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34" name="rc74"/>
            <p:cNvSpPr/>
            <p:nvPr/>
          </p:nvSpPr>
          <p:spPr>
            <a:xfrm>
              <a:off x="8887262" y="10217410"/>
              <a:ext cx="182879" cy="182880"/>
            </a:xfrm>
            <a:prstGeom prst="rect">
              <a:avLst/>
            </a:prstGeom>
            <a:solidFill>
              <a:srgbClr val="FFFFFF">
                <a:alpha val="100000"/>
              </a:srgbClr>
            </a:solidFill>
          </p:spPr>
          <p:txBody>
            <a:bodyPr/>
            <a:lstStyle/>
            <a:p>
              <a:endParaRPr/>
            </a:p>
          </p:txBody>
        </p:sp>
        <p:sp>
          <p:nvSpPr>
            <p:cNvPr id="535" name="rc75"/>
            <p:cNvSpPr/>
            <p:nvPr/>
          </p:nvSpPr>
          <p:spPr>
            <a:xfrm>
              <a:off x="8896262"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6" name="rc76"/>
            <p:cNvSpPr/>
            <p:nvPr/>
          </p:nvSpPr>
          <p:spPr>
            <a:xfrm>
              <a:off x="9813303" y="10217410"/>
              <a:ext cx="182879" cy="182880"/>
            </a:xfrm>
            <a:prstGeom prst="rect">
              <a:avLst/>
            </a:prstGeom>
            <a:solidFill>
              <a:srgbClr val="FFFFFF">
                <a:alpha val="100000"/>
              </a:srgbClr>
            </a:solidFill>
          </p:spPr>
          <p:txBody>
            <a:bodyPr/>
            <a:lstStyle/>
            <a:p>
              <a:endParaRPr/>
            </a:p>
          </p:txBody>
        </p:sp>
        <p:sp>
          <p:nvSpPr>
            <p:cNvPr id="537" name="rc77"/>
            <p:cNvSpPr/>
            <p:nvPr/>
          </p:nvSpPr>
          <p:spPr>
            <a:xfrm>
              <a:off x="9822303"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38" name="rc78"/>
            <p:cNvSpPr/>
            <p:nvPr/>
          </p:nvSpPr>
          <p:spPr>
            <a:xfrm>
              <a:off x="10815544" y="10217410"/>
              <a:ext cx="182880" cy="182880"/>
            </a:xfrm>
            <a:prstGeom prst="rect">
              <a:avLst/>
            </a:prstGeom>
            <a:solidFill>
              <a:srgbClr val="FFFFFF">
                <a:alpha val="100000"/>
              </a:srgbClr>
            </a:solidFill>
          </p:spPr>
          <p:txBody>
            <a:bodyPr/>
            <a:lstStyle/>
            <a:p>
              <a:endParaRPr/>
            </a:p>
          </p:txBody>
        </p:sp>
        <p:sp>
          <p:nvSpPr>
            <p:cNvPr id="539" name="rc79"/>
            <p:cNvSpPr/>
            <p:nvPr/>
          </p:nvSpPr>
          <p:spPr>
            <a:xfrm>
              <a:off x="1082454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40" name="tx80"/>
            <p:cNvSpPr/>
            <p:nvPr/>
          </p:nvSpPr>
          <p:spPr>
            <a:xfrm>
              <a:off x="808690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41" name="tx81"/>
            <p:cNvSpPr/>
            <p:nvPr/>
          </p:nvSpPr>
          <p:spPr>
            <a:xfrm>
              <a:off x="9178142"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42" name="tx82"/>
            <p:cNvSpPr/>
            <p:nvPr/>
          </p:nvSpPr>
          <p:spPr>
            <a:xfrm>
              <a:off x="10104183"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43" name="tx83"/>
            <p:cNvSpPr/>
            <p:nvPr/>
          </p:nvSpPr>
          <p:spPr>
            <a:xfrm>
              <a:off x="1110642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44" name="tx84"/>
            <p:cNvSpPr/>
            <p:nvPr/>
          </p:nvSpPr>
          <p:spPr>
            <a:xfrm>
              <a:off x="6578964"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45" name="Group 544"/>
          <p:cNvGrpSpPr/>
          <p:nvPr/>
        </p:nvGrpSpPr>
        <p:grpSpPr>
          <a:xfrm>
            <a:off x="12527280" y="6217920"/>
            <a:ext cx="5486400" cy="4297680"/>
            <a:chOff x="12527280" y="6217920"/>
            <a:chExt cx="5486400" cy="4297680"/>
          </a:xfrm>
        </p:grpSpPr>
        <p:sp>
          <p:nvSpPr>
            <p:cNvPr id="546"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7"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48"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9"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0"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1"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2"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3"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4"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5"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6"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7"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8"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9"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60" name="pl17"/>
            <p:cNvSpPr/>
            <p:nvPr/>
          </p:nvSpPr>
          <p:spPr>
            <a:xfrm>
              <a:off x="13329440" y="7073390"/>
              <a:ext cx="4502097" cy="537757"/>
            </a:xfrm>
            <a:custGeom>
              <a:avLst/>
              <a:gdLst/>
              <a:ahLst/>
              <a:cxnLst/>
              <a:rect l="0" t="0" r="0" b="0"/>
              <a:pathLst>
                <a:path w="4502097" h="537757">
                  <a:moveTo>
                    <a:pt x="0" y="307289"/>
                  </a:moveTo>
                  <a:lnTo>
                    <a:pt x="187587" y="230467"/>
                  </a:lnTo>
                  <a:lnTo>
                    <a:pt x="375174" y="153644"/>
                  </a:lnTo>
                  <a:lnTo>
                    <a:pt x="562762" y="76822"/>
                  </a:lnTo>
                  <a:lnTo>
                    <a:pt x="750349" y="102429"/>
                  </a:lnTo>
                  <a:lnTo>
                    <a:pt x="937937" y="128037"/>
                  </a:lnTo>
                  <a:lnTo>
                    <a:pt x="1125524" y="179252"/>
                  </a:lnTo>
                  <a:lnTo>
                    <a:pt x="1313111" y="204859"/>
                  </a:lnTo>
                  <a:lnTo>
                    <a:pt x="1500699" y="153644"/>
                  </a:lnTo>
                  <a:lnTo>
                    <a:pt x="1688286" y="76822"/>
                  </a:lnTo>
                  <a:lnTo>
                    <a:pt x="1875874" y="25607"/>
                  </a:lnTo>
                  <a:lnTo>
                    <a:pt x="2063461" y="25607"/>
                  </a:lnTo>
                  <a:lnTo>
                    <a:pt x="2251048" y="0"/>
                  </a:lnTo>
                  <a:lnTo>
                    <a:pt x="2438636" y="0"/>
                  </a:lnTo>
                  <a:lnTo>
                    <a:pt x="2626223" y="0"/>
                  </a:lnTo>
                  <a:lnTo>
                    <a:pt x="2813811" y="0"/>
                  </a:lnTo>
                  <a:lnTo>
                    <a:pt x="3001398" y="0"/>
                  </a:lnTo>
                  <a:lnTo>
                    <a:pt x="3188985" y="0"/>
                  </a:lnTo>
                  <a:lnTo>
                    <a:pt x="3376573" y="0"/>
                  </a:lnTo>
                  <a:lnTo>
                    <a:pt x="3564160" y="0"/>
                  </a:lnTo>
                  <a:lnTo>
                    <a:pt x="3751748" y="256074"/>
                  </a:lnTo>
                  <a:lnTo>
                    <a:pt x="3939335" y="537757"/>
                  </a:lnTo>
                  <a:lnTo>
                    <a:pt x="4126923" y="512149"/>
                  </a:lnTo>
                  <a:lnTo>
                    <a:pt x="4314510" y="460934"/>
                  </a:lnTo>
                  <a:lnTo>
                    <a:pt x="4502097" y="460934"/>
                  </a:lnTo>
                </a:path>
              </a:pathLst>
            </a:custGeom>
            <a:ln w="32521" cap="flat">
              <a:solidFill>
                <a:srgbClr val="5EB0E8">
                  <a:alpha val="100000"/>
                </a:srgbClr>
              </a:solidFill>
              <a:prstDash val="solid"/>
              <a:round/>
            </a:ln>
          </p:spPr>
          <p:txBody>
            <a:bodyPr/>
            <a:lstStyle/>
            <a:p>
              <a:endParaRPr/>
            </a:p>
          </p:txBody>
        </p:sp>
        <p:sp>
          <p:nvSpPr>
            <p:cNvPr id="561" name="pl18"/>
            <p:cNvSpPr/>
            <p:nvPr/>
          </p:nvSpPr>
          <p:spPr>
            <a:xfrm>
              <a:off x="16330839" y="7790399"/>
              <a:ext cx="1500699" cy="435327"/>
            </a:xfrm>
            <a:custGeom>
              <a:avLst/>
              <a:gdLst/>
              <a:ahLst/>
              <a:cxnLst/>
              <a:rect l="0" t="0" r="0" b="0"/>
              <a:pathLst>
                <a:path w="1500699" h="435327">
                  <a:moveTo>
                    <a:pt x="0" y="409719"/>
                  </a:moveTo>
                  <a:lnTo>
                    <a:pt x="187587" y="307289"/>
                  </a:lnTo>
                  <a:lnTo>
                    <a:pt x="375174" y="179252"/>
                  </a:lnTo>
                  <a:lnTo>
                    <a:pt x="562762" y="0"/>
                  </a:lnTo>
                  <a:lnTo>
                    <a:pt x="750349" y="204859"/>
                  </a:lnTo>
                  <a:lnTo>
                    <a:pt x="937937" y="435327"/>
                  </a:lnTo>
                  <a:lnTo>
                    <a:pt x="1125524" y="435327"/>
                  </a:lnTo>
                  <a:lnTo>
                    <a:pt x="1313111" y="281682"/>
                  </a:lnTo>
                  <a:lnTo>
                    <a:pt x="1500699" y="281682"/>
                  </a:lnTo>
                </a:path>
              </a:pathLst>
            </a:custGeom>
            <a:ln w="32521" cap="flat">
              <a:solidFill>
                <a:srgbClr val="00A173">
                  <a:alpha val="100000"/>
                </a:srgbClr>
              </a:solidFill>
              <a:prstDash val="solid"/>
              <a:round/>
            </a:ln>
          </p:spPr>
          <p:txBody>
            <a:bodyPr/>
            <a:lstStyle/>
            <a:p>
              <a:endParaRPr/>
            </a:p>
          </p:txBody>
        </p:sp>
        <p:sp>
          <p:nvSpPr>
            <p:cNvPr id="562"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63"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64"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65"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66"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67"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68"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9"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0"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1"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2"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3"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4"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9"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600"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601"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602"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603"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604"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605"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606"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607"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608"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609"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10"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11"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12"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13"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14"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15"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16"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17"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18"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19"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20"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21"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22"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23"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24"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25"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26"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27"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28"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29"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30"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31" name="Group 630"/>
          <p:cNvGrpSpPr/>
          <p:nvPr/>
        </p:nvGrpSpPr>
        <p:grpSpPr>
          <a:xfrm>
            <a:off x="594360" y="6217920"/>
            <a:ext cx="5562295" cy="4320959"/>
            <a:chOff x="594360" y="6217920"/>
            <a:chExt cx="5562295" cy="4320959"/>
          </a:xfrm>
        </p:grpSpPr>
        <p:sp>
          <p:nvSpPr>
            <p:cNvPr id="632" name="rc3"/>
            <p:cNvSpPr/>
            <p:nvPr/>
          </p:nvSpPr>
          <p:spPr>
            <a:xfrm>
              <a:off x="594360" y="6217920"/>
              <a:ext cx="5562295" cy="432095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33" name="rc4"/>
            <p:cNvSpPr/>
            <p:nvPr/>
          </p:nvSpPr>
          <p:spPr>
            <a:xfrm>
              <a:off x="2385187" y="6516351"/>
              <a:ext cx="3361457" cy="281039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4" name="rc5"/>
            <p:cNvSpPr/>
            <p:nvPr/>
          </p:nvSpPr>
          <p:spPr>
            <a:xfrm>
              <a:off x="2412740" y="6543904"/>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5" name="rc6"/>
            <p:cNvSpPr/>
            <p:nvPr/>
          </p:nvSpPr>
          <p:spPr>
            <a:xfrm>
              <a:off x="2688270" y="6543904"/>
              <a:ext cx="275529" cy="275529"/>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36" name="rc7"/>
            <p:cNvSpPr/>
            <p:nvPr/>
          </p:nvSpPr>
          <p:spPr>
            <a:xfrm>
              <a:off x="2963799" y="6543904"/>
              <a:ext cx="275529" cy="275529"/>
            </a:xfrm>
            <a:prstGeom prst="rect">
              <a:avLst/>
            </a:prstGeom>
            <a:solidFill>
              <a:srgbClr val="FDC1A9">
                <a:alpha val="100000"/>
              </a:srgbClr>
            </a:solidFill>
            <a:ln w="5420" cap="flat">
              <a:solidFill>
                <a:srgbClr val="FFFFFF">
                  <a:alpha val="100000"/>
                </a:srgbClr>
              </a:solidFill>
              <a:prstDash val="solid"/>
              <a:miter/>
            </a:ln>
          </p:spPr>
          <p:txBody>
            <a:bodyPr/>
            <a:lstStyle/>
            <a:p>
              <a:endParaRPr/>
            </a:p>
          </p:txBody>
        </p:sp>
        <p:sp>
          <p:nvSpPr>
            <p:cNvPr id="637" name="rc8"/>
            <p:cNvSpPr/>
            <p:nvPr/>
          </p:nvSpPr>
          <p:spPr>
            <a:xfrm>
              <a:off x="3239328" y="6543904"/>
              <a:ext cx="275529" cy="275529"/>
            </a:xfrm>
            <a:prstGeom prst="rect">
              <a:avLst/>
            </a:prstGeom>
            <a:solidFill>
              <a:srgbClr val="FDC6B0">
                <a:alpha val="100000"/>
              </a:srgbClr>
            </a:solidFill>
            <a:ln w="5420" cap="flat">
              <a:solidFill>
                <a:srgbClr val="FFFFFF">
                  <a:alpha val="100000"/>
                </a:srgbClr>
              </a:solidFill>
              <a:prstDash val="solid"/>
              <a:miter/>
            </a:ln>
          </p:spPr>
          <p:txBody>
            <a:bodyPr/>
            <a:lstStyle/>
            <a:p>
              <a:endParaRPr/>
            </a:p>
          </p:txBody>
        </p:sp>
        <p:sp>
          <p:nvSpPr>
            <p:cNvPr id="638" name="rc9"/>
            <p:cNvSpPr/>
            <p:nvPr/>
          </p:nvSpPr>
          <p:spPr>
            <a:xfrm>
              <a:off x="3514857" y="6543904"/>
              <a:ext cx="275529" cy="275529"/>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39" name="rc10"/>
            <p:cNvSpPr/>
            <p:nvPr/>
          </p:nvSpPr>
          <p:spPr>
            <a:xfrm>
              <a:off x="3790387" y="6543904"/>
              <a:ext cx="275529" cy="275529"/>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40" name="rc11"/>
            <p:cNvSpPr/>
            <p:nvPr/>
          </p:nvSpPr>
          <p:spPr>
            <a:xfrm>
              <a:off x="4065916" y="6543904"/>
              <a:ext cx="275529" cy="275529"/>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41" name="rc12"/>
            <p:cNvSpPr/>
            <p:nvPr/>
          </p:nvSpPr>
          <p:spPr>
            <a:xfrm>
              <a:off x="4341445" y="6543904"/>
              <a:ext cx="275529" cy="275529"/>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42" name="rc13"/>
            <p:cNvSpPr/>
            <p:nvPr/>
          </p:nvSpPr>
          <p:spPr>
            <a:xfrm>
              <a:off x="4616975" y="6543904"/>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43" name="rc14"/>
            <p:cNvSpPr/>
            <p:nvPr/>
          </p:nvSpPr>
          <p:spPr>
            <a:xfrm>
              <a:off x="4892504" y="6543904"/>
              <a:ext cx="275529" cy="275529"/>
            </a:xfrm>
            <a:prstGeom prst="rect">
              <a:avLst/>
            </a:prstGeom>
            <a:solidFill>
              <a:srgbClr val="FCB69C">
                <a:alpha val="100000"/>
              </a:srgbClr>
            </a:solidFill>
            <a:ln w="5420" cap="flat">
              <a:solidFill>
                <a:srgbClr val="FFFFFF">
                  <a:alpha val="100000"/>
                </a:srgbClr>
              </a:solidFill>
              <a:prstDash val="solid"/>
              <a:miter/>
            </a:ln>
          </p:spPr>
          <p:txBody>
            <a:bodyPr/>
            <a:lstStyle/>
            <a:p>
              <a:endParaRPr/>
            </a:p>
          </p:txBody>
        </p:sp>
        <p:sp>
          <p:nvSpPr>
            <p:cNvPr id="644" name="rc15"/>
            <p:cNvSpPr/>
            <p:nvPr/>
          </p:nvSpPr>
          <p:spPr>
            <a:xfrm>
              <a:off x="5168033" y="6543904"/>
              <a:ext cx="275529" cy="275529"/>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45" name="rc16"/>
            <p:cNvSpPr/>
            <p:nvPr/>
          </p:nvSpPr>
          <p:spPr>
            <a:xfrm>
              <a:off x="5443562" y="6543904"/>
              <a:ext cx="275529" cy="275529"/>
            </a:xfrm>
            <a:prstGeom prst="rect">
              <a:avLst/>
            </a:prstGeom>
            <a:solidFill>
              <a:srgbClr val="D01E1F">
                <a:alpha val="100000"/>
              </a:srgbClr>
            </a:solidFill>
            <a:ln w="5420" cap="flat">
              <a:solidFill>
                <a:srgbClr val="FFFFFF">
                  <a:alpha val="100000"/>
                </a:srgbClr>
              </a:solidFill>
              <a:prstDash val="solid"/>
              <a:miter/>
            </a:ln>
          </p:spPr>
          <p:txBody>
            <a:bodyPr/>
            <a:lstStyle/>
            <a:p>
              <a:endParaRPr/>
            </a:p>
          </p:txBody>
        </p:sp>
        <p:sp>
          <p:nvSpPr>
            <p:cNvPr id="646" name="rc17"/>
            <p:cNvSpPr/>
            <p:nvPr/>
          </p:nvSpPr>
          <p:spPr>
            <a:xfrm>
              <a:off x="2412740"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7" name="rc18"/>
            <p:cNvSpPr/>
            <p:nvPr/>
          </p:nvSpPr>
          <p:spPr>
            <a:xfrm>
              <a:off x="2688270" y="6819433"/>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8" name="rc19"/>
            <p:cNvSpPr/>
            <p:nvPr/>
          </p:nvSpPr>
          <p:spPr>
            <a:xfrm>
              <a:off x="2963799" y="6819433"/>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49" name="rc20"/>
            <p:cNvSpPr/>
            <p:nvPr/>
          </p:nvSpPr>
          <p:spPr>
            <a:xfrm>
              <a:off x="3239328" y="6819433"/>
              <a:ext cx="275529" cy="275529"/>
            </a:xfrm>
            <a:prstGeom prst="rect">
              <a:avLst/>
            </a:prstGeom>
            <a:solidFill>
              <a:srgbClr val="FDC8B2">
                <a:alpha val="100000"/>
              </a:srgbClr>
            </a:solidFill>
            <a:ln w="5420" cap="flat">
              <a:solidFill>
                <a:srgbClr val="FFFFFF">
                  <a:alpha val="100000"/>
                </a:srgbClr>
              </a:solidFill>
              <a:prstDash val="solid"/>
              <a:miter/>
            </a:ln>
          </p:spPr>
          <p:txBody>
            <a:bodyPr/>
            <a:lstStyle/>
            <a:p>
              <a:endParaRPr/>
            </a:p>
          </p:txBody>
        </p:sp>
        <p:sp>
          <p:nvSpPr>
            <p:cNvPr id="650" name="rc21"/>
            <p:cNvSpPr/>
            <p:nvPr/>
          </p:nvSpPr>
          <p:spPr>
            <a:xfrm>
              <a:off x="3514857" y="6819433"/>
              <a:ext cx="275529" cy="275529"/>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51" name="rc22"/>
            <p:cNvSpPr/>
            <p:nvPr/>
          </p:nvSpPr>
          <p:spPr>
            <a:xfrm>
              <a:off x="3790387" y="6819433"/>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52" name="rc23"/>
            <p:cNvSpPr/>
            <p:nvPr/>
          </p:nvSpPr>
          <p:spPr>
            <a:xfrm>
              <a:off x="4065916" y="6819433"/>
              <a:ext cx="275529" cy="275529"/>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53" name="rc24"/>
            <p:cNvSpPr/>
            <p:nvPr/>
          </p:nvSpPr>
          <p:spPr>
            <a:xfrm>
              <a:off x="4341445" y="6819433"/>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54" name="rc25"/>
            <p:cNvSpPr/>
            <p:nvPr/>
          </p:nvSpPr>
          <p:spPr>
            <a:xfrm>
              <a:off x="4616975" y="6819433"/>
              <a:ext cx="275529" cy="275529"/>
            </a:xfrm>
            <a:prstGeom prst="rect">
              <a:avLst/>
            </a:prstGeom>
            <a:solidFill>
              <a:srgbClr val="FDB195">
                <a:alpha val="100000"/>
              </a:srgbClr>
            </a:solidFill>
            <a:ln w="5420" cap="flat">
              <a:solidFill>
                <a:srgbClr val="FFFFFF">
                  <a:alpha val="100000"/>
                </a:srgbClr>
              </a:solidFill>
              <a:prstDash val="solid"/>
              <a:miter/>
            </a:ln>
          </p:spPr>
          <p:txBody>
            <a:bodyPr/>
            <a:lstStyle/>
            <a:p>
              <a:endParaRPr/>
            </a:p>
          </p:txBody>
        </p:sp>
        <p:sp>
          <p:nvSpPr>
            <p:cNvPr id="655" name="rc26"/>
            <p:cNvSpPr/>
            <p:nvPr/>
          </p:nvSpPr>
          <p:spPr>
            <a:xfrm>
              <a:off x="4892504" y="6819433"/>
              <a:ext cx="275529" cy="275529"/>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56" name="rc27"/>
            <p:cNvSpPr/>
            <p:nvPr/>
          </p:nvSpPr>
          <p:spPr>
            <a:xfrm>
              <a:off x="5168033" y="6819433"/>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57" name="rc28"/>
            <p:cNvSpPr/>
            <p:nvPr/>
          </p:nvSpPr>
          <p:spPr>
            <a:xfrm>
              <a:off x="5443562"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8" name="rc29"/>
            <p:cNvSpPr/>
            <p:nvPr/>
          </p:nvSpPr>
          <p:spPr>
            <a:xfrm>
              <a:off x="2412740" y="7094962"/>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9" name="rc30"/>
            <p:cNvSpPr/>
            <p:nvPr/>
          </p:nvSpPr>
          <p:spPr>
            <a:xfrm>
              <a:off x="2688270" y="7094962"/>
              <a:ext cx="275529" cy="275529"/>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60" name="rc31"/>
            <p:cNvSpPr/>
            <p:nvPr/>
          </p:nvSpPr>
          <p:spPr>
            <a:xfrm>
              <a:off x="2963799" y="7094962"/>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61" name="rc32"/>
            <p:cNvSpPr/>
            <p:nvPr/>
          </p:nvSpPr>
          <p:spPr>
            <a:xfrm>
              <a:off x="3239328" y="7094962"/>
              <a:ext cx="275529" cy="275529"/>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62" name="rc33"/>
            <p:cNvSpPr/>
            <p:nvPr/>
          </p:nvSpPr>
          <p:spPr>
            <a:xfrm>
              <a:off x="3514857" y="7094962"/>
              <a:ext cx="275529" cy="275529"/>
            </a:xfrm>
            <a:prstGeom prst="rect">
              <a:avLst/>
            </a:prstGeom>
            <a:solidFill>
              <a:srgbClr val="FCB59A">
                <a:alpha val="100000"/>
              </a:srgbClr>
            </a:solidFill>
            <a:ln w="5420" cap="flat">
              <a:solidFill>
                <a:srgbClr val="FFFFFF">
                  <a:alpha val="100000"/>
                </a:srgbClr>
              </a:solidFill>
              <a:prstDash val="solid"/>
              <a:miter/>
            </a:ln>
          </p:spPr>
          <p:txBody>
            <a:bodyPr/>
            <a:lstStyle/>
            <a:p>
              <a:endParaRPr/>
            </a:p>
          </p:txBody>
        </p:sp>
        <p:sp>
          <p:nvSpPr>
            <p:cNvPr id="663" name="rc34"/>
            <p:cNvSpPr/>
            <p:nvPr/>
          </p:nvSpPr>
          <p:spPr>
            <a:xfrm>
              <a:off x="3790387"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4" name="rc35"/>
            <p:cNvSpPr/>
            <p:nvPr/>
          </p:nvSpPr>
          <p:spPr>
            <a:xfrm>
              <a:off x="4065916"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5" name="rc36"/>
            <p:cNvSpPr/>
            <p:nvPr/>
          </p:nvSpPr>
          <p:spPr>
            <a:xfrm>
              <a:off x="4341445" y="7094962"/>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66" name="rc37"/>
            <p:cNvSpPr/>
            <p:nvPr/>
          </p:nvSpPr>
          <p:spPr>
            <a:xfrm>
              <a:off x="4616975" y="7094962"/>
              <a:ext cx="275529" cy="275529"/>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67" name="rc38"/>
            <p:cNvSpPr/>
            <p:nvPr/>
          </p:nvSpPr>
          <p:spPr>
            <a:xfrm>
              <a:off x="4892504" y="7094962"/>
              <a:ext cx="275529" cy="275529"/>
            </a:xfrm>
            <a:prstGeom prst="rect">
              <a:avLst/>
            </a:prstGeom>
            <a:solidFill>
              <a:srgbClr val="FEDBCC">
                <a:alpha val="100000"/>
              </a:srgbClr>
            </a:solidFill>
            <a:ln w="5420" cap="flat">
              <a:solidFill>
                <a:srgbClr val="FFFFFF">
                  <a:alpha val="100000"/>
                </a:srgbClr>
              </a:solidFill>
              <a:prstDash val="solid"/>
              <a:miter/>
            </a:ln>
          </p:spPr>
          <p:txBody>
            <a:bodyPr/>
            <a:lstStyle/>
            <a:p>
              <a:endParaRPr/>
            </a:p>
          </p:txBody>
        </p:sp>
        <p:sp>
          <p:nvSpPr>
            <p:cNvPr id="668" name="rc39"/>
            <p:cNvSpPr/>
            <p:nvPr/>
          </p:nvSpPr>
          <p:spPr>
            <a:xfrm>
              <a:off x="5168033" y="7094962"/>
              <a:ext cx="275529" cy="275529"/>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69" name="rc40"/>
            <p:cNvSpPr/>
            <p:nvPr/>
          </p:nvSpPr>
          <p:spPr>
            <a:xfrm>
              <a:off x="5443562"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0" name="rc41"/>
            <p:cNvSpPr/>
            <p:nvPr/>
          </p:nvSpPr>
          <p:spPr>
            <a:xfrm>
              <a:off x="2412740" y="7370492"/>
              <a:ext cx="275529" cy="275529"/>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1" name="rc42"/>
            <p:cNvSpPr/>
            <p:nvPr/>
          </p:nvSpPr>
          <p:spPr>
            <a:xfrm>
              <a:off x="2688270" y="7370492"/>
              <a:ext cx="275529" cy="275529"/>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72" name="rc43"/>
            <p:cNvSpPr/>
            <p:nvPr/>
          </p:nvSpPr>
          <p:spPr>
            <a:xfrm>
              <a:off x="2963799" y="7370492"/>
              <a:ext cx="275529" cy="275529"/>
            </a:xfrm>
            <a:prstGeom prst="rect">
              <a:avLst/>
            </a:prstGeom>
            <a:solidFill>
              <a:srgbClr val="FCB498">
                <a:alpha val="100000"/>
              </a:srgbClr>
            </a:solidFill>
            <a:ln w="5420" cap="flat">
              <a:solidFill>
                <a:srgbClr val="FFFFFF">
                  <a:alpha val="100000"/>
                </a:srgbClr>
              </a:solidFill>
              <a:prstDash val="solid"/>
              <a:miter/>
            </a:ln>
          </p:spPr>
          <p:txBody>
            <a:bodyPr/>
            <a:lstStyle/>
            <a:p>
              <a:endParaRPr/>
            </a:p>
          </p:txBody>
        </p:sp>
        <p:sp>
          <p:nvSpPr>
            <p:cNvPr id="673" name="rc44"/>
            <p:cNvSpPr/>
            <p:nvPr/>
          </p:nvSpPr>
          <p:spPr>
            <a:xfrm>
              <a:off x="3239328" y="7370492"/>
              <a:ext cx="275529" cy="275529"/>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74" name="rc45"/>
            <p:cNvSpPr/>
            <p:nvPr/>
          </p:nvSpPr>
          <p:spPr>
            <a:xfrm>
              <a:off x="3514857" y="7370492"/>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75" name="rc46"/>
            <p:cNvSpPr/>
            <p:nvPr/>
          </p:nvSpPr>
          <p:spPr>
            <a:xfrm>
              <a:off x="3790387"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6" name="rc47"/>
            <p:cNvSpPr/>
            <p:nvPr/>
          </p:nvSpPr>
          <p:spPr>
            <a:xfrm>
              <a:off x="4065916"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7" name="rc48"/>
            <p:cNvSpPr/>
            <p:nvPr/>
          </p:nvSpPr>
          <p:spPr>
            <a:xfrm>
              <a:off x="4341445"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8" name="rc49"/>
            <p:cNvSpPr/>
            <p:nvPr/>
          </p:nvSpPr>
          <p:spPr>
            <a:xfrm>
              <a:off x="4616975" y="7370492"/>
              <a:ext cx="275529" cy="275529"/>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9" name="rc50"/>
            <p:cNvSpPr/>
            <p:nvPr/>
          </p:nvSpPr>
          <p:spPr>
            <a:xfrm>
              <a:off x="4892504" y="7370492"/>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0" name="rc51"/>
            <p:cNvSpPr/>
            <p:nvPr/>
          </p:nvSpPr>
          <p:spPr>
            <a:xfrm>
              <a:off x="5168033" y="7370492"/>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81" name="rc52"/>
            <p:cNvSpPr/>
            <p:nvPr/>
          </p:nvSpPr>
          <p:spPr>
            <a:xfrm>
              <a:off x="5443562"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2" name="rc53"/>
            <p:cNvSpPr/>
            <p:nvPr/>
          </p:nvSpPr>
          <p:spPr>
            <a:xfrm>
              <a:off x="2412740" y="7646021"/>
              <a:ext cx="275529" cy="275529"/>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83" name="rc54"/>
            <p:cNvSpPr/>
            <p:nvPr/>
          </p:nvSpPr>
          <p:spPr>
            <a:xfrm>
              <a:off x="2688270" y="7646021"/>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4" name="rc55"/>
            <p:cNvSpPr/>
            <p:nvPr/>
          </p:nvSpPr>
          <p:spPr>
            <a:xfrm>
              <a:off x="2963799"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5" name="rc56"/>
            <p:cNvSpPr/>
            <p:nvPr/>
          </p:nvSpPr>
          <p:spPr>
            <a:xfrm>
              <a:off x="3239328" y="7646021"/>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6" name="rc57"/>
            <p:cNvSpPr/>
            <p:nvPr/>
          </p:nvSpPr>
          <p:spPr>
            <a:xfrm>
              <a:off x="3514857"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7" name="rc58"/>
            <p:cNvSpPr/>
            <p:nvPr/>
          </p:nvSpPr>
          <p:spPr>
            <a:xfrm>
              <a:off x="3790387"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8" name="rc59"/>
            <p:cNvSpPr/>
            <p:nvPr/>
          </p:nvSpPr>
          <p:spPr>
            <a:xfrm>
              <a:off x="4065916"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9" name="rc60"/>
            <p:cNvSpPr/>
            <p:nvPr/>
          </p:nvSpPr>
          <p:spPr>
            <a:xfrm>
              <a:off x="4341445" y="7646021"/>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0" name="rc61"/>
            <p:cNvSpPr/>
            <p:nvPr/>
          </p:nvSpPr>
          <p:spPr>
            <a:xfrm>
              <a:off x="4616975" y="7646021"/>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1" name="rc62"/>
            <p:cNvSpPr/>
            <p:nvPr/>
          </p:nvSpPr>
          <p:spPr>
            <a:xfrm>
              <a:off x="4892504"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2" name="rc63"/>
            <p:cNvSpPr/>
            <p:nvPr/>
          </p:nvSpPr>
          <p:spPr>
            <a:xfrm>
              <a:off x="5168033" y="7646021"/>
              <a:ext cx="275529" cy="275529"/>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93" name="rc64"/>
            <p:cNvSpPr/>
            <p:nvPr/>
          </p:nvSpPr>
          <p:spPr>
            <a:xfrm>
              <a:off x="5443562" y="7646021"/>
              <a:ext cx="275529" cy="275529"/>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94" name="rc65"/>
            <p:cNvSpPr/>
            <p:nvPr/>
          </p:nvSpPr>
          <p:spPr>
            <a:xfrm>
              <a:off x="2412740" y="792155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5" name="rc66"/>
            <p:cNvSpPr/>
            <p:nvPr/>
          </p:nvSpPr>
          <p:spPr>
            <a:xfrm>
              <a:off x="2688270"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6" name="rc67"/>
            <p:cNvSpPr/>
            <p:nvPr/>
          </p:nvSpPr>
          <p:spPr>
            <a:xfrm>
              <a:off x="2963799" y="792155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7" name="rc68"/>
            <p:cNvSpPr/>
            <p:nvPr/>
          </p:nvSpPr>
          <p:spPr>
            <a:xfrm>
              <a:off x="3239328" y="7921550"/>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8" name="rc69"/>
            <p:cNvSpPr/>
            <p:nvPr/>
          </p:nvSpPr>
          <p:spPr>
            <a:xfrm>
              <a:off x="3514857" y="7921550"/>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99" name="rc70"/>
            <p:cNvSpPr/>
            <p:nvPr/>
          </p:nvSpPr>
          <p:spPr>
            <a:xfrm>
              <a:off x="3790387" y="7921550"/>
              <a:ext cx="275529" cy="275529"/>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00" name="rc71"/>
            <p:cNvSpPr/>
            <p:nvPr/>
          </p:nvSpPr>
          <p:spPr>
            <a:xfrm>
              <a:off x="4065916"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1" name="rc72"/>
            <p:cNvSpPr/>
            <p:nvPr/>
          </p:nvSpPr>
          <p:spPr>
            <a:xfrm>
              <a:off x="4341445"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2" name="rc73"/>
            <p:cNvSpPr/>
            <p:nvPr/>
          </p:nvSpPr>
          <p:spPr>
            <a:xfrm>
              <a:off x="4616975" y="792155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3" name="rc74"/>
            <p:cNvSpPr/>
            <p:nvPr/>
          </p:nvSpPr>
          <p:spPr>
            <a:xfrm>
              <a:off x="4892504" y="792155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4" name="rc75"/>
            <p:cNvSpPr/>
            <p:nvPr/>
          </p:nvSpPr>
          <p:spPr>
            <a:xfrm>
              <a:off x="5168033" y="792155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5" name="rc76"/>
            <p:cNvSpPr/>
            <p:nvPr/>
          </p:nvSpPr>
          <p:spPr>
            <a:xfrm>
              <a:off x="5443562"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6" name="rc77"/>
            <p:cNvSpPr/>
            <p:nvPr/>
          </p:nvSpPr>
          <p:spPr>
            <a:xfrm>
              <a:off x="2412740" y="8197080"/>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7" name="rc78"/>
            <p:cNvSpPr/>
            <p:nvPr/>
          </p:nvSpPr>
          <p:spPr>
            <a:xfrm>
              <a:off x="2688270" y="8197080"/>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8" name="rc79"/>
            <p:cNvSpPr/>
            <p:nvPr/>
          </p:nvSpPr>
          <p:spPr>
            <a:xfrm>
              <a:off x="2963799" y="8197080"/>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9" name="rc80"/>
            <p:cNvSpPr/>
            <p:nvPr/>
          </p:nvSpPr>
          <p:spPr>
            <a:xfrm>
              <a:off x="3239328"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0" name="rc81"/>
            <p:cNvSpPr/>
            <p:nvPr/>
          </p:nvSpPr>
          <p:spPr>
            <a:xfrm>
              <a:off x="3514857"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1" name="rc82"/>
            <p:cNvSpPr/>
            <p:nvPr/>
          </p:nvSpPr>
          <p:spPr>
            <a:xfrm>
              <a:off x="3790387"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2" name="rc83"/>
            <p:cNvSpPr/>
            <p:nvPr/>
          </p:nvSpPr>
          <p:spPr>
            <a:xfrm>
              <a:off x="4065916"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3" name="rc84"/>
            <p:cNvSpPr/>
            <p:nvPr/>
          </p:nvSpPr>
          <p:spPr>
            <a:xfrm>
              <a:off x="4341445"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4" name="rc85"/>
            <p:cNvSpPr/>
            <p:nvPr/>
          </p:nvSpPr>
          <p:spPr>
            <a:xfrm>
              <a:off x="4616975" y="8197080"/>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5" name="rc86"/>
            <p:cNvSpPr/>
            <p:nvPr/>
          </p:nvSpPr>
          <p:spPr>
            <a:xfrm>
              <a:off x="4892504" y="8197080"/>
              <a:ext cx="275529" cy="275529"/>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16" name="rc87"/>
            <p:cNvSpPr/>
            <p:nvPr/>
          </p:nvSpPr>
          <p:spPr>
            <a:xfrm>
              <a:off x="5168033"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7" name="rc88"/>
            <p:cNvSpPr/>
            <p:nvPr/>
          </p:nvSpPr>
          <p:spPr>
            <a:xfrm>
              <a:off x="5443562" y="8197080"/>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18" name="rc89"/>
            <p:cNvSpPr/>
            <p:nvPr/>
          </p:nvSpPr>
          <p:spPr>
            <a:xfrm>
              <a:off x="2412740"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9" name="rc90"/>
            <p:cNvSpPr/>
            <p:nvPr/>
          </p:nvSpPr>
          <p:spPr>
            <a:xfrm>
              <a:off x="2688270" y="8472609"/>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0" name="rc91"/>
            <p:cNvSpPr/>
            <p:nvPr/>
          </p:nvSpPr>
          <p:spPr>
            <a:xfrm>
              <a:off x="2963799" y="8472609"/>
              <a:ext cx="275529" cy="275529"/>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21" name="rc92"/>
            <p:cNvSpPr/>
            <p:nvPr/>
          </p:nvSpPr>
          <p:spPr>
            <a:xfrm>
              <a:off x="3239328"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2" name="rc93"/>
            <p:cNvSpPr/>
            <p:nvPr/>
          </p:nvSpPr>
          <p:spPr>
            <a:xfrm>
              <a:off x="3514857" y="8472609"/>
              <a:ext cx="275529" cy="275529"/>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23" name="rc94"/>
            <p:cNvSpPr/>
            <p:nvPr/>
          </p:nvSpPr>
          <p:spPr>
            <a:xfrm>
              <a:off x="3790387"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4" name="rc95"/>
            <p:cNvSpPr/>
            <p:nvPr/>
          </p:nvSpPr>
          <p:spPr>
            <a:xfrm>
              <a:off x="4065916"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5" name="rc96"/>
            <p:cNvSpPr/>
            <p:nvPr/>
          </p:nvSpPr>
          <p:spPr>
            <a:xfrm>
              <a:off x="4341445"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6" name="rc97"/>
            <p:cNvSpPr/>
            <p:nvPr/>
          </p:nvSpPr>
          <p:spPr>
            <a:xfrm>
              <a:off x="4616975" y="8472609"/>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7" name="rc98"/>
            <p:cNvSpPr/>
            <p:nvPr/>
          </p:nvSpPr>
          <p:spPr>
            <a:xfrm>
              <a:off x="4892504"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8" name="rc99"/>
            <p:cNvSpPr/>
            <p:nvPr/>
          </p:nvSpPr>
          <p:spPr>
            <a:xfrm>
              <a:off x="5168033"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9" name="rc100"/>
            <p:cNvSpPr/>
            <p:nvPr/>
          </p:nvSpPr>
          <p:spPr>
            <a:xfrm>
              <a:off x="5443562"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0" name="rc101"/>
            <p:cNvSpPr/>
            <p:nvPr/>
          </p:nvSpPr>
          <p:spPr>
            <a:xfrm>
              <a:off x="2412740"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1" name="rc102"/>
            <p:cNvSpPr/>
            <p:nvPr/>
          </p:nvSpPr>
          <p:spPr>
            <a:xfrm>
              <a:off x="2688270"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2" name="rc103"/>
            <p:cNvSpPr/>
            <p:nvPr/>
          </p:nvSpPr>
          <p:spPr>
            <a:xfrm>
              <a:off x="2963799" y="8748138"/>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33" name="rc104"/>
            <p:cNvSpPr/>
            <p:nvPr/>
          </p:nvSpPr>
          <p:spPr>
            <a:xfrm>
              <a:off x="3239328" y="8748138"/>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4" name="rc105"/>
            <p:cNvSpPr/>
            <p:nvPr/>
          </p:nvSpPr>
          <p:spPr>
            <a:xfrm>
              <a:off x="3514857" y="8748138"/>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35" name="rc106"/>
            <p:cNvSpPr/>
            <p:nvPr/>
          </p:nvSpPr>
          <p:spPr>
            <a:xfrm>
              <a:off x="3790387"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6" name="rc107"/>
            <p:cNvSpPr/>
            <p:nvPr/>
          </p:nvSpPr>
          <p:spPr>
            <a:xfrm>
              <a:off x="4065916"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7" name="rc108"/>
            <p:cNvSpPr/>
            <p:nvPr/>
          </p:nvSpPr>
          <p:spPr>
            <a:xfrm>
              <a:off x="4341445" y="8748138"/>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8" name="rc109"/>
            <p:cNvSpPr/>
            <p:nvPr/>
          </p:nvSpPr>
          <p:spPr>
            <a:xfrm>
              <a:off x="4616975" y="8748138"/>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9" name="rc110"/>
            <p:cNvSpPr/>
            <p:nvPr/>
          </p:nvSpPr>
          <p:spPr>
            <a:xfrm>
              <a:off x="4892504" y="8748138"/>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40" name="rc111"/>
            <p:cNvSpPr/>
            <p:nvPr/>
          </p:nvSpPr>
          <p:spPr>
            <a:xfrm>
              <a:off x="5168033"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1" name="rc112"/>
            <p:cNvSpPr/>
            <p:nvPr/>
          </p:nvSpPr>
          <p:spPr>
            <a:xfrm>
              <a:off x="5443562"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2" name="rc113"/>
            <p:cNvSpPr/>
            <p:nvPr/>
          </p:nvSpPr>
          <p:spPr>
            <a:xfrm>
              <a:off x="2412740"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3" name="rc114"/>
            <p:cNvSpPr/>
            <p:nvPr/>
          </p:nvSpPr>
          <p:spPr>
            <a:xfrm>
              <a:off x="2688270"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4" name="rc115"/>
            <p:cNvSpPr/>
            <p:nvPr/>
          </p:nvSpPr>
          <p:spPr>
            <a:xfrm>
              <a:off x="2963799" y="9023667"/>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45" name="rc116"/>
            <p:cNvSpPr/>
            <p:nvPr/>
          </p:nvSpPr>
          <p:spPr>
            <a:xfrm>
              <a:off x="3239328" y="9023667"/>
              <a:ext cx="275529" cy="275529"/>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746" name="rc117"/>
            <p:cNvSpPr/>
            <p:nvPr/>
          </p:nvSpPr>
          <p:spPr>
            <a:xfrm>
              <a:off x="3514857"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7" name="rc118"/>
            <p:cNvSpPr/>
            <p:nvPr/>
          </p:nvSpPr>
          <p:spPr>
            <a:xfrm>
              <a:off x="3790387" y="9023667"/>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48" name="rc119"/>
            <p:cNvSpPr/>
            <p:nvPr/>
          </p:nvSpPr>
          <p:spPr>
            <a:xfrm>
              <a:off x="4065916"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9" name="rc120"/>
            <p:cNvSpPr/>
            <p:nvPr/>
          </p:nvSpPr>
          <p:spPr>
            <a:xfrm>
              <a:off x="4341445"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50" name="rc121"/>
            <p:cNvSpPr/>
            <p:nvPr/>
          </p:nvSpPr>
          <p:spPr>
            <a:xfrm>
              <a:off x="4616975" y="9023667"/>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51" name="rc122"/>
            <p:cNvSpPr/>
            <p:nvPr/>
          </p:nvSpPr>
          <p:spPr>
            <a:xfrm>
              <a:off x="4892504"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52" name="rc123"/>
            <p:cNvSpPr/>
            <p:nvPr/>
          </p:nvSpPr>
          <p:spPr>
            <a:xfrm>
              <a:off x="5168033"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53" name="rc124"/>
            <p:cNvSpPr/>
            <p:nvPr/>
          </p:nvSpPr>
          <p:spPr>
            <a:xfrm>
              <a:off x="5443562"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54" name="tx125"/>
            <p:cNvSpPr/>
            <p:nvPr/>
          </p:nvSpPr>
          <p:spPr>
            <a:xfrm>
              <a:off x="1427562" y="9074740"/>
              <a:ext cx="796304"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Unspecified</a:t>
              </a:r>
            </a:p>
          </p:txBody>
        </p:sp>
        <p:sp>
          <p:nvSpPr>
            <p:cNvPr id="755" name="tx126"/>
            <p:cNvSpPr/>
            <p:nvPr/>
          </p:nvSpPr>
          <p:spPr>
            <a:xfrm>
              <a:off x="1766518" y="8827562"/>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56" name="tx127"/>
            <p:cNvSpPr/>
            <p:nvPr/>
          </p:nvSpPr>
          <p:spPr>
            <a:xfrm>
              <a:off x="1834384" y="8555828"/>
              <a:ext cx="389483"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TETE</a:t>
              </a:r>
            </a:p>
          </p:txBody>
        </p:sp>
        <p:sp>
          <p:nvSpPr>
            <p:cNvPr id="757" name="tx128"/>
            <p:cNvSpPr/>
            <p:nvPr/>
          </p:nvSpPr>
          <p:spPr>
            <a:xfrm>
              <a:off x="1631159" y="8276578"/>
              <a:ext cx="592708"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MANICA</a:t>
              </a:r>
            </a:p>
          </p:txBody>
        </p:sp>
        <p:sp>
          <p:nvSpPr>
            <p:cNvPr id="758" name="tx129"/>
            <p:cNvSpPr/>
            <p:nvPr/>
          </p:nvSpPr>
          <p:spPr>
            <a:xfrm>
              <a:off x="1571926" y="8000974"/>
              <a:ext cx="65194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MAPUTO</a:t>
              </a:r>
            </a:p>
          </p:txBody>
        </p:sp>
        <p:sp>
          <p:nvSpPr>
            <p:cNvPr id="759" name="tx130"/>
            <p:cNvSpPr/>
            <p:nvPr/>
          </p:nvSpPr>
          <p:spPr>
            <a:xfrm>
              <a:off x="1004370" y="7725445"/>
              <a:ext cx="1219497"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CABO DELGADO</a:t>
              </a:r>
            </a:p>
          </p:txBody>
        </p:sp>
        <p:sp>
          <p:nvSpPr>
            <p:cNvPr id="760" name="tx131"/>
            <p:cNvSpPr/>
            <p:nvPr/>
          </p:nvSpPr>
          <p:spPr>
            <a:xfrm>
              <a:off x="1461793" y="7453711"/>
              <a:ext cx="762074"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ZAMBEZIA</a:t>
              </a:r>
            </a:p>
          </p:txBody>
        </p:sp>
        <p:sp>
          <p:nvSpPr>
            <p:cNvPr id="761" name="tx132"/>
            <p:cNvSpPr/>
            <p:nvPr/>
          </p:nvSpPr>
          <p:spPr>
            <a:xfrm>
              <a:off x="1707210" y="7174461"/>
              <a:ext cx="5166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NASSA</a:t>
              </a:r>
            </a:p>
          </p:txBody>
        </p:sp>
        <p:sp>
          <p:nvSpPr>
            <p:cNvPr id="762" name="tx133"/>
            <p:cNvSpPr/>
            <p:nvPr/>
          </p:nvSpPr>
          <p:spPr>
            <a:xfrm>
              <a:off x="1622527" y="6898857"/>
              <a:ext cx="60134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SOFALA</a:t>
              </a:r>
            </a:p>
          </p:txBody>
        </p:sp>
        <p:sp>
          <p:nvSpPr>
            <p:cNvPr id="763" name="tx134"/>
            <p:cNvSpPr/>
            <p:nvPr/>
          </p:nvSpPr>
          <p:spPr>
            <a:xfrm>
              <a:off x="1487094" y="6625263"/>
              <a:ext cx="736773"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NAMPULA</a:t>
              </a:r>
            </a:p>
          </p:txBody>
        </p:sp>
        <p:sp>
          <p:nvSpPr>
            <p:cNvPr id="764" name="tx135"/>
            <p:cNvSpPr/>
            <p:nvPr/>
          </p:nvSpPr>
          <p:spPr>
            <a:xfrm rot="-2700000">
              <a:off x="2110870"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65" name="tx136"/>
            <p:cNvSpPr/>
            <p:nvPr/>
          </p:nvSpPr>
          <p:spPr>
            <a:xfrm rot="-2700000">
              <a:off x="2386399"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66" name="tx137"/>
            <p:cNvSpPr/>
            <p:nvPr/>
          </p:nvSpPr>
          <p:spPr>
            <a:xfrm rot="-2700000">
              <a:off x="2661928"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67" name="tx138"/>
            <p:cNvSpPr/>
            <p:nvPr/>
          </p:nvSpPr>
          <p:spPr>
            <a:xfrm rot="-2700000">
              <a:off x="2937458"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68" name="tx139"/>
            <p:cNvSpPr/>
            <p:nvPr/>
          </p:nvSpPr>
          <p:spPr>
            <a:xfrm rot="-2700000">
              <a:off x="3212987"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69" name="tx140"/>
            <p:cNvSpPr/>
            <p:nvPr/>
          </p:nvSpPr>
          <p:spPr>
            <a:xfrm rot="-2700000">
              <a:off x="3488516"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70" name="tx141"/>
            <p:cNvSpPr/>
            <p:nvPr/>
          </p:nvSpPr>
          <p:spPr>
            <a:xfrm rot="-2700000">
              <a:off x="3764045"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71" name="tx142"/>
            <p:cNvSpPr/>
            <p:nvPr/>
          </p:nvSpPr>
          <p:spPr>
            <a:xfrm rot="-2700000">
              <a:off x="4039575"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72" name="tx143"/>
            <p:cNvSpPr/>
            <p:nvPr/>
          </p:nvSpPr>
          <p:spPr>
            <a:xfrm rot="-2700000">
              <a:off x="4315104"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73" name="tx144"/>
            <p:cNvSpPr/>
            <p:nvPr/>
          </p:nvSpPr>
          <p:spPr>
            <a:xfrm rot="-2700000">
              <a:off x="4590607" y="964249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74" name="tx145"/>
            <p:cNvSpPr/>
            <p:nvPr/>
          </p:nvSpPr>
          <p:spPr>
            <a:xfrm rot="-2700000">
              <a:off x="4866163"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75" name="tx146"/>
            <p:cNvSpPr/>
            <p:nvPr/>
          </p:nvSpPr>
          <p:spPr>
            <a:xfrm rot="-2700000">
              <a:off x="5141692"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76" name="pic147"/>
            <p:cNvPicPr/>
            <p:nvPr/>
          </p:nvPicPr>
          <p:blipFill>
            <a:blip r:embed="rId2" cstate="print"/>
            <a:stretch>
              <a:fillRect/>
            </a:stretch>
          </p:blipFill>
          <p:spPr>
            <a:xfrm>
              <a:off x="2985916" y="10138064"/>
              <a:ext cx="2160000" cy="144000"/>
            </a:xfrm>
            <a:prstGeom prst="rect">
              <a:avLst/>
            </a:prstGeom>
          </p:spPr>
        </p:pic>
        <p:sp>
          <p:nvSpPr>
            <p:cNvPr id="777" name="pl148"/>
            <p:cNvSpPr/>
            <p:nvPr/>
          </p:nvSpPr>
          <p:spPr>
            <a:xfrm>
              <a:off x="3406461"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8" name="pl149"/>
            <p:cNvSpPr/>
            <p:nvPr/>
          </p:nvSpPr>
          <p:spPr>
            <a:xfrm>
              <a:off x="3831916"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79" name="pl150"/>
            <p:cNvSpPr/>
            <p:nvPr/>
          </p:nvSpPr>
          <p:spPr>
            <a:xfrm>
              <a:off x="4257370"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80" name="pl151"/>
            <p:cNvSpPr/>
            <p:nvPr/>
          </p:nvSpPr>
          <p:spPr>
            <a:xfrm>
              <a:off x="4682825"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81" name="pl152"/>
            <p:cNvSpPr/>
            <p:nvPr/>
          </p:nvSpPr>
          <p:spPr>
            <a:xfrm>
              <a:off x="5108280"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82" name="pl153"/>
            <p:cNvSpPr/>
            <p:nvPr/>
          </p:nvSpPr>
          <p:spPr>
            <a:xfrm>
              <a:off x="3406461"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3" name="pl154"/>
            <p:cNvSpPr/>
            <p:nvPr/>
          </p:nvSpPr>
          <p:spPr>
            <a:xfrm>
              <a:off x="3831916"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4" name="pl155"/>
            <p:cNvSpPr/>
            <p:nvPr/>
          </p:nvSpPr>
          <p:spPr>
            <a:xfrm>
              <a:off x="4257370"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5" name="pl156"/>
            <p:cNvSpPr/>
            <p:nvPr/>
          </p:nvSpPr>
          <p:spPr>
            <a:xfrm>
              <a:off x="4682825"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6" name="pl157"/>
            <p:cNvSpPr/>
            <p:nvPr/>
          </p:nvSpPr>
          <p:spPr>
            <a:xfrm>
              <a:off x="5108280"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87" name="tx158"/>
            <p:cNvSpPr/>
            <p:nvPr/>
          </p:nvSpPr>
          <p:spPr>
            <a:xfrm>
              <a:off x="3335830" y="10349731"/>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a:t>
              </a:r>
            </a:p>
          </p:txBody>
        </p:sp>
        <p:sp>
          <p:nvSpPr>
            <p:cNvPr id="788" name="tx159"/>
            <p:cNvSpPr/>
            <p:nvPr/>
          </p:nvSpPr>
          <p:spPr>
            <a:xfrm>
              <a:off x="3725969"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a:t>
              </a:r>
            </a:p>
          </p:txBody>
        </p:sp>
        <p:sp>
          <p:nvSpPr>
            <p:cNvPr id="789" name="tx160"/>
            <p:cNvSpPr/>
            <p:nvPr/>
          </p:nvSpPr>
          <p:spPr>
            <a:xfrm>
              <a:off x="4151423"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150</a:t>
              </a:r>
            </a:p>
          </p:txBody>
        </p:sp>
        <p:sp>
          <p:nvSpPr>
            <p:cNvPr id="790" name="tx161"/>
            <p:cNvSpPr/>
            <p:nvPr/>
          </p:nvSpPr>
          <p:spPr>
            <a:xfrm>
              <a:off x="4576878"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91" name="tx162"/>
            <p:cNvSpPr/>
            <p:nvPr/>
          </p:nvSpPr>
          <p:spPr>
            <a:xfrm>
              <a:off x="5002333"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250</a:t>
              </a:r>
            </a:p>
          </p:txBody>
        </p:sp>
        <p:sp>
          <p:nvSpPr>
            <p:cNvPr id="792" name="tx163"/>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93" name="Content Placeholder 792"/>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94" name="Content Placeholder 793"/>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95" name="Content Placeholder 79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Nigeria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95011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27962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60913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293864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226815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461486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394437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32738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2090518" y="26033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2129569" y="5061749"/>
              <a:ext cx="234305" cy="2236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5008445"/>
              <a:ext cx="234305" cy="5330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3700989"/>
              <a:ext cx="234305" cy="130745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129569" y="3340935"/>
              <a:ext cx="234305" cy="3600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4962852"/>
              <a:ext cx="234305" cy="3225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4861943"/>
              <a:ext cx="234305" cy="1009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3427764"/>
              <a:ext cx="234305" cy="143417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389908" y="2876285"/>
              <a:ext cx="234305" cy="5514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4892115"/>
              <a:ext cx="234305" cy="3932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4711418"/>
              <a:ext cx="234305" cy="18069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3574266"/>
              <a:ext cx="234305" cy="11371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650247" y="2895729"/>
              <a:ext cx="234305" cy="6785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082199"/>
              <a:ext cx="234305" cy="2031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067784"/>
              <a:ext cx="234305" cy="144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4568268"/>
              <a:ext cx="234305" cy="49951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910586" y="4178713"/>
              <a:ext cx="234305" cy="3895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5151595"/>
              <a:ext cx="234305" cy="1337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150924"/>
              <a:ext cx="234305" cy="6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4896138"/>
              <a:ext cx="234305" cy="25478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170925" y="4480099"/>
              <a:ext cx="234305" cy="4160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207581"/>
              <a:ext cx="234305" cy="777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20758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125781"/>
              <a:ext cx="234305" cy="8179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431264" y="4876359"/>
              <a:ext cx="234305" cy="2494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226355"/>
              <a:ext cx="234305" cy="590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22635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168357"/>
              <a:ext cx="234305" cy="5799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691604" y="4974250"/>
              <a:ext cx="234305" cy="1941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241441"/>
              <a:ext cx="234305" cy="439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241105"/>
              <a:ext cx="234305" cy="3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5210933"/>
              <a:ext cx="234305" cy="301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951943" y="5011798"/>
              <a:ext cx="234305" cy="19913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253509"/>
              <a:ext cx="234305" cy="318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251498"/>
              <a:ext cx="234305" cy="20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205905"/>
              <a:ext cx="234305" cy="455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212282" y="5022190"/>
              <a:ext cx="234305" cy="1837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255186"/>
              <a:ext cx="234305" cy="301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254180"/>
              <a:ext cx="234305" cy="10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194506"/>
              <a:ext cx="234305" cy="5967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472621" y="4918935"/>
              <a:ext cx="234305" cy="2755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262226"/>
              <a:ext cx="234305" cy="231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5252839"/>
              <a:ext cx="234305" cy="93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5205569"/>
              <a:ext cx="234305" cy="472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732960" y="4916253"/>
              <a:ext cx="234305" cy="2893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5265243"/>
              <a:ext cx="234305" cy="201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526524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4993299" y="5190148"/>
              <a:ext cx="234305" cy="7509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4993299" y="5001405"/>
              <a:ext cx="234305" cy="1887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5" name="pg64"/>
            <p:cNvSpPr/>
            <p:nvPr/>
          </p:nvSpPr>
          <p:spPr>
            <a:xfrm>
              <a:off x="2705308"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6" name="tx65"/>
            <p:cNvSpPr/>
            <p:nvPr/>
          </p:nvSpPr>
          <p:spPr>
            <a:xfrm>
              <a:off x="2830190"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20,748 case(s)</a:t>
              </a:r>
            </a:p>
          </p:txBody>
        </p:sp>
        <p:sp>
          <p:nvSpPr>
            <p:cNvPr id="67" name="pg66"/>
            <p:cNvSpPr/>
            <p:nvPr/>
          </p:nvSpPr>
          <p:spPr>
            <a:xfrm>
              <a:off x="2923841"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8" name="tx67"/>
            <p:cNvSpPr/>
            <p:nvPr/>
          </p:nvSpPr>
          <p:spPr>
            <a:xfrm>
              <a:off x="3027910"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23,983 case(s)</a:t>
              </a:r>
            </a:p>
          </p:txBody>
        </p:sp>
        <p:sp>
          <p:nvSpPr>
            <p:cNvPr id="69" name="rc68"/>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70" name="rc69"/>
            <p:cNvSpPr/>
            <p:nvPr/>
          </p:nvSpPr>
          <p:spPr>
            <a:xfrm>
              <a:off x="5266656" y="2153563"/>
              <a:ext cx="3176137" cy="3131794"/>
            </a:xfrm>
            <a:prstGeom prst="rect">
              <a:avLst/>
            </a:prstGeom>
            <a:solidFill>
              <a:srgbClr val="FFFFFF">
                <a:alpha val="100000"/>
              </a:srgbClr>
            </a:solidFill>
          </p:spPr>
          <p:txBody>
            <a:bodyPr/>
            <a:lstStyle/>
            <a:p>
              <a:endParaRPr/>
            </a:p>
          </p:txBody>
        </p:sp>
        <p:sp>
          <p:nvSpPr>
            <p:cNvPr id="71" name="pl70"/>
            <p:cNvSpPr/>
            <p:nvPr/>
          </p:nvSpPr>
          <p:spPr>
            <a:xfrm>
              <a:off x="5266656" y="495011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427962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360913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4" name="pl73"/>
            <p:cNvSpPr/>
            <p:nvPr/>
          </p:nvSpPr>
          <p:spPr>
            <a:xfrm>
              <a:off x="5266656" y="293864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5" name="pl74"/>
            <p:cNvSpPr/>
            <p:nvPr/>
          </p:nvSpPr>
          <p:spPr>
            <a:xfrm>
              <a:off x="5266656" y="226815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pl76"/>
            <p:cNvSpPr/>
            <p:nvPr/>
          </p:nvSpPr>
          <p:spPr>
            <a:xfrm>
              <a:off x="5266656" y="461486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8" name="pl77"/>
            <p:cNvSpPr/>
            <p:nvPr/>
          </p:nvSpPr>
          <p:spPr>
            <a:xfrm>
              <a:off x="5266656" y="394437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5266656" y="32738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5266656" y="26033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1" name="rc80"/>
            <p:cNvSpPr/>
            <p:nvPr/>
          </p:nvSpPr>
          <p:spPr>
            <a:xfrm>
              <a:off x="5305706" y="5181096"/>
              <a:ext cx="234305" cy="10426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305706" y="4773773"/>
              <a:ext cx="234305" cy="4073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305706" y="4610509"/>
              <a:ext cx="234305" cy="16326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305706" y="4362428"/>
              <a:ext cx="234305" cy="2480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566046" y="5206240"/>
              <a:ext cx="234305" cy="791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566046" y="5015821"/>
              <a:ext cx="234305" cy="19041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566046" y="4732538"/>
              <a:ext cx="234305" cy="28328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566046" y="4462666"/>
              <a:ext cx="234305" cy="2698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5826385" y="5197859"/>
              <a:ext cx="234305" cy="874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5826385" y="5167016"/>
              <a:ext cx="234305" cy="3084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5826385" y="4482445"/>
              <a:ext cx="234305" cy="6845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5826385" y="4142507"/>
              <a:ext cx="234305" cy="3399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086724" y="5210598"/>
              <a:ext cx="234305" cy="7475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086724" y="5187801"/>
              <a:ext cx="234305" cy="2279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086724" y="4699684"/>
              <a:ext cx="234305" cy="4881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086724" y="4398634"/>
              <a:ext cx="234305" cy="30105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347063" y="5219314"/>
              <a:ext cx="234305" cy="6604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347063" y="5204564"/>
              <a:ext cx="234305" cy="147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347063" y="4749636"/>
              <a:ext cx="234305" cy="45492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347063" y="4464007"/>
              <a:ext cx="234305" cy="2856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607402" y="5249822"/>
              <a:ext cx="234305" cy="355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607402" y="5242111"/>
              <a:ext cx="234305" cy="77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607402" y="4912230"/>
              <a:ext cx="234305" cy="3298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607402" y="4687280"/>
              <a:ext cx="234305" cy="2249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867741" y="5239094"/>
              <a:ext cx="234305" cy="462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6867741" y="5227696"/>
              <a:ext cx="234305" cy="113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6867741" y="5079852"/>
              <a:ext cx="234305" cy="14784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6867741" y="4918264"/>
              <a:ext cx="234305" cy="1615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128081" y="5258538"/>
              <a:ext cx="234305" cy="2681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128081" y="5249151"/>
              <a:ext cx="234305" cy="93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128081" y="5177744"/>
              <a:ext cx="234305" cy="7140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128081" y="5017497"/>
              <a:ext cx="234305" cy="16024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388420" y="5248146"/>
              <a:ext cx="234305" cy="372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388420" y="5239094"/>
              <a:ext cx="234305" cy="90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388420" y="5219650"/>
              <a:ext cx="234305" cy="194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388420" y="5087228"/>
              <a:ext cx="234305" cy="1324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648759" y="5224008"/>
              <a:ext cx="234305" cy="613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648759" y="5211939"/>
              <a:ext cx="234305" cy="120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648759" y="5203223"/>
              <a:ext cx="234305" cy="87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648759" y="5030907"/>
              <a:ext cx="234305" cy="1723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7909098" y="5245799"/>
              <a:ext cx="234305" cy="395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7909098" y="5232389"/>
              <a:ext cx="234305" cy="134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7909098" y="5218309"/>
              <a:ext cx="234305" cy="140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7909098" y="5019173"/>
              <a:ext cx="234305" cy="19913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rc124"/>
            <p:cNvSpPr/>
            <p:nvPr/>
          </p:nvSpPr>
          <p:spPr>
            <a:xfrm>
              <a:off x="8169437" y="5257868"/>
              <a:ext cx="234305" cy="274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6" name="rc125"/>
            <p:cNvSpPr/>
            <p:nvPr/>
          </p:nvSpPr>
          <p:spPr>
            <a:xfrm>
              <a:off x="8169437" y="5246469"/>
              <a:ext cx="234305" cy="113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7" name="rc126"/>
            <p:cNvSpPr/>
            <p:nvPr/>
          </p:nvSpPr>
          <p:spPr>
            <a:xfrm>
              <a:off x="8169437" y="5240435"/>
              <a:ext cx="234305" cy="60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8" name="rc127"/>
            <p:cNvSpPr/>
            <p:nvPr/>
          </p:nvSpPr>
          <p:spPr>
            <a:xfrm>
              <a:off x="8169437" y="5116729"/>
              <a:ext cx="234305" cy="1237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9" name="pg128"/>
            <p:cNvSpPr/>
            <p:nvPr/>
          </p:nvSpPr>
          <p:spPr>
            <a:xfrm>
              <a:off x="5881446"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30" name="tx129"/>
            <p:cNvSpPr/>
            <p:nvPr/>
          </p:nvSpPr>
          <p:spPr>
            <a:xfrm>
              <a:off x="6006328"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12,224 case(s)</a:t>
              </a:r>
            </a:p>
          </p:txBody>
        </p:sp>
        <p:sp>
          <p:nvSpPr>
            <p:cNvPr id="131" name="pg130"/>
            <p:cNvSpPr/>
            <p:nvPr/>
          </p:nvSpPr>
          <p:spPr>
            <a:xfrm>
              <a:off x="6099979"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32" name="tx131"/>
            <p:cNvSpPr/>
            <p:nvPr/>
          </p:nvSpPr>
          <p:spPr>
            <a:xfrm>
              <a:off x="6204047"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20,143 case(s)</a:t>
              </a:r>
            </a:p>
          </p:txBody>
        </p:sp>
        <p:sp>
          <p:nvSpPr>
            <p:cNvPr id="133" name="rc132"/>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4" name="rc133"/>
            <p:cNvSpPr/>
            <p:nvPr/>
          </p:nvSpPr>
          <p:spPr>
            <a:xfrm>
              <a:off x="8442793" y="2153563"/>
              <a:ext cx="3176137" cy="3131794"/>
            </a:xfrm>
            <a:prstGeom prst="rect">
              <a:avLst/>
            </a:prstGeom>
            <a:solidFill>
              <a:srgbClr val="FFFFFF">
                <a:alpha val="100000"/>
              </a:srgbClr>
            </a:solidFill>
          </p:spPr>
          <p:txBody>
            <a:bodyPr/>
            <a:lstStyle/>
            <a:p>
              <a:endParaRPr/>
            </a:p>
          </p:txBody>
        </p:sp>
        <p:sp>
          <p:nvSpPr>
            <p:cNvPr id="135" name="pl134"/>
            <p:cNvSpPr/>
            <p:nvPr/>
          </p:nvSpPr>
          <p:spPr>
            <a:xfrm>
              <a:off x="8442793" y="495011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8442793" y="427962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7" name="pl136"/>
            <p:cNvSpPr/>
            <p:nvPr/>
          </p:nvSpPr>
          <p:spPr>
            <a:xfrm>
              <a:off x="8442793" y="360913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8" name="pl137"/>
            <p:cNvSpPr/>
            <p:nvPr/>
          </p:nvSpPr>
          <p:spPr>
            <a:xfrm>
              <a:off x="8442793" y="293864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9" name="pl138"/>
            <p:cNvSpPr/>
            <p:nvPr/>
          </p:nvSpPr>
          <p:spPr>
            <a:xfrm>
              <a:off x="8442793" y="226815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40" name="pl139"/>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1" name="pl140"/>
            <p:cNvSpPr/>
            <p:nvPr/>
          </p:nvSpPr>
          <p:spPr>
            <a:xfrm>
              <a:off x="8442793" y="461486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2" name="pl141"/>
            <p:cNvSpPr/>
            <p:nvPr/>
          </p:nvSpPr>
          <p:spPr>
            <a:xfrm>
              <a:off x="8442793" y="394437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3" name="pl142"/>
            <p:cNvSpPr/>
            <p:nvPr/>
          </p:nvSpPr>
          <p:spPr>
            <a:xfrm>
              <a:off x="8442793" y="32738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4" name="pl143"/>
            <p:cNvSpPr/>
            <p:nvPr/>
          </p:nvSpPr>
          <p:spPr>
            <a:xfrm>
              <a:off x="8442793" y="26033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5" name="rc144"/>
            <p:cNvSpPr/>
            <p:nvPr/>
          </p:nvSpPr>
          <p:spPr>
            <a:xfrm>
              <a:off x="8481844" y="5141873"/>
              <a:ext cx="234305" cy="1434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481844" y="4552512"/>
              <a:ext cx="234305" cy="5893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481844" y="4464677"/>
              <a:ext cx="234305" cy="878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8481844" y="4214920"/>
              <a:ext cx="234305" cy="2497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8742183" y="5086893"/>
              <a:ext cx="234305" cy="1984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8742183" y="4945084"/>
              <a:ext cx="234305" cy="1418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8742183" y="4682922"/>
              <a:ext cx="234305" cy="2621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8742183" y="4199163"/>
              <a:ext cx="234305" cy="4837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002523" y="5125110"/>
              <a:ext cx="234305" cy="1602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002523" y="5074488"/>
              <a:ext cx="234305" cy="5062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002523" y="4660461"/>
              <a:ext cx="234305" cy="41402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002523" y="4145859"/>
              <a:ext cx="234305" cy="5146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262862" y="5200541"/>
              <a:ext cx="234305" cy="848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262862" y="5147237"/>
              <a:ext cx="234305" cy="5330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262862" y="4726504"/>
              <a:ext cx="234305" cy="42073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262862" y="4377514"/>
              <a:ext cx="234305" cy="3489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523201" y="5224343"/>
              <a:ext cx="234305" cy="610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523201" y="5212945"/>
              <a:ext cx="234305" cy="113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523201" y="4856579"/>
              <a:ext cx="234305" cy="35636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523201" y="4537426"/>
              <a:ext cx="234305" cy="3191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9783540" y="5238759"/>
              <a:ext cx="234305" cy="465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9783540" y="523875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9783540" y="5113377"/>
              <a:ext cx="234305" cy="1253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9783540" y="4914912"/>
              <a:ext cx="234305" cy="1984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043879" y="5247475"/>
              <a:ext cx="234305" cy="378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043879" y="524747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043879" y="5147907"/>
              <a:ext cx="234305" cy="995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043879" y="4956147"/>
              <a:ext cx="234305" cy="1917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304218" y="5247475"/>
              <a:ext cx="234305" cy="378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304218" y="524747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304218" y="5182773"/>
              <a:ext cx="234305" cy="647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304218" y="5013474"/>
              <a:ext cx="234305" cy="1692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564558" y="5241776"/>
              <a:ext cx="234305" cy="435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564558" y="524177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564558" y="5200205"/>
              <a:ext cx="234305" cy="415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564558" y="5030571"/>
              <a:ext cx="234305" cy="1696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0824897" y="5249486"/>
              <a:ext cx="234305" cy="358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0824897" y="524948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0824897" y="5223673"/>
              <a:ext cx="234305" cy="258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0824897" y="5062755"/>
              <a:ext cx="234305" cy="1609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085236" y="5259879"/>
              <a:ext cx="234305" cy="254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085236" y="525987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085236" y="5242446"/>
              <a:ext cx="234305" cy="1743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085236" y="5052362"/>
              <a:ext cx="234305" cy="1900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345575" y="5279994"/>
              <a:ext cx="234305" cy="53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11345575" y="527999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345575" y="5252504"/>
              <a:ext cx="234305" cy="2749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345575" y="5203223"/>
              <a:ext cx="234305" cy="492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3" name="pg192"/>
            <p:cNvSpPr/>
            <p:nvPr/>
          </p:nvSpPr>
          <p:spPr>
            <a:xfrm>
              <a:off x="1010022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94" name="pg193"/>
            <p:cNvSpPr/>
            <p:nvPr/>
          </p:nvSpPr>
          <p:spPr>
            <a:xfrm>
              <a:off x="9057584"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5" name="tx194"/>
            <p:cNvSpPr/>
            <p:nvPr/>
          </p:nvSpPr>
          <p:spPr>
            <a:xfrm>
              <a:off x="918246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10,948 case(s)</a:t>
              </a:r>
            </a:p>
          </p:txBody>
        </p:sp>
        <p:sp>
          <p:nvSpPr>
            <p:cNvPr id="196" name="pg195"/>
            <p:cNvSpPr/>
            <p:nvPr/>
          </p:nvSpPr>
          <p:spPr>
            <a:xfrm>
              <a:off x="9276117"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7" name="tx196"/>
            <p:cNvSpPr/>
            <p:nvPr/>
          </p:nvSpPr>
          <p:spPr>
            <a:xfrm>
              <a:off x="9380185"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14,999 case(s)</a:t>
              </a:r>
            </a:p>
          </p:txBody>
        </p:sp>
        <p:sp>
          <p:nvSpPr>
            <p:cNvPr id="198" name="rc197"/>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9" name="rc198"/>
            <p:cNvSpPr/>
            <p:nvPr/>
          </p:nvSpPr>
          <p:spPr>
            <a:xfrm>
              <a:off x="11618931" y="2153563"/>
              <a:ext cx="3176137" cy="3131794"/>
            </a:xfrm>
            <a:prstGeom prst="rect">
              <a:avLst/>
            </a:prstGeom>
            <a:solidFill>
              <a:srgbClr val="FFFFFF">
                <a:alpha val="100000"/>
              </a:srgbClr>
            </a:solidFill>
          </p:spPr>
          <p:txBody>
            <a:bodyPr/>
            <a:lstStyle/>
            <a:p>
              <a:endParaRPr/>
            </a:p>
          </p:txBody>
        </p:sp>
        <p:sp>
          <p:nvSpPr>
            <p:cNvPr id="200" name="pl199"/>
            <p:cNvSpPr/>
            <p:nvPr/>
          </p:nvSpPr>
          <p:spPr>
            <a:xfrm>
              <a:off x="11618931" y="495011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1" name="pl200"/>
            <p:cNvSpPr/>
            <p:nvPr/>
          </p:nvSpPr>
          <p:spPr>
            <a:xfrm>
              <a:off x="11618931" y="427962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2" name="pl201"/>
            <p:cNvSpPr/>
            <p:nvPr/>
          </p:nvSpPr>
          <p:spPr>
            <a:xfrm>
              <a:off x="11618931" y="360913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3" name="pl202"/>
            <p:cNvSpPr/>
            <p:nvPr/>
          </p:nvSpPr>
          <p:spPr>
            <a:xfrm>
              <a:off x="11618931" y="293864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4" name="pl203"/>
            <p:cNvSpPr/>
            <p:nvPr/>
          </p:nvSpPr>
          <p:spPr>
            <a:xfrm>
              <a:off x="11618931" y="226815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5" name="pl204"/>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6" name="pl205"/>
            <p:cNvSpPr/>
            <p:nvPr/>
          </p:nvSpPr>
          <p:spPr>
            <a:xfrm>
              <a:off x="11618931" y="461486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7" name="pl206"/>
            <p:cNvSpPr/>
            <p:nvPr/>
          </p:nvSpPr>
          <p:spPr>
            <a:xfrm>
              <a:off x="11618931" y="394437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8" name="pl207"/>
            <p:cNvSpPr/>
            <p:nvPr/>
          </p:nvSpPr>
          <p:spPr>
            <a:xfrm>
              <a:off x="11618931" y="32738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9" name="pl208"/>
            <p:cNvSpPr/>
            <p:nvPr/>
          </p:nvSpPr>
          <p:spPr>
            <a:xfrm>
              <a:off x="11618931" y="26033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0" name="rc209"/>
            <p:cNvSpPr/>
            <p:nvPr/>
          </p:nvSpPr>
          <p:spPr>
            <a:xfrm>
              <a:off x="11657982" y="5126451"/>
              <a:ext cx="234305" cy="1589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1657982" y="4866972"/>
              <a:ext cx="234305" cy="2594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1657982" y="4674206"/>
              <a:ext cx="234305" cy="19276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1657982" y="4302754"/>
              <a:ext cx="234305" cy="3714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1918321" y="5059067"/>
              <a:ext cx="234305" cy="2262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1918321" y="4838476"/>
              <a:ext cx="234305" cy="22059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1918321" y="4455961"/>
              <a:ext cx="234305" cy="3825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1918321" y="3961809"/>
              <a:ext cx="234305" cy="4941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178660" y="5093933"/>
              <a:ext cx="234305" cy="1914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178660" y="5005763"/>
              <a:ext cx="234305" cy="881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178660" y="3845479"/>
              <a:ext cx="234305" cy="11602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178660" y="3405973"/>
              <a:ext cx="234305" cy="43950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439000" y="5172380"/>
              <a:ext cx="234305" cy="11297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439000" y="5093933"/>
              <a:ext cx="234305" cy="784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439000" y="4457637"/>
              <a:ext cx="234305" cy="63629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439000" y="4182736"/>
              <a:ext cx="234305" cy="2749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699339" y="5194842"/>
              <a:ext cx="234305" cy="905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2699339" y="5171039"/>
              <a:ext cx="234305" cy="2380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2699339" y="4116693"/>
              <a:ext cx="234305" cy="10543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2699339" y="3910517"/>
              <a:ext cx="234305" cy="2061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2959678" y="5245128"/>
              <a:ext cx="234305" cy="402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2959678" y="5240770"/>
              <a:ext cx="234305" cy="435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2959678" y="4640681"/>
              <a:ext cx="234305" cy="60008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2959678" y="4482781"/>
              <a:ext cx="234305" cy="15790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220017" y="5237082"/>
              <a:ext cx="234305" cy="482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220017" y="523708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220017" y="4847527"/>
              <a:ext cx="234305" cy="3895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220017" y="4709071"/>
              <a:ext cx="234305" cy="1384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480356" y="5248146"/>
              <a:ext cx="234305" cy="372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3480356" y="52481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3480356" y="4887422"/>
              <a:ext cx="234305" cy="36072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3480356" y="4715106"/>
              <a:ext cx="234305" cy="1723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3740696" y="5261220"/>
              <a:ext cx="234305" cy="241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3740696" y="526122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3740696" y="5208251"/>
              <a:ext cx="234305" cy="529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3740696" y="5035265"/>
              <a:ext cx="234305" cy="1729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001035" y="5276977"/>
              <a:ext cx="234305" cy="83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001035" y="527697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001035" y="5275971"/>
              <a:ext cx="234305" cy="10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001035" y="5150254"/>
              <a:ext cx="234305" cy="1257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4261374" y="5284017"/>
              <a:ext cx="234305" cy="13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1" name="rc250"/>
            <p:cNvSpPr/>
            <p:nvPr/>
          </p:nvSpPr>
          <p:spPr>
            <a:xfrm>
              <a:off x="14261374" y="528401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2" name="rc251"/>
            <p:cNvSpPr/>
            <p:nvPr/>
          </p:nvSpPr>
          <p:spPr>
            <a:xfrm>
              <a:off x="14261374" y="528401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3" name="rc252"/>
            <p:cNvSpPr/>
            <p:nvPr/>
          </p:nvSpPr>
          <p:spPr>
            <a:xfrm>
              <a:off x="14261374" y="5131145"/>
              <a:ext cx="234305" cy="1528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452171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52171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52171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4521713" y="5241105"/>
              <a:ext cx="234305" cy="442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8" name="pg257"/>
            <p:cNvSpPr/>
            <p:nvPr/>
          </p:nvSpPr>
          <p:spPr>
            <a:xfrm>
              <a:off x="14057378"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59" name="pg258"/>
            <p:cNvSpPr/>
            <p:nvPr/>
          </p:nvSpPr>
          <p:spPr>
            <a:xfrm>
              <a:off x="14057378"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60" name="pg259"/>
            <p:cNvSpPr/>
            <p:nvPr/>
          </p:nvSpPr>
          <p:spPr>
            <a:xfrm>
              <a:off x="1223372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61" name="tx260"/>
            <p:cNvSpPr/>
            <p:nvPr/>
          </p:nvSpPr>
          <p:spPr>
            <a:xfrm>
              <a:off x="1235860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19,225 case(s)</a:t>
              </a:r>
            </a:p>
          </p:txBody>
        </p:sp>
        <p:sp>
          <p:nvSpPr>
            <p:cNvPr id="262" name="pg261"/>
            <p:cNvSpPr/>
            <p:nvPr/>
          </p:nvSpPr>
          <p:spPr>
            <a:xfrm>
              <a:off x="1245225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63" name="tx262"/>
            <p:cNvSpPr/>
            <p:nvPr/>
          </p:nvSpPr>
          <p:spPr>
            <a:xfrm>
              <a:off x="12556323"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21,270 case(s)</a:t>
              </a:r>
            </a:p>
          </p:txBody>
        </p:sp>
        <p:sp>
          <p:nvSpPr>
            <p:cNvPr id="264" name="rc263"/>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65" name="rc264"/>
            <p:cNvSpPr/>
            <p:nvPr/>
          </p:nvSpPr>
          <p:spPr>
            <a:xfrm>
              <a:off x="14795069" y="2153563"/>
              <a:ext cx="3176137" cy="3131794"/>
            </a:xfrm>
            <a:prstGeom prst="rect">
              <a:avLst/>
            </a:prstGeom>
            <a:solidFill>
              <a:srgbClr val="FFFFFF">
                <a:alpha val="100000"/>
              </a:srgbClr>
            </a:solidFill>
          </p:spPr>
          <p:txBody>
            <a:bodyPr/>
            <a:lstStyle/>
            <a:p>
              <a:endParaRPr/>
            </a:p>
          </p:txBody>
        </p:sp>
        <p:sp>
          <p:nvSpPr>
            <p:cNvPr id="266" name="pl265"/>
            <p:cNvSpPr/>
            <p:nvPr/>
          </p:nvSpPr>
          <p:spPr>
            <a:xfrm>
              <a:off x="14795069" y="495011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7" name="pl266"/>
            <p:cNvSpPr/>
            <p:nvPr/>
          </p:nvSpPr>
          <p:spPr>
            <a:xfrm>
              <a:off x="14795069" y="427962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8" name="pl267"/>
            <p:cNvSpPr/>
            <p:nvPr/>
          </p:nvSpPr>
          <p:spPr>
            <a:xfrm>
              <a:off x="14795069" y="360913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9" name="pl268"/>
            <p:cNvSpPr/>
            <p:nvPr/>
          </p:nvSpPr>
          <p:spPr>
            <a:xfrm>
              <a:off x="14795069" y="293864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70" name="pl269"/>
            <p:cNvSpPr/>
            <p:nvPr/>
          </p:nvSpPr>
          <p:spPr>
            <a:xfrm>
              <a:off x="14795069" y="226815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71" name="pl270"/>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2" name="pl271"/>
            <p:cNvSpPr/>
            <p:nvPr/>
          </p:nvSpPr>
          <p:spPr>
            <a:xfrm>
              <a:off x="14795069" y="461486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3" name="pl272"/>
            <p:cNvSpPr/>
            <p:nvPr/>
          </p:nvSpPr>
          <p:spPr>
            <a:xfrm>
              <a:off x="14795069" y="394437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4" name="pl273"/>
            <p:cNvSpPr/>
            <p:nvPr/>
          </p:nvSpPr>
          <p:spPr>
            <a:xfrm>
              <a:off x="14795069" y="327388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5" name="pl274"/>
            <p:cNvSpPr/>
            <p:nvPr/>
          </p:nvSpPr>
          <p:spPr>
            <a:xfrm>
              <a:off x="14795069" y="26033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6" name="rc275"/>
            <p:cNvSpPr/>
            <p:nvPr/>
          </p:nvSpPr>
          <p:spPr>
            <a:xfrm>
              <a:off x="14834120" y="5248816"/>
              <a:ext cx="234305" cy="365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4834120" y="5224008"/>
              <a:ext cx="234305" cy="248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4834120" y="4938714"/>
              <a:ext cx="234305" cy="2852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4834120" y="4837470"/>
              <a:ext cx="234305" cy="1012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094459" y="5257197"/>
              <a:ext cx="234305" cy="2816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094459" y="5231383"/>
              <a:ext cx="234305" cy="258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094459" y="4966875"/>
              <a:ext cx="234305" cy="2645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094459" y="4835123"/>
              <a:ext cx="234305" cy="1317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354798" y="5271277"/>
              <a:ext cx="234305" cy="1408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354798" y="5263902"/>
              <a:ext cx="234305" cy="73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5354798" y="5005428"/>
              <a:ext cx="234305" cy="25847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5354798" y="4909213"/>
              <a:ext cx="234305" cy="962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5615138" y="5281670"/>
              <a:ext cx="234305" cy="36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5615138" y="528167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5615138" y="5250827"/>
              <a:ext cx="234305" cy="3084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5615138" y="5229707"/>
              <a:ext cx="234305" cy="211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2" name="rc291"/>
            <p:cNvSpPr/>
            <p:nvPr/>
          </p:nvSpPr>
          <p:spPr>
            <a:xfrm>
              <a:off x="1587547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3" name="rc292"/>
            <p:cNvSpPr/>
            <p:nvPr/>
          </p:nvSpPr>
          <p:spPr>
            <a:xfrm>
              <a:off x="1587547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4" name="rc293"/>
            <p:cNvSpPr/>
            <p:nvPr/>
          </p:nvSpPr>
          <p:spPr>
            <a:xfrm>
              <a:off x="15875477" y="5285022"/>
              <a:ext cx="234305" cy="3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5" name="rc294"/>
            <p:cNvSpPr/>
            <p:nvPr/>
          </p:nvSpPr>
          <p:spPr>
            <a:xfrm>
              <a:off x="15875477" y="5284352"/>
              <a:ext cx="234305" cy="6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6" name="pg295"/>
            <p:cNvSpPr/>
            <p:nvPr/>
          </p:nvSpPr>
          <p:spPr>
            <a:xfrm>
              <a:off x="15433996"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7" name="tx296"/>
            <p:cNvSpPr/>
            <p:nvPr/>
          </p:nvSpPr>
          <p:spPr>
            <a:xfrm>
              <a:off x="15558879"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2,923 case(s)</a:t>
              </a:r>
            </a:p>
          </p:txBody>
        </p:sp>
        <p:sp>
          <p:nvSpPr>
            <p:cNvPr id="298" name="pg297"/>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9" name="rc298"/>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300" name="tx299"/>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01" name="tx300"/>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02" name="tx301"/>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03" name="tx302"/>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04" name="tx303"/>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05" name="pl304"/>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tx316"/>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8" name="tx317"/>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9" name="tx318"/>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0" name="tx319"/>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1" name="tx320"/>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2" name="tx321"/>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3" name="tx322"/>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4" name="tx323"/>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5" name="tx324"/>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6" name="tx325"/>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7" name="tx326"/>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8" name="tx327"/>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9" name="pl328"/>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tx340"/>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2" name="tx341"/>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3" name="tx342"/>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4" name="tx343"/>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5" name="tx344"/>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6" name="tx345"/>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7" name="tx346"/>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8" name="tx347"/>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9" name="tx348"/>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0" name="tx349"/>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1" name="tx350"/>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2" name="tx351"/>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3" name="pl352"/>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tx364"/>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6" name="tx365"/>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7" name="tx366"/>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8" name="tx367"/>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9" name="tx368"/>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0" name="tx369"/>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71" name="tx370"/>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2" name="tx371"/>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3" name="tx372"/>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74" name="tx373"/>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5" name="tx374"/>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6" name="tx375"/>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7" name="pl376"/>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tx388"/>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0" name="tx389"/>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91" name="tx390"/>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2" name="tx391"/>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3" name="tx392"/>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94" name="tx393"/>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5" name="tx394"/>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6" name="tx395"/>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7" name="tx396"/>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8" name="tx397"/>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9" name="tx398"/>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0" name="tx399"/>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01" name="pl400"/>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408"/>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9"/>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tx412"/>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14" name="tx413"/>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15" name="tx414"/>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16" name="tx415"/>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7" name="tx416"/>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8" name="tx417"/>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9" name="tx418"/>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20" name="tx419"/>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21" name="tx420"/>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22" name="tx421"/>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23" name="tx422"/>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24" name="tx423"/>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25" name="tx424"/>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26" name="tx425"/>
            <p:cNvSpPr/>
            <p:nvPr/>
          </p:nvSpPr>
          <p:spPr>
            <a:xfrm>
              <a:off x="1230614" y="450000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7" name="tx426"/>
            <p:cNvSpPr/>
            <p:nvPr/>
          </p:nvSpPr>
          <p:spPr>
            <a:xfrm>
              <a:off x="1230614" y="382951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28" name="tx427"/>
            <p:cNvSpPr/>
            <p:nvPr/>
          </p:nvSpPr>
          <p:spPr>
            <a:xfrm>
              <a:off x="1230614" y="315902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429" name="tx428"/>
            <p:cNvSpPr/>
            <p:nvPr/>
          </p:nvSpPr>
          <p:spPr>
            <a:xfrm>
              <a:off x="1230614" y="248853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8,000</a:t>
              </a:r>
            </a:p>
          </p:txBody>
        </p:sp>
        <p:sp>
          <p:nvSpPr>
            <p:cNvPr id="430" name="pl429"/>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1" name="pl430"/>
            <p:cNvSpPr/>
            <p:nvPr/>
          </p:nvSpPr>
          <p:spPr>
            <a:xfrm>
              <a:off x="2055723" y="4614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2" name="pl431"/>
            <p:cNvSpPr/>
            <p:nvPr/>
          </p:nvSpPr>
          <p:spPr>
            <a:xfrm>
              <a:off x="2055723" y="39443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3" name="pl432"/>
            <p:cNvSpPr/>
            <p:nvPr/>
          </p:nvSpPr>
          <p:spPr>
            <a:xfrm>
              <a:off x="2055723" y="327388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4" name="pl433"/>
            <p:cNvSpPr/>
            <p:nvPr/>
          </p:nvSpPr>
          <p:spPr>
            <a:xfrm>
              <a:off x="2055723" y="26033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5" name="tx434"/>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36" name="rc435"/>
            <p:cNvSpPr/>
            <p:nvPr/>
          </p:nvSpPr>
          <p:spPr>
            <a:xfrm>
              <a:off x="18110385" y="2153563"/>
              <a:ext cx="1240079" cy="413498"/>
            </a:xfrm>
            <a:prstGeom prst="rect">
              <a:avLst/>
            </a:prstGeom>
            <a:solidFill>
              <a:srgbClr val="FFFFFF">
                <a:alpha val="100000"/>
              </a:srgbClr>
            </a:solidFill>
          </p:spPr>
          <p:txBody>
            <a:bodyPr/>
            <a:lstStyle/>
            <a:p>
              <a:endParaRPr/>
            </a:p>
          </p:txBody>
        </p:sp>
        <p:sp>
          <p:nvSpPr>
            <p:cNvPr id="437" name="rc436"/>
            <p:cNvSpPr/>
            <p:nvPr/>
          </p:nvSpPr>
          <p:spPr>
            <a:xfrm>
              <a:off x="18179974" y="2223153"/>
              <a:ext cx="274319" cy="274319"/>
            </a:xfrm>
            <a:prstGeom prst="rect">
              <a:avLst/>
            </a:prstGeom>
            <a:solidFill>
              <a:srgbClr val="FFFFFF">
                <a:alpha val="100000"/>
              </a:srgbClr>
            </a:solidFill>
          </p:spPr>
          <p:txBody>
            <a:bodyPr/>
            <a:lstStyle/>
            <a:p>
              <a:endParaRPr/>
            </a:p>
          </p:txBody>
        </p:sp>
        <p:sp>
          <p:nvSpPr>
            <p:cNvPr id="438" name="pg437"/>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9" name="tx438"/>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40" name="rc439"/>
            <p:cNvSpPr/>
            <p:nvPr/>
          </p:nvSpPr>
          <p:spPr>
            <a:xfrm>
              <a:off x="18110385" y="2706240"/>
              <a:ext cx="1753945" cy="1236458"/>
            </a:xfrm>
            <a:prstGeom prst="rect">
              <a:avLst/>
            </a:prstGeom>
            <a:solidFill>
              <a:srgbClr val="FFFFFF">
                <a:alpha val="100000"/>
              </a:srgbClr>
            </a:solidFill>
          </p:spPr>
          <p:txBody>
            <a:bodyPr/>
            <a:lstStyle/>
            <a:p>
              <a:endParaRPr/>
            </a:p>
          </p:txBody>
        </p:sp>
        <p:sp>
          <p:nvSpPr>
            <p:cNvPr id="441" name="rc440"/>
            <p:cNvSpPr/>
            <p:nvPr/>
          </p:nvSpPr>
          <p:spPr>
            <a:xfrm>
              <a:off x="18179974" y="2775829"/>
              <a:ext cx="274319" cy="274319"/>
            </a:xfrm>
            <a:prstGeom prst="rect">
              <a:avLst/>
            </a:prstGeom>
            <a:solidFill>
              <a:srgbClr val="FFFFFF">
                <a:alpha val="100000"/>
              </a:srgbClr>
            </a:solidFill>
          </p:spPr>
          <p:txBody>
            <a:bodyPr/>
            <a:lstStyle/>
            <a:p>
              <a:endParaRPr/>
            </a:p>
          </p:txBody>
        </p:sp>
        <p:sp>
          <p:nvSpPr>
            <p:cNvPr id="442" name="rc441"/>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43" name="rc442"/>
            <p:cNvSpPr/>
            <p:nvPr/>
          </p:nvSpPr>
          <p:spPr>
            <a:xfrm>
              <a:off x="18179974" y="3050149"/>
              <a:ext cx="274319" cy="274319"/>
            </a:xfrm>
            <a:prstGeom prst="rect">
              <a:avLst/>
            </a:prstGeom>
            <a:solidFill>
              <a:srgbClr val="FFFFFF">
                <a:alpha val="100000"/>
              </a:srgbClr>
            </a:solidFill>
          </p:spPr>
          <p:txBody>
            <a:bodyPr/>
            <a:lstStyle/>
            <a:p>
              <a:endParaRPr/>
            </a:p>
          </p:txBody>
        </p:sp>
        <p:sp>
          <p:nvSpPr>
            <p:cNvPr id="444" name="rc443"/>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5" name="rc444"/>
            <p:cNvSpPr/>
            <p:nvPr/>
          </p:nvSpPr>
          <p:spPr>
            <a:xfrm>
              <a:off x="18179974" y="3324469"/>
              <a:ext cx="274319" cy="274320"/>
            </a:xfrm>
            <a:prstGeom prst="rect">
              <a:avLst/>
            </a:prstGeom>
            <a:solidFill>
              <a:srgbClr val="FFFFFF">
                <a:alpha val="100000"/>
              </a:srgbClr>
            </a:solidFill>
          </p:spPr>
          <p:txBody>
            <a:bodyPr/>
            <a:lstStyle/>
            <a:p>
              <a:endParaRPr/>
            </a:p>
          </p:txBody>
        </p:sp>
        <p:sp>
          <p:nvSpPr>
            <p:cNvPr id="446" name="rc445"/>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446"/>
            <p:cNvSpPr/>
            <p:nvPr/>
          </p:nvSpPr>
          <p:spPr>
            <a:xfrm>
              <a:off x="18179974" y="3598789"/>
              <a:ext cx="274319" cy="274320"/>
            </a:xfrm>
            <a:prstGeom prst="rect">
              <a:avLst/>
            </a:prstGeom>
            <a:solidFill>
              <a:srgbClr val="FFFFFF">
                <a:alpha val="100000"/>
              </a:srgbClr>
            </a:solidFill>
          </p:spPr>
          <p:txBody>
            <a:bodyPr/>
            <a:lstStyle/>
            <a:p>
              <a:endParaRPr/>
            </a:p>
          </p:txBody>
        </p:sp>
        <p:sp>
          <p:nvSpPr>
            <p:cNvPr id="448" name="rc447"/>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9" name="tx448"/>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50" name="tx449"/>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51" name="tx450"/>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52" name="tx451"/>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53" name="Group 452"/>
          <p:cNvGrpSpPr/>
          <p:nvPr/>
        </p:nvGrpSpPr>
        <p:grpSpPr>
          <a:xfrm>
            <a:off x="6400800" y="6217920"/>
            <a:ext cx="5486400" cy="4251960"/>
            <a:chOff x="6400800" y="6217920"/>
            <a:chExt cx="5486400" cy="4251960"/>
          </a:xfrm>
        </p:grpSpPr>
        <p:sp>
          <p:nvSpPr>
            <p:cNvPr id="454"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55"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56" name="rc5"/>
            <p:cNvSpPr/>
            <p:nvPr/>
          </p:nvSpPr>
          <p:spPr>
            <a:xfrm>
              <a:off x="7280770" y="6510025"/>
              <a:ext cx="3980084" cy="2788960"/>
            </a:xfrm>
            <a:prstGeom prst="rect">
              <a:avLst/>
            </a:prstGeom>
            <a:solidFill>
              <a:srgbClr val="FFFFFF">
                <a:alpha val="100000"/>
              </a:srgbClr>
            </a:solidFill>
          </p:spPr>
          <p:txBody>
            <a:bodyPr/>
            <a:lstStyle/>
            <a:p>
              <a:endParaRPr/>
            </a:p>
          </p:txBody>
        </p:sp>
        <p:sp>
          <p:nvSpPr>
            <p:cNvPr id="457" name="pl6"/>
            <p:cNvSpPr/>
            <p:nvPr/>
          </p:nvSpPr>
          <p:spPr>
            <a:xfrm>
              <a:off x="7280770" y="8807825"/>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58" name="pl7"/>
            <p:cNvSpPr/>
            <p:nvPr/>
          </p:nvSpPr>
          <p:spPr>
            <a:xfrm>
              <a:off x="7280770" y="807904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59" name="pl8"/>
            <p:cNvSpPr/>
            <p:nvPr/>
          </p:nvSpPr>
          <p:spPr>
            <a:xfrm>
              <a:off x="7280770" y="7350269"/>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60" name="pl9"/>
            <p:cNvSpPr/>
            <p:nvPr/>
          </p:nvSpPr>
          <p:spPr>
            <a:xfrm>
              <a:off x="7280770" y="6621491"/>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61" name="pl10"/>
            <p:cNvSpPr/>
            <p:nvPr/>
          </p:nvSpPr>
          <p:spPr>
            <a:xfrm>
              <a:off x="7280770" y="9172214"/>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62" name="pl11"/>
            <p:cNvSpPr/>
            <p:nvPr/>
          </p:nvSpPr>
          <p:spPr>
            <a:xfrm>
              <a:off x="7280770" y="8443436"/>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63" name="pl12"/>
            <p:cNvSpPr/>
            <p:nvPr/>
          </p:nvSpPr>
          <p:spPr>
            <a:xfrm>
              <a:off x="7280770" y="7714658"/>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64" name="pl13"/>
            <p:cNvSpPr/>
            <p:nvPr/>
          </p:nvSpPr>
          <p:spPr>
            <a:xfrm>
              <a:off x="7280770" y="6985880"/>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65" name="rc14"/>
            <p:cNvSpPr/>
            <p:nvPr/>
          </p:nvSpPr>
          <p:spPr>
            <a:xfrm>
              <a:off x="7418967" y="8815842"/>
              <a:ext cx="386952" cy="27183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6" name="rc15"/>
            <p:cNvSpPr/>
            <p:nvPr/>
          </p:nvSpPr>
          <p:spPr>
            <a:xfrm>
              <a:off x="7971757" y="6982236"/>
              <a:ext cx="386952" cy="182923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7" name="rc16"/>
            <p:cNvSpPr/>
            <p:nvPr/>
          </p:nvSpPr>
          <p:spPr>
            <a:xfrm>
              <a:off x="8524546" y="8009813"/>
              <a:ext cx="386952" cy="93137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8" name="rc17"/>
            <p:cNvSpPr/>
            <p:nvPr/>
          </p:nvSpPr>
          <p:spPr>
            <a:xfrm>
              <a:off x="9077336" y="8529432"/>
              <a:ext cx="386952" cy="53565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9" name="rc18"/>
            <p:cNvSpPr/>
            <p:nvPr/>
          </p:nvSpPr>
          <p:spPr>
            <a:xfrm>
              <a:off x="9630125" y="8889448"/>
              <a:ext cx="386952" cy="24268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0" name="rc19"/>
            <p:cNvSpPr/>
            <p:nvPr/>
          </p:nvSpPr>
          <p:spPr>
            <a:xfrm>
              <a:off x="10182915" y="9100065"/>
              <a:ext cx="386952" cy="44455"/>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1" name="rc20"/>
            <p:cNvSpPr/>
            <p:nvPr/>
          </p:nvSpPr>
          <p:spPr>
            <a:xfrm>
              <a:off x="10735704" y="9116827"/>
              <a:ext cx="386952" cy="2769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72" name="rc21"/>
            <p:cNvSpPr/>
            <p:nvPr/>
          </p:nvSpPr>
          <p:spPr>
            <a:xfrm>
              <a:off x="7418967" y="8747337"/>
              <a:ext cx="386952" cy="685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3" name="rc22"/>
            <p:cNvSpPr/>
            <p:nvPr/>
          </p:nvSpPr>
          <p:spPr>
            <a:xfrm>
              <a:off x="7971757" y="6677607"/>
              <a:ext cx="386952" cy="3046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4" name="rc23"/>
            <p:cNvSpPr/>
            <p:nvPr/>
          </p:nvSpPr>
          <p:spPr>
            <a:xfrm>
              <a:off x="8524546" y="7858956"/>
              <a:ext cx="386952" cy="15085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5" name="rc24"/>
            <p:cNvSpPr/>
            <p:nvPr/>
          </p:nvSpPr>
          <p:spPr>
            <a:xfrm>
              <a:off x="9077336" y="8447080"/>
              <a:ext cx="386952" cy="823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6" name="rc25"/>
            <p:cNvSpPr/>
            <p:nvPr/>
          </p:nvSpPr>
          <p:spPr>
            <a:xfrm>
              <a:off x="9630125" y="8860297"/>
              <a:ext cx="386952" cy="291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7" name="rc26"/>
            <p:cNvSpPr/>
            <p:nvPr/>
          </p:nvSpPr>
          <p:spPr>
            <a:xfrm>
              <a:off x="10182915" y="9092778"/>
              <a:ext cx="386952" cy="72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8" name="rc27"/>
            <p:cNvSpPr/>
            <p:nvPr/>
          </p:nvSpPr>
          <p:spPr>
            <a:xfrm>
              <a:off x="10735704" y="9112455"/>
              <a:ext cx="386952" cy="43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9" name="rc28"/>
            <p:cNvSpPr/>
            <p:nvPr/>
          </p:nvSpPr>
          <p:spPr>
            <a:xfrm>
              <a:off x="7418967" y="8734219"/>
              <a:ext cx="386952" cy="1311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0" name="rc29"/>
            <p:cNvSpPr/>
            <p:nvPr/>
          </p:nvSpPr>
          <p:spPr>
            <a:xfrm>
              <a:off x="7971757" y="6636796"/>
              <a:ext cx="386952" cy="40811"/>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1" name="rc30"/>
            <p:cNvSpPr/>
            <p:nvPr/>
          </p:nvSpPr>
          <p:spPr>
            <a:xfrm>
              <a:off x="8524546" y="7825433"/>
              <a:ext cx="386952" cy="33523"/>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2" name="rc31"/>
            <p:cNvSpPr/>
            <p:nvPr/>
          </p:nvSpPr>
          <p:spPr>
            <a:xfrm>
              <a:off x="9077336" y="8421573"/>
              <a:ext cx="386952" cy="2550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3" name="rc32"/>
            <p:cNvSpPr/>
            <p:nvPr/>
          </p:nvSpPr>
          <p:spPr>
            <a:xfrm>
              <a:off x="9630125" y="8853010"/>
              <a:ext cx="386952" cy="728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4" name="rc33"/>
            <p:cNvSpPr/>
            <p:nvPr/>
          </p:nvSpPr>
          <p:spPr>
            <a:xfrm>
              <a:off x="10182915" y="9089862"/>
              <a:ext cx="386952" cy="291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5" name="rc34"/>
            <p:cNvSpPr/>
            <p:nvPr/>
          </p:nvSpPr>
          <p:spPr>
            <a:xfrm>
              <a:off x="10735704" y="9108082"/>
              <a:ext cx="386952" cy="437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6" name="rc35"/>
            <p:cNvSpPr/>
            <p:nvPr/>
          </p:nvSpPr>
          <p:spPr>
            <a:xfrm>
              <a:off x="7418967" y="9087676"/>
              <a:ext cx="386952" cy="8453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7" name="rc36"/>
            <p:cNvSpPr/>
            <p:nvPr/>
          </p:nvSpPr>
          <p:spPr>
            <a:xfrm>
              <a:off x="7971757" y="8811469"/>
              <a:ext cx="386952" cy="36074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8" name="rc37"/>
            <p:cNvSpPr/>
            <p:nvPr/>
          </p:nvSpPr>
          <p:spPr>
            <a:xfrm>
              <a:off x="8524546" y="8941192"/>
              <a:ext cx="386952" cy="23102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9" name="rc38"/>
            <p:cNvSpPr/>
            <p:nvPr/>
          </p:nvSpPr>
          <p:spPr>
            <a:xfrm>
              <a:off x="9077336" y="9065084"/>
              <a:ext cx="386952" cy="10713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0" name="rc39"/>
            <p:cNvSpPr/>
            <p:nvPr/>
          </p:nvSpPr>
          <p:spPr>
            <a:xfrm>
              <a:off x="9630125" y="9132132"/>
              <a:ext cx="386952" cy="4008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1" name="rc40"/>
            <p:cNvSpPr/>
            <p:nvPr/>
          </p:nvSpPr>
          <p:spPr>
            <a:xfrm>
              <a:off x="10182915" y="9144521"/>
              <a:ext cx="386952" cy="2769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2" name="rc41"/>
            <p:cNvSpPr/>
            <p:nvPr/>
          </p:nvSpPr>
          <p:spPr>
            <a:xfrm>
              <a:off x="10735704" y="9144521"/>
              <a:ext cx="386952" cy="2769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93" name="pl42"/>
            <p:cNvSpPr/>
            <p:nvPr/>
          </p:nvSpPr>
          <p:spPr>
            <a:xfrm>
              <a:off x="7612443" y="6867288"/>
              <a:ext cx="3316737" cy="2270924"/>
            </a:xfrm>
            <a:custGeom>
              <a:avLst/>
              <a:gdLst/>
              <a:ahLst/>
              <a:cxnLst/>
              <a:rect l="0" t="0" r="0" b="0"/>
              <a:pathLst>
                <a:path w="3316737" h="2270924">
                  <a:moveTo>
                    <a:pt x="0" y="812450"/>
                  </a:moveTo>
                  <a:lnTo>
                    <a:pt x="552789" y="0"/>
                  </a:lnTo>
                  <a:lnTo>
                    <a:pt x="1105579" y="1263414"/>
                  </a:lnTo>
                  <a:lnTo>
                    <a:pt x="1658368" y="1696482"/>
                  </a:lnTo>
                  <a:lnTo>
                    <a:pt x="2211158" y="2147446"/>
                  </a:lnTo>
                  <a:lnTo>
                    <a:pt x="2763947" y="2261977"/>
                  </a:lnTo>
                  <a:lnTo>
                    <a:pt x="3316737" y="2270924"/>
                  </a:lnTo>
                </a:path>
              </a:pathLst>
            </a:custGeom>
            <a:ln w="40651" cap="flat">
              <a:solidFill>
                <a:srgbClr val="000000">
                  <a:alpha val="100000"/>
                </a:srgbClr>
              </a:solidFill>
              <a:prstDash val="solid"/>
              <a:round/>
            </a:ln>
          </p:spPr>
          <p:txBody>
            <a:bodyPr/>
            <a:lstStyle/>
            <a:p>
              <a:endParaRPr/>
            </a:p>
          </p:txBody>
        </p:sp>
        <p:sp>
          <p:nvSpPr>
            <p:cNvPr id="494" name="rc43"/>
            <p:cNvSpPr/>
            <p:nvPr/>
          </p:nvSpPr>
          <p:spPr>
            <a:xfrm>
              <a:off x="7280770" y="6510025"/>
              <a:ext cx="3980084" cy="2788960"/>
            </a:xfrm>
            <a:prstGeom prst="rect">
              <a:avLst/>
            </a:prstGeom>
            <a:ln w="13550" cap="rnd">
              <a:solidFill>
                <a:srgbClr val="333333">
                  <a:alpha val="100000"/>
                </a:srgbClr>
              </a:solidFill>
              <a:prstDash val="solid"/>
              <a:round/>
            </a:ln>
          </p:spPr>
          <p:txBody>
            <a:bodyPr/>
            <a:lstStyle/>
            <a:p>
              <a:endParaRPr/>
            </a:p>
          </p:txBody>
        </p:sp>
        <p:sp>
          <p:nvSpPr>
            <p:cNvPr id="495" name="tx44"/>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96" name="tx45"/>
            <p:cNvSpPr/>
            <p:nvPr/>
          </p:nvSpPr>
          <p:spPr>
            <a:xfrm>
              <a:off x="6801340" y="8421410"/>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97" name="tx46"/>
            <p:cNvSpPr/>
            <p:nvPr/>
          </p:nvSpPr>
          <p:spPr>
            <a:xfrm>
              <a:off x="6801340" y="7692632"/>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98" name="tx47"/>
            <p:cNvSpPr/>
            <p:nvPr/>
          </p:nvSpPr>
          <p:spPr>
            <a:xfrm>
              <a:off x="6801340" y="6963854"/>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3,000</a:t>
              </a:r>
            </a:p>
          </p:txBody>
        </p:sp>
        <p:sp>
          <p:nvSpPr>
            <p:cNvPr id="499" name="pl48"/>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0" name="pl49"/>
            <p:cNvSpPr/>
            <p:nvPr/>
          </p:nvSpPr>
          <p:spPr>
            <a:xfrm>
              <a:off x="7245975" y="84434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1" name="pl50"/>
            <p:cNvSpPr/>
            <p:nvPr/>
          </p:nvSpPr>
          <p:spPr>
            <a:xfrm>
              <a:off x="7245975" y="77146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2" name="pl51"/>
            <p:cNvSpPr/>
            <p:nvPr/>
          </p:nvSpPr>
          <p:spPr>
            <a:xfrm>
              <a:off x="7245975" y="69858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03" name="pl52"/>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4" name="pl53"/>
            <p:cNvSpPr/>
            <p:nvPr/>
          </p:nvSpPr>
          <p:spPr>
            <a:xfrm>
              <a:off x="11260854" y="827744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5" name="pl54"/>
            <p:cNvSpPr/>
            <p:nvPr/>
          </p:nvSpPr>
          <p:spPr>
            <a:xfrm>
              <a:off x="11260854" y="738267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506" name="tx55"/>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07" name="tx56"/>
            <p:cNvSpPr/>
            <p:nvPr/>
          </p:nvSpPr>
          <p:spPr>
            <a:xfrm>
              <a:off x="11358911" y="8275138"/>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a:t>
              </a:r>
            </a:p>
          </p:txBody>
        </p:sp>
        <p:sp>
          <p:nvSpPr>
            <p:cNvPr id="508" name="tx57"/>
            <p:cNvSpPr/>
            <p:nvPr/>
          </p:nvSpPr>
          <p:spPr>
            <a:xfrm>
              <a:off x="11358911" y="738036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09" name="pl58"/>
            <p:cNvSpPr/>
            <p:nvPr/>
          </p:nvSpPr>
          <p:spPr>
            <a:xfrm>
              <a:off x="761244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59"/>
            <p:cNvSpPr/>
            <p:nvPr/>
          </p:nvSpPr>
          <p:spPr>
            <a:xfrm>
              <a:off x="81652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60"/>
            <p:cNvSpPr/>
            <p:nvPr/>
          </p:nvSpPr>
          <p:spPr>
            <a:xfrm>
              <a:off x="871802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pl61"/>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3" name="pl62"/>
            <p:cNvSpPr/>
            <p:nvPr/>
          </p:nvSpPr>
          <p:spPr>
            <a:xfrm>
              <a:off x="982360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4" name="pl63"/>
            <p:cNvSpPr/>
            <p:nvPr/>
          </p:nvSpPr>
          <p:spPr>
            <a:xfrm>
              <a:off x="103763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5" name="pl64"/>
            <p:cNvSpPr/>
            <p:nvPr/>
          </p:nvSpPr>
          <p:spPr>
            <a:xfrm>
              <a:off x="109291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6" name="tx65"/>
            <p:cNvSpPr/>
            <p:nvPr/>
          </p:nvSpPr>
          <p:spPr>
            <a:xfrm rot="-2700000">
              <a:off x="7502544"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7" name="tx66"/>
            <p:cNvSpPr/>
            <p:nvPr/>
          </p:nvSpPr>
          <p:spPr>
            <a:xfrm rot="-2700000">
              <a:off x="801563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8" name="tx67"/>
            <p:cNvSpPr/>
            <p:nvPr/>
          </p:nvSpPr>
          <p:spPr>
            <a:xfrm rot="-2700000">
              <a:off x="8567768"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9" name="tx68"/>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20" name="tx69"/>
            <p:cNvSpPr/>
            <p:nvPr/>
          </p:nvSpPr>
          <p:spPr>
            <a:xfrm rot="-2700000">
              <a:off x="952865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21" name="tx70"/>
            <p:cNvSpPr/>
            <p:nvPr/>
          </p:nvSpPr>
          <p:spPr>
            <a:xfrm rot="-2700000">
              <a:off x="1008142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22" name="tx71"/>
            <p:cNvSpPr/>
            <p:nvPr/>
          </p:nvSpPr>
          <p:spPr>
            <a:xfrm rot="-2700000">
              <a:off x="10746278"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23" name="tx72"/>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24" name="tx73"/>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25" name="tx74"/>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26" name="tx75"/>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7" name="rc76"/>
            <p:cNvSpPr/>
            <p:nvPr/>
          </p:nvSpPr>
          <p:spPr>
            <a:xfrm>
              <a:off x="6628303" y="10217410"/>
              <a:ext cx="1051268" cy="182880"/>
            </a:xfrm>
            <a:prstGeom prst="rect">
              <a:avLst/>
            </a:prstGeom>
            <a:solidFill>
              <a:srgbClr val="FFFFFF">
                <a:alpha val="100000"/>
              </a:srgbClr>
            </a:solidFill>
          </p:spPr>
          <p:txBody>
            <a:bodyPr/>
            <a:lstStyle/>
            <a:p>
              <a:endParaRPr/>
            </a:p>
          </p:txBody>
        </p:sp>
        <p:sp>
          <p:nvSpPr>
            <p:cNvPr id="528" name="rc77"/>
            <p:cNvSpPr/>
            <p:nvPr/>
          </p:nvSpPr>
          <p:spPr>
            <a:xfrm>
              <a:off x="6628303" y="10217410"/>
              <a:ext cx="182879" cy="182880"/>
            </a:xfrm>
            <a:prstGeom prst="rect">
              <a:avLst/>
            </a:prstGeom>
            <a:solidFill>
              <a:srgbClr val="FFFFFF">
                <a:alpha val="100000"/>
              </a:srgbClr>
            </a:solidFill>
          </p:spPr>
          <p:txBody>
            <a:bodyPr/>
            <a:lstStyle/>
            <a:p>
              <a:endParaRPr/>
            </a:p>
          </p:txBody>
        </p:sp>
        <p:sp>
          <p:nvSpPr>
            <p:cNvPr id="529" name="pl78"/>
            <p:cNvSpPr/>
            <p:nvPr/>
          </p:nvSpPr>
          <p:spPr>
            <a:xfrm>
              <a:off x="664659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30" name="tx79"/>
            <p:cNvSpPr/>
            <p:nvPr/>
          </p:nvSpPr>
          <p:spPr>
            <a:xfrm>
              <a:off x="691918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31" name="rc80"/>
            <p:cNvSpPr/>
            <p:nvPr/>
          </p:nvSpPr>
          <p:spPr>
            <a:xfrm>
              <a:off x="7859571" y="10217410"/>
              <a:ext cx="4027628" cy="182880"/>
            </a:xfrm>
            <a:prstGeom prst="rect">
              <a:avLst/>
            </a:prstGeom>
            <a:solidFill>
              <a:srgbClr val="FFFFFF">
                <a:alpha val="100000"/>
              </a:srgbClr>
            </a:solidFill>
          </p:spPr>
          <p:txBody>
            <a:bodyPr/>
            <a:lstStyle/>
            <a:p>
              <a:endParaRPr/>
            </a:p>
          </p:txBody>
        </p:sp>
        <p:sp>
          <p:nvSpPr>
            <p:cNvPr id="532" name="rc81"/>
            <p:cNvSpPr/>
            <p:nvPr/>
          </p:nvSpPr>
          <p:spPr>
            <a:xfrm>
              <a:off x="7859571" y="10217410"/>
              <a:ext cx="182879" cy="182880"/>
            </a:xfrm>
            <a:prstGeom prst="rect">
              <a:avLst/>
            </a:prstGeom>
            <a:solidFill>
              <a:srgbClr val="FFFFFF">
                <a:alpha val="100000"/>
              </a:srgbClr>
            </a:solidFill>
          </p:spPr>
          <p:txBody>
            <a:bodyPr/>
            <a:lstStyle/>
            <a:p>
              <a:endParaRPr/>
            </a:p>
          </p:txBody>
        </p:sp>
        <p:sp>
          <p:nvSpPr>
            <p:cNvPr id="533" name="rc82"/>
            <p:cNvSpPr/>
            <p:nvPr/>
          </p:nvSpPr>
          <p:spPr>
            <a:xfrm>
              <a:off x="786857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34" name="rc83"/>
            <p:cNvSpPr/>
            <p:nvPr/>
          </p:nvSpPr>
          <p:spPr>
            <a:xfrm>
              <a:off x="8950811" y="10217410"/>
              <a:ext cx="182879" cy="182880"/>
            </a:xfrm>
            <a:prstGeom prst="rect">
              <a:avLst/>
            </a:prstGeom>
            <a:solidFill>
              <a:srgbClr val="FFFFFF">
                <a:alpha val="100000"/>
              </a:srgbClr>
            </a:solidFill>
          </p:spPr>
          <p:txBody>
            <a:bodyPr/>
            <a:lstStyle/>
            <a:p>
              <a:endParaRPr/>
            </a:p>
          </p:txBody>
        </p:sp>
        <p:sp>
          <p:nvSpPr>
            <p:cNvPr id="535" name="rc84"/>
            <p:cNvSpPr/>
            <p:nvPr/>
          </p:nvSpPr>
          <p:spPr>
            <a:xfrm>
              <a:off x="895981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6" name="rc85"/>
            <p:cNvSpPr/>
            <p:nvPr/>
          </p:nvSpPr>
          <p:spPr>
            <a:xfrm>
              <a:off x="9876852" y="10217410"/>
              <a:ext cx="182879" cy="182880"/>
            </a:xfrm>
            <a:prstGeom prst="rect">
              <a:avLst/>
            </a:prstGeom>
            <a:solidFill>
              <a:srgbClr val="FFFFFF">
                <a:alpha val="100000"/>
              </a:srgbClr>
            </a:solidFill>
          </p:spPr>
          <p:txBody>
            <a:bodyPr/>
            <a:lstStyle/>
            <a:p>
              <a:endParaRPr/>
            </a:p>
          </p:txBody>
        </p:sp>
        <p:sp>
          <p:nvSpPr>
            <p:cNvPr id="537" name="rc86"/>
            <p:cNvSpPr/>
            <p:nvPr/>
          </p:nvSpPr>
          <p:spPr>
            <a:xfrm>
              <a:off x="9885852"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38" name="rc87"/>
            <p:cNvSpPr/>
            <p:nvPr/>
          </p:nvSpPr>
          <p:spPr>
            <a:xfrm>
              <a:off x="10879094" y="10217410"/>
              <a:ext cx="182879" cy="182880"/>
            </a:xfrm>
            <a:prstGeom prst="rect">
              <a:avLst/>
            </a:prstGeom>
            <a:solidFill>
              <a:srgbClr val="FFFFFF">
                <a:alpha val="100000"/>
              </a:srgbClr>
            </a:solidFill>
          </p:spPr>
          <p:txBody>
            <a:bodyPr/>
            <a:lstStyle/>
            <a:p>
              <a:endParaRPr/>
            </a:p>
          </p:txBody>
        </p:sp>
        <p:sp>
          <p:nvSpPr>
            <p:cNvPr id="539" name="rc88"/>
            <p:cNvSpPr/>
            <p:nvPr/>
          </p:nvSpPr>
          <p:spPr>
            <a:xfrm>
              <a:off x="1088809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40" name="tx89"/>
            <p:cNvSpPr/>
            <p:nvPr/>
          </p:nvSpPr>
          <p:spPr>
            <a:xfrm>
              <a:off x="815045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41" name="tx90"/>
            <p:cNvSpPr/>
            <p:nvPr/>
          </p:nvSpPr>
          <p:spPr>
            <a:xfrm>
              <a:off x="92416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42" name="tx91"/>
            <p:cNvSpPr/>
            <p:nvPr/>
          </p:nvSpPr>
          <p:spPr>
            <a:xfrm>
              <a:off x="1016773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43" name="tx92"/>
            <p:cNvSpPr/>
            <p:nvPr/>
          </p:nvSpPr>
          <p:spPr>
            <a:xfrm>
              <a:off x="1116997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44" name="tx93"/>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45" name="Group 544"/>
          <p:cNvGrpSpPr/>
          <p:nvPr/>
        </p:nvGrpSpPr>
        <p:grpSpPr>
          <a:xfrm>
            <a:off x="12527280" y="6217920"/>
            <a:ext cx="5486400" cy="4297680"/>
            <a:chOff x="12527280" y="6217920"/>
            <a:chExt cx="5486400" cy="4297680"/>
          </a:xfrm>
        </p:grpSpPr>
        <p:sp>
          <p:nvSpPr>
            <p:cNvPr id="546"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7"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48"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9"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0"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1"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2"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3"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54"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5"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6"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7"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8"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9"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60" name="pl17"/>
            <p:cNvSpPr/>
            <p:nvPr/>
          </p:nvSpPr>
          <p:spPr>
            <a:xfrm>
              <a:off x="13329440" y="7559932"/>
              <a:ext cx="4502097" cy="870654"/>
            </a:xfrm>
            <a:custGeom>
              <a:avLst/>
              <a:gdLst/>
              <a:ahLst/>
              <a:cxnLst/>
              <a:rect l="0" t="0" r="0" b="0"/>
              <a:pathLst>
                <a:path w="4502097" h="870654">
                  <a:moveTo>
                    <a:pt x="0" y="793832"/>
                  </a:moveTo>
                  <a:lnTo>
                    <a:pt x="187587" y="819439"/>
                  </a:lnTo>
                  <a:lnTo>
                    <a:pt x="375174" y="870654"/>
                  </a:lnTo>
                  <a:lnTo>
                    <a:pt x="562762" y="768224"/>
                  </a:lnTo>
                  <a:lnTo>
                    <a:pt x="750349" y="691402"/>
                  </a:lnTo>
                  <a:lnTo>
                    <a:pt x="937937" y="588972"/>
                  </a:lnTo>
                  <a:lnTo>
                    <a:pt x="1125524" y="512149"/>
                  </a:lnTo>
                  <a:lnTo>
                    <a:pt x="1313111" y="588972"/>
                  </a:lnTo>
                  <a:lnTo>
                    <a:pt x="1500699" y="281682"/>
                  </a:lnTo>
                  <a:lnTo>
                    <a:pt x="1688286" y="0"/>
                  </a:lnTo>
                  <a:lnTo>
                    <a:pt x="1875874" y="204859"/>
                  </a:lnTo>
                  <a:lnTo>
                    <a:pt x="2063461" y="281682"/>
                  </a:lnTo>
                  <a:lnTo>
                    <a:pt x="2251048" y="588972"/>
                  </a:lnTo>
                  <a:lnTo>
                    <a:pt x="2438636" y="563364"/>
                  </a:lnTo>
                  <a:lnTo>
                    <a:pt x="2626223" y="563364"/>
                  </a:lnTo>
                  <a:lnTo>
                    <a:pt x="2813811" y="563364"/>
                  </a:lnTo>
                  <a:lnTo>
                    <a:pt x="3001398" y="409719"/>
                  </a:lnTo>
                  <a:lnTo>
                    <a:pt x="3188985" y="256074"/>
                  </a:lnTo>
                  <a:lnTo>
                    <a:pt x="3376573" y="204859"/>
                  </a:lnTo>
                  <a:lnTo>
                    <a:pt x="3564160" y="153644"/>
                  </a:lnTo>
                  <a:lnTo>
                    <a:pt x="3751748" y="102429"/>
                  </a:lnTo>
                  <a:lnTo>
                    <a:pt x="3939335" y="204859"/>
                  </a:lnTo>
                  <a:lnTo>
                    <a:pt x="4126923" y="332897"/>
                  </a:lnTo>
                  <a:lnTo>
                    <a:pt x="4314510" y="256074"/>
                  </a:lnTo>
                  <a:lnTo>
                    <a:pt x="4502097" y="179252"/>
                  </a:lnTo>
                </a:path>
              </a:pathLst>
            </a:custGeom>
            <a:ln w="32521" cap="flat">
              <a:solidFill>
                <a:srgbClr val="5EB0E8">
                  <a:alpha val="100000"/>
                </a:srgbClr>
              </a:solidFill>
              <a:prstDash val="solid"/>
              <a:round/>
            </a:ln>
          </p:spPr>
          <p:txBody>
            <a:bodyPr/>
            <a:lstStyle/>
            <a:p>
              <a:endParaRPr/>
            </a:p>
          </p:txBody>
        </p:sp>
        <p:sp>
          <p:nvSpPr>
            <p:cNvPr id="561" name="pl18"/>
            <p:cNvSpPr/>
            <p:nvPr/>
          </p:nvSpPr>
          <p:spPr>
            <a:xfrm>
              <a:off x="16893601" y="8225727"/>
              <a:ext cx="937937" cy="742617"/>
            </a:xfrm>
            <a:custGeom>
              <a:avLst/>
              <a:gdLst/>
              <a:ahLst/>
              <a:cxnLst/>
              <a:rect l="0" t="0" r="0" b="0"/>
              <a:pathLst>
                <a:path w="937937" h="742617">
                  <a:moveTo>
                    <a:pt x="0" y="742617"/>
                  </a:moveTo>
                  <a:lnTo>
                    <a:pt x="187587" y="0"/>
                  </a:lnTo>
                  <a:lnTo>
                    <a:pt x="375174" y="102429"/>
                  </a:lnTo>
                  <a:lnTo>
                    <a:pt x="562762" y="204859"/>
                  </a:lnTo>
                  <a:lnTo>
                    <a:pt x="750349" y="128037"/>
                  </a:lnTo>
                  <a:lnTo>
                    <a:pt x="937937" y="76822"/>
                  </a:lnTo>
                </a:path>
              </a:pathLst>
            </a:custGeom>
            <a:ln w="32521" cap="flat">
              <a:solidFill>
                <a:srgbClr val="00A173">
                  <a:alpha val="100000"/>
                </a:srgbClr>
              </a:solidFill>
              <a:prstDash val="solid"/>
              <a:round/>
            </a:ln>
          </p:spPr>
          <p:txBody>
            <a:bodyPr/>
            <a:lstStyle/>
            <a:p>
              <a:endParaRPr/>
            </a:p>
          </p:txBody>
        </p:sp>
        <p:sp>
          <p:nvSpPr>
            <p:cNvPr id="562"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63"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64"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65"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66"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67"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68"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9"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0"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1"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2"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3"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74"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9"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600"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601"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602"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603"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604"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605"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606"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607"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608"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609"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10"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11"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12"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13"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14"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15"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16"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17"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18"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19"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20"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21"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22"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23"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24"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25"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26"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27"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28"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29"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30"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31" name="Group 630"/>
          <p:cNvGrpSpPr/>
          <p:nvPr/>
        </p:nvGrpSpPr>
        <p:grpSpPr>
          <a:xfrm>
            <a:off x="594360" y="6217920"/>
            <a:ext cx="5562295" cy="4108319"/>
            <a:chOff x="594360" y="6217920"/>
            <a:chExt cx="5562295" cy="4108319"/>
          </a:xfrm>
        </p:grpSpPr>
        <p:sp>
          <p:nvSpPr>
            <p:cNvPr id="632"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33" name="rc4"/>
            <p:cNvSpPr/>
            <p:nvPr/>
          </p:nvSpPr>
          <p:spPr>
            <a:xfrm>
              <a:off x="2127465"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4" name="rc5"/>
            <p:cNvSpPr/>
            <p:nvPr/>
          </p:nvSpPr>
          <p:spPr>
            <a:xfrm>
              <a:off x="2155701"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35" name="rc6"/>
            <p:cNvSpPr/>
            <p:nvPr/>
          </p:nvSpPr>
          <p:spPr>
            <a:xfrm>
              <a:off x="2438067" y="6544587"/>
              <a:ext cx="282365" cy="282365"/>
            </a:xfrm>
            <a:prstGeom prst="rect">
              <a:avLst/>
            </a:prstGeom>
            <a:solidFill>
              <a:srgbClr val="A70712">
                <a:alpha val="100000"/>
              </a:srgbClr>
            </a:solidFill>
            <a:ln w="5420" cap="flat">
              <a:solidFill>
                <a:srgbClr val="FFFFFF">
                  <a:alpha val="100000"/>
                </a:srgbClr>
              </a:solidFill>
              <a:prstDash val="solid"/>
              <a:miter/>
            </a:ln>
          </p:spPr>
          <p:txBody>
            <a:bodyPr/>
            <a:lstStyle/>
            <a:p>
              <a:endParaRPr/>
            </a:p>
          </p:txBody>
        </p:sp>
        <p:sp>
          <p:nvSpPr>
            <p:cNvPr id="636" name="rc7"/>
            <p:cNvSpPr/>
            <p:nvPr/>
          </p:nvSpPr>
          <p:spPr>
            <a:xfrm>
              <a:off x="2720432" y="6544587"/>
              <a:ext cx="282365" cy="282365"/>
            </a:xfrm>
            <a:prstGeom prst="rect">
              <a:avLst/>
            </a:prstGeom>
            <a:solidFill>
              <a:srgbClr val="B50E16">
                <a:alpha val="100000"/>
              </a:srgbClr>
            </a:solidFill>
            <a:ln w="5420" cap="flat">
              <a:solidFill>
                <a:srgbClr val="FFFFFF">
                  <a:alpha val="100000"/>
                </a:srgbClr>
              </a:solidFill>
              <a:prstDash val="solid"/>
              <a:miter/>
            </a:ln>
          </p:spPr>
          <p:txBody>
            <a:bodyPr/>
            <a:lstStyle/>
            <a:p>
              <a:endParaRPr/>
            </a:p>
          </p:txBody>
        </p:sp>
        <p:sp>
          <p:nvSpPr>
            <p:cNvPr id="637" name="rc8"/>
            <p:cNvSpPr/>
            <p:nvPr/>
          </p:nvSpPr>
          <p:spPr>
            <a:xfrm>
              <a:off x="3002797" y="6544587"/>
              <a:ext cx="282365" cy="282365"/>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38" name="rc9"/>
            <p:cNvSpPr/>
            <p:nvPr/>
          </p:nvSpPr>
          <p:spPr>
            <a:xfrm>
              <a:off x="3285162" y="6544587"/>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9" name="rc10"/>
            <p:cNvSpPr/>
            <p:nvPr/>
          </p:nvSpPr>
          <p:spPr>
            <a:xfrm>
              <a:off x="3567527"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0" name="rc11"/>
            <p:cNvSpPr/>
            <p:nvPr/>
          </p:nvSpPr>
          <p:spPr>
            <a:xfrm>
              <a:off x="3849892"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1" name="rc12"/>
            <p:cNvSpPr/>
            <p:nvPr/>
          </p:nvSpPr>
          <p:spPr>
            <a:xfrm>
              <a:off x="4132257" y="6544587"/>
              <a:ext cx="282365" cy="282365"/>
            </a:xfrm>
            <a:prstGeom prst="rect">
              <a:avLst/>
            </a:prstGeom>
            <a:solidFill>
              <a:srgbClr val="FDAD90">
                <a:alpha val="100000"/>
              </a:srgbClr>
            </a:solidFill>
            <a:ln w="5420" cap="flat">
              <a:solidFill>
                <a:srgbClr val="FFFFFF">
                  <a:alpha val="100000"/>
                </a:srgbClr>
              </a:solidFill>
              <a:prstDash val="solid"/>
              <a:miter/>
            </a:ln>
          </p:spPr>
          <p:txBody>
            <a:bodyPr/>
            <a:lstStyle/>
            <a:p>
              <a:endParaRPr/>
            </a:p>
          </p:txBody>
        </p:sp>
        <p:sp>
          <p:nvSpPr>
            <p:cNvPr id="642" name="rc13"/>
            <p:cNvSpPr/>
            <p:nvPr/>
          </p:nvSpPr>
          <p:spPr>
            <a:xfrm>
              <a:off x="4414622" y="6544587"/>
              <a:ext cx="282365" cy="282365"/>
            </a:xfrm>
            <a:prstGeom prst="rect">
              <a:avLst/>
            </a:prstGeom>
            <a:solidFill>
              <a:srgbClr val="FC9879">
                <a:alpha val="100000"/>
              </a:srgbClr>
            </a:solidFill>
            <a:ln w="5420" cap="flat">
              <a:solidFill>
                <a:srgbClr val="FFFFFF">
                  <a:alpha val="100000"/>
                </a:srgbClr>
              </a:solidFill>
              <a:prstDash val="solid"/>
              <a:miter/>
            </a:ln>
          </p:spPr>
          <p:txBody>
            <a:bodyPr/>
            <a:lstStyle/>
            <a:p>
              <a:endParaRPr/>
            </a:p>
          </p:txBody>
        </p:sp>
        <p:sp>
          <p:nvSpPr>
            <p:cNvPr id="643" name="rc14"/>
            <p:cNvSpPr/>
            <p:nvPr/>
          </p:nvSpPr>
          <p:spPr>
            <a:xfrm>
              <a:off x="4696987" y="6544587"/>
              <a:ext cx="282365" cy="282365"/>
            </a:xfrm>
            <a:prstGeom prst="rect">
              <a:avLst/>
            </a:prstGeom>
            <a:solidFill>
              <a:srgbClr val="FC7C5C">
                <a:alpha val="100000"/>
              </a:srgbClr>
            </a:solidFill>
            <a:ln w="5420" cap="flat">
              <a:solidFill>
                <a:srgbClr val="FFFFFF">
                  <a:alpha val="100000"/>
                </a:srgbClr>
              </a:solidFill>
              <a:prstDash val="solid"/>
              <a:miter/>
            </a:ln>
          </p:spPr>
          <p:txBody>
            <a:bodyPr/>
            <a:lstStyle/>
            <a:p>
              <a:endParaRPr/>
            </a:p>
          </p:txBody>
        </p:sp>
        <p:sp>
          <p:nvSpPr>
            <p:cNvPr id="644" name="rc15"/>
            <p:cNvSpPr/>
            <p:nvPr/>
          </p:nvSpPr>
          <p:spPr>
            <a:xfrm>
              <a:off x="4979352" y="6544587"/>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45" name="rc16"/>
            <p:cNvSpPr/>
            <p:nvPr/>
          </p:nvSpPr>
          <p:spPr>
            <a:xfrm>
              <a:off x="5261717"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6" name="rc17"/>
            <p:cNvSpPr/>
            <p:nvPr/>
          </p:nvSpPr>
          <p:spPr>
            <a:xfrm>
              <a:off x="2155701" y="6826953"/>
              <a:ext cx="282365" cy="282365"/>
            </a:xfrm>
            <a:prstGeom prst="rect">
              <a:avLst/>
            </a:prstGeom>
            <a:solidFill>
              <a:srgbClr val="FDB195">
                <a:alpha val="100000"/>
              </a:srgbClr>
            </a:solidFill>
            <a:ln w="5420" cap="flat">
              <a:solidFill>
                <a:srgbClr val="FFFFFF">
                  <a:alpha val="100000"/>
                </a:srgbClr>
              </a:solidFill>
              <a:prstDash val="solid"/>
              <a:miter/>
            </a:ln>
          </p:spPr>
          <p:txBody>
            <a:bodyPr/>
            <a:lstStyle/>
            <a:p>
              <a:endParaRPr/>
            </a:p>
          </p:txBody>
        </p:sp>
        <p:sp>
          <p:nvSpPr>
            <p:cNvPr id="647" name="rc18"/>
            <p:cNvSpPr/>
            <p:nvPr/>
          </p:nvSpPr>
          <p:spPr>
            <a:xfrm>
              <a:off x="2438067" y="682695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48" name="rc19"/>
            <p:cNvSpPr/>
            <p:nvPr/>
          </p:nvSpPr>
          <p:spPr>
            <a:xfrm>
              <a:off x="2720432"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9" name="rc20"/>
            <p:cNvSpPr/>
            <p:nvPr/>
          </p:nvSpPr>
          <p:spPr>
            <a:xfrm>
              <a:off x="3002797"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0" name="rc21"/>
            <p:cNvSpPr/>
            <p:nvPr/>
          </p:nvSpPr>
          <p:spPr>
            <a:xfrm>
              <a:off x="3285162"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1" name="rc22"/>
            <p:cNvSpPr/>
            <p:nvPr/>
          </p:nvSpPr>
          <p:spPr>
            <a:xfrm>
              <a:off x="3567527"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2" name="rc23"/>
            <p:cNvSpPr/>
            <p:nvPr/>
          </p:nvSpPr>
          <p:spPr>
            <a:xfrm>
              <a:off x="3849892"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3" name="rc24"/>
            <p:cNvSpPr/>
            <p:nvPr/>
          </p:nvSpPr>
          <p:spPr>
            <a:xfrm>
              <a:off x="4132257" y="6826953"/>
              <a:ext cx="282365" cy="282365"/>
            </a:xfrm>
            <a:prstGeom prst="rect">
              <a:avLst/>
            </a:prstGeom>
            <a:solidFill>
              <a:srgbClr val="FDA487">
                <a:alpha val="100000"/>
              </a:srgbClr>
            </a:solidFill>
            <a:ln w="5420" cap="flat">
              <a:solidFill>
                <a:srgbClr val="FFFFFF">
                  <a:alpha val="100000"/>
                </a:srgbClr>
              </a:solidFill>
              <a:prstDash val="solid"/>
              <a:miter/>
            </a:ln>
          </p:spPr>
          <p:txBody>
            <a:bodyPr/>
            <a:lstStyle/>
            <a:p>
              <a:endParaRPr/>
            </a:p>
          </p:txBody>
        </p:sp>
        <p:sp>
          <p:nvSpPr>
            <p:cNvPr id="654" name="rc25"/>
            <p:cNvSpPr/>
            <p:nvPr/>
          </p:nvSpPr>
          <p:spPr>
            <a:xfrm>
              <a:off x="4414622" y="6826953"/>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55" name="rc26"/>
            <p:cNvSpPr/>
            <p:nvPr/>
          </p:nvSpPr>
          <p:spPr>
            <a:xfrm>
              <a:off x="4696987" y="6826953"/>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56" name="rc27"/>
            <p:cNvSpPr/>
            <p:nvPr/>
          </p:nvSpPr>
          <p:spPr>
            <a:xfrm>
              <a:off x="4979352"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7" name="rc28"/>
            <p:cNvSpPr/>
            <p:nvPr/>
          </p:nvSpPr>
          <p:spPr>
            <a:xfrm>
              <a:off x="5261717" y="682695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8" name="rc29"/>
            <p:cNvSpPr/>
            <p:nvPr/>
          </p:nvSpPr>
          <p:spPr>
            <a:xfrm>
              <a:off x="2155701" y="7109318"/>
              <a:ext cx="282365" cy="282365"/>
            </a:xfrm>
            <a:prstGeom prst="rect">
              <a:avLst/>
            </a:prstGeom>
            <a:solidFill>
              <a:srgbClr val="FDA385">
                <a:alpha val="100000"/>
              </a:srgbClr>
            </a:solidFill>
            <a:ln w="5420" cap="flat">
              <a:solidFill>
                <a:srgbClr val="FFFFFF">
                  <a:alpha val="100000"/>
                </a:srgbClr>
              </a:solidFill>
              <a:prstDash val="solid"/>
              <a:miter/>
            </a:ln>
          </p:spPr>
          <p:txBody>
            <a:bodyPr/>
            <a:lstStyle/>
            <a:p>
              <a:endParaRPr/>
            </a:p>
          </p:txBody>
        </p:sp>
        <p:sp>
          <p:nvSpPr>
            <p:cNvPr id="659" name="rc30"/>
            <p:cNvSpPr/>
            <p:nvPr/>
          </p:nvSpPr>
          <p:spPr>
            <a:xfrm>
              <a:off x="2438067" y="710931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60" name="rc31"/>
            <p:cNvSpPr/>
            <p:nvPr/>
          </p:nvSpPr>
          <p:spPr>
            <a:xfrm>
              <a:off x="2720432" y="7109318"/>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661" name="rc32"/>
            <p:cNvSpPr/>
            <p:nvPr/>
          </p:nvSpPr>
          <p:spPr>
            <a:xfrm>
              <a:off x="3002797"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2" name="rc33"/>
            <p:cNvSpPr/>
            <p:nvPr/>
          </p:nvSpPr>
          <p:spPr>
            <a:xfrm>
              <a:off x="3285162"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3" name="rc34"/>
            <p:cNvSpPr/>
            <p:nvPr/>
          </p:nvSpPr>
          <p:spPr>
            <a:xfrm>
              <a:off x="3567527"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4" name="rc35"/>
            <p:cNvSpPr/>
            <p:nvPr/>
          </p:nvSpPr>
          <p:spPr>
            <a:xfrm>
              <a:off x="3849892"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5" name="rc36"/>
            <p:cNvSpPr/>
            <p:nvPr/>
          </p:nvSpPr>
          <p:spPr>
            <a:xfrm>
              <a:off x="4132257" y="7109318"/>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66" name="rc37"/>
            <p:cNvSpPr/>
            <p:nvPr/>
          </p:nvSpPr>
          <p:spPr>
            <a:xfrm>
              <a:off x="4414622" y="7109318"/>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667" name="rc38"/>
            <p:cNvSpPr/>
            <p:nvPr/>
          </p:nvSpPr>
          <p:spPr>
            <a:xfrm>
              <a:off x="4696987" y="7109318"/>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68" name="rc39"/>
            <p:cNvSpPr/>
            <p:nvPr/>
          </p:nvSpPr>
          <p:spPr>
            <a:xfrm>
              <a:off x="4979352"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9" name="rc40"/>
            <p:cNvSpPr/>
            <p:nvPr/>
          </p:nvSpPr>
          <p:spPr>
            <a:xfrm>
              <a:off x="5261717" y="710931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0" name="rc41"/>
            <p:cNvSpPr/>
            <p:nvPr/>
          </p:nvSpPr>
          <p:spPr>
            <a:xfrm>
              <a:off x="2155701" y="739168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71" name="rc42"/>
            <p:cNvSpPr/>
            <p:nvPr/>
          </p:nvSpPr>
          <p:spPr>
            <a:xfrm>
              <a:off x="2438067" y="739168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72" name="rc43"/>
            <p:cNvSpPr/>
            <p:nvPr/>
          </p:nvSpPr>
          <p:spPr>
            <a:xfrm>
              <a:off x="2720432"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3" name="rc44"/>
            <p:cNvSpPr/>
            <p:nvPr/>
          </p:nvSpPr>
          <p:spPr>
            <a:xfrm>
              <a:off x="3002797"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4" name="rc45"/>
            <p:cNvSpPr/>
            <p:nvPr/>
          </p:nvSpPr>
          <p:spPr>
            <a:xfrm>
              <a:off x="3285162"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5" name="rc46"/>
            <p:cNvSpPr/>
            <p:nvPr/>
          </p:nvSpPr>
          <p:spPr>
            <a:xfrm>
              <a:off x="3567527"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6" name="rc47"/>
            <p:cNvSpPr/>
            <p:nvPr/>
          </p:nvSpPr>
          <p:spPr>
            <a:xfrm>
              <a:off x="3849892"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7" name="rc48"/>
            <p:cNvSpPr/>
            <p:nvPr/>
          </p:nvSpPr>
          <p:spPr>
            <a:xfrm>
              <a:off x="4132257" y="7391683"/>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78" name="rc49"/>
            <p:cNvSpPr/>
            <p:nvPr/>
          </p:nvSpPr>
          <p:spPr>
            <a:xfrm>
              <a:off x="4414622" y="7391683"/>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79" name="rc50"/>
            <p:cNvSpPr/>
            <p:nvPr/>
          </p:nvSpPr>
          <p:spPr>
            <a:xfrm>
              <a:off x="4696987"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0" name="rc51"/>
            <p:cNvSpPr/>
            <p:nvPr/>
          </p:nvSpPr>
          <p:spPr>
            <a:xfrm>
              <a:off x="4979352"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1" name="rc52"/>
            <p:cNvSpPr/>
            <p:nvPr/>
          </p:nvSpPr>
          <p:spPr>
            <a:xfrm>
              <a:off x="5261717"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2" name="rc53"/>
            <p:cNvSpPr/>
            <p:nvPr/>
          </p:nvSpPr>
          <p:spPr>
            <a:xfrm>
              <a:off x="2155701"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3" name="rc54"/>
            <p:cNvSpPr/>
            <p:nvPr/>
          </p:nvSpPr>
          <p:spPr>
            <a:xfrm>
              <a:off x="2438067"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4" name="rc55"/>
            <p:cNvSpPr/>
            <p:nvPr/>
          </p:nvSpPr>
          <p:spPr>
            <a:xfrm>
              <a:off x="272043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5" name="rc56"/>
            <p:cNvSpPr/>
            <p:nvPr/>
          </p:nvSpPr>
          <p:spPr>
            <a:xfrm>
              <a:off x="300279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6" name="rc57"/>
            <p:cNvSpPr/>
            <p:nvPr/>
          </p:nvSpPr>
          <p:spPr>
            <a:xfrm>
              <a:off x="328516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7" name="rc58"/>
            <p:cNvSpPr/>
            <p:nvPr/>
          </p:nvSpPr>
          <p:spPr>
            <a:xfrm>
              <a:off x="356752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8" name="rc59"/>
            <p:cNvSpPr/>
            <p:nvPr/>
          </p:nvSpPr>
          <p:spPr>
            <a:xfrm>
              <a:off x="384989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9" name="rc60"/>
            <p:cNvSpPr/>
            <p:nvPr/>
          </p:nvSpPr>
          <p:spPr>
            <a:xfrm>
              <a:off x="4132257" y="7674048"/>
              <a:ext cx="282365" cy="282365"/>
            </a:xfrm>
            <a:prstGeom prst="rect">
              <a:avLst/>
            </a:prstGeom>
            <a:solidFill>
              <a:srgbClr val="FED4C3">
                <a:alpha val="100000"/>
              </a:srgbClr>
            </a:solidFill>
            <a:ln w="5420" cap="flat">
              <a:solidFill>
                <a:srgbClr val="FFFFFF">
                  <a:alpha val="100000"/>
                </a:srgbClr>
              </a:solidFill>
              <a:prstDash val="solid"/>
              <a:miter/>
            </a:ln>
          </p:spPr>
          <p:txBody>
            <a:bodyPr/>
            <a:lstStyle/>
            <a:p>
              <a:endParaRPr/>
            </a:p>
          </p:txBody>
        </p:sp>
        <p:sp>
          <p:nvSpPr>
            <p:cNvPr id="690" name="rc61"/>
            <p:cNvSpPr/>
            <p:nvPr/>
          </p:nvSpPr>
          <p:spPr>
            <a:xfrm>
              <a:off x="4414622" y="7674048"/>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91" name="rc62"/>
            <p:cNvSpPr/>
            <p:nvPr/>
          </p:nvSpPr>
          <p:spPr>
            <a:xfrm>
              <a:off x="469698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2" name="rc63"/>
            <p:cNvSpPr/>
            <p:nvPr/>
          </p:nvSpPr>
          <p:spPr>
            <a:xfrm>
              <a:off x="497935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3" name="rc64"/>
            <p:cNvSpPr/>
            <p:nvPr/>
          </p:nvSpPr>
          <p:spPr>
            <a:xfrm>
              <a:off x="526171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4" name="rc65"/>
            <p:cNvSpPr/>
            <p:nvPr/>
          </p:nvSpPr>
          <p:spPr>
            <a:xfrm>
              <a:off x="2155701" y="795641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5" name="rc66"/>
            <p:cNvSpPr/>
            <p:nvPr/>
          </p:nvSpPr>
          <p:spPr>
            <a:xfrm>
              <a:off x="2438067" y="795641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96" name="rc67"/>
            <p:cNvSpPr/>
            <p:nvPr/>
          </p:nvSpPr>
          <p:spPr>
            <a:xfrm>
              <a:off x="2720432" y="795641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697" name="rc68"/>
            <p:cNvSpPr/>
            <p:nvPr/>
          </p:nvSpPr>
          <p:spPr>
            <a:xfrm>
              <a:off x="3002797"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8" name="rc69"/>
            <p:cNvSpPr/>
            <p:nvPr/>
          </p:nvSpPr>
          <p:spPr>
            <a:xfrm>
              <a:off x="3285162"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9" name="rc70"/>
            <p:cNvSpPr/>
            <p:nvPr/>
          </p:nvSpPr>
          <p:spPr>
            <a:xfrm>
              <a:off x="3567527"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0" name="rc71"/>
            <p:cNvSpPr/>
            <p:nvPr/>
          </p:nvSpPr>
          <p:spPr>
            <a:xfrm>
              <a:off x="3849892"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1" name="rc72"/>
            <p:cNvSpPr/>
            <p:nvPr/>
          </p:nvSpPr>
          <p:spPr>
            <a:xfrm>
              <a:off x="4132257" y="795641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02" name="rc73"/>
            <p:cNvSpPr/>
            <p:nvPr/>
          </p:nvSpPr>
          <p:spPr>
            <a:xfrm>
              <a:off x="4414622" y="795641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03" name="rc74"/>
            <p:cNvSpPr/>
            <p:nvPr/>
          </p:nvSpPr>
          <p:spPr>
            <a:xfrm>
              <a:off x="4696987" y="7956413"/>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704" name="rc75"/>
            <p:cNvSpPr/>
            <p:nvPr/>
          </p:nvSpPr>
          <p:spPr>
            <a:xfrm>
              <a:off x="4979352"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5" name="rc76"/>
            <p:cNvSpPr/>
            <p:nvPr/>
          </p:nvSpPr>
          <p:spPr>
            <a:xfrm>
              <a:off x="5261717"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6" name="rc77"/>
            <p:cNvSpPr/>
            <p:nvPr/>
          </p:nvSpPr>
          <p:spPr>
            <a:xfrm>
              <a:off x="2155701" y="8238778"/>
              <a:ext cx="282365" cy="282365"/>
            </a:xfrm>
            <a:prstGeom prst="rect">
              <a:avLst/>
            </a:prstGeom>
            <a:solidFill>
              <a:srgbClr val="FEE2D4">
                <a:alpha val="100000"/>
              </a:srgbClr>
            </a:solidFill>
            <a:ln w="5420" cap="flat">
              <a:solidFill>
                <a:srgbClr val="FFFFFF">
                  <a:alpha val="100000"/>
                </a:srgbClr>
              </a:solidFill>
              <a:prstDash val="solid"/>
              <a:miter/>
            </a:ln>
          </p:spPr>
          <p:txBody>
            <a:bodyPr/>
            <a:lstStyle/>
            <a:p>
              <a:endParaRPr/>
            </a:p>
          </p:txBody>
        </p:sp>
        <p:sp>
          <p:nvSpPr>
            <p:cNvPr id="707" name="rc78"/>
            <p:cNvSpPr/>
            <p:nvPr/>
          </p:nvSpPr>
          <p:spPr>
            <a:xfrm>
              <a:off x="2438067" y="8238778"/>
              <a:ext cx="282365" cy="282365"/>
            </a:xfrm>
            <a:prstGeom prst="rect">
              <a:avLst/>
            </a:prstGeom>
            <a:solidFill>
              <a:srgbClr val="FEE2D6">
                <a:alpha val="100000"/>
              </a:srgbClr>
            </a:solidFill>
            <a:ln w="5420" cap="flat">
              <a:solidFill>
                <a:srgbClr val="FFFFFF">
                  <a:alpha val="100000"/>
                </a:srgbClr>
              </a:solidFill>
              <a:prstDash val="solid"/>
              <a:miter/>
            </a:ln>
          </p:spPr>
          <p:txBody>
            <a:bodyPr/>
            <a:lstStyle/>
            <a:p>
              <a:endParaRPr/>
            </a:p>
          </p:txBody>
        </p:sp>
        <p:sp>
          <p:nvSpPr>
            <p:cNvPr id="708" name="rc79"/>
            <p:cNvSpPr/>
            <p:nvPr/>
          </p:nvSpPr>
          <p:spPr>
            <a:xfrm>
              <a:off x="2720432"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9" name="rc80"/>
            <p:cNvSpPr/>
            <p:nvPr/>
          </p:nvSpPr>
          <p:spPr>
            <a:xfrm>
              <a:off x="300279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0" name="rc81"/>
            <p:cNvSpPr/>
            <p:nvPr/>
          </p:nvSpPr>
          <p:spPr>
            <a:xfrm>
              <a:off x="328516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1" name="rc82"/>
            <p:cNvSpPr/>
            <p:nvPr/>
          </p:nvSpPr>
          <p:spPr>
            <a:xfrm>
              <a:off x="356752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2" name="rc83"/>
            <p:cNvSpPr/>
            <p:nvPr/>
          </p:nvSpPr>
          <p:spPr>
            <a:xfrm>
              <a:off x="384989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3" name="rc84"/>
            <p:cNvSpPr/>
            <p:nvPr/>
          </p:nvSpPr>
          <p:spPr>
            <a:xfrm>
              <a:off x="4132257" y="8238778"/>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714" name="rc85"/>
            <p:cNvSpPr/>
            <p:nvPr/>
          </p:nvSpPr>
          <p:spPr>
            <a:xfrm>
              <a:off x="4414622" y="8238778"/>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715" name="rc86"/>
            <p:cNvSpPr/>
            <p:nvPr/>
          </p:nvSpPr>
          <p:spPr>
            <a:xfrm>
              <a:off x="4696987" y="823877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16" name="rc87"/>
            <p:cNvSpPr/>
            <p:nvPr/>
          </p:nvSpPr>
          <p:spPr>
            <a:xfrm>
              <a:off x="497935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7" name="rc88"/>
            <p:cNvSpPr/>
            <p:nvPr/>
          </p:nvSpPr>
          <p:spPr>
            <a:xfrm>
              <a:off x="526171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8" name="rc89"/>
            <p:cNvSpPr/>
            <p:nvPr/>
          </p:nvSpPr>
          <p:spPr>
            <a:xfrm>
              <a:off x="2155701" y="852114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719" name="rc90"/>
            <p:cNvSpPr/>
            <p:nvPr/>
          </p:nvSpPr>
          <p:spPr>
            <a:xfrm>
              <a:off x="2438067"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0" name="rc91"/>
            <p:cNvSpPr/>
            <p:nvPr/>
          </p:nvSpPr>
          <p:spPr>
            <a:xfrm>
              <a:off x="2720432"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21" name="rc92"/>
            <p:cNvSpPr/>
            <p:nvPr/>
          </p:nvSpPr>
          <p:spPr>
            <a:xfrm>
              <a:off x="3002797"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2" name="rc93"/>
            <p:cNvSpPr/>
            <p:nvPr/>
          </p:nvSpPr>
          <p:spPr>
            <a:xfrm>
              <a:off x="3285162"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3" name="rc94"/>
            <p:cNvSpPr/>
            <p:nvPr/>
          </p:nvSpPr>
          <p:spPr>
            <a:xfrm>
              <a:off x="356752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4" name="rc95"/>
            <p:cNvSpPr/>
            <p:nvPr/>
          </p:nvSpPr>
          <p:spPr>
            <a:xfrm>
              <a:off x="384989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25" name="rc96"/>
            <p:cNvSpPr/>
            <p:nvPr/>
          </p:nvSpPr>
          <p:spPr>
            <a:xfrm>
              <a:off x="4132257" y="852114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26" name="rc97"/>
            <p:cNvSpPr/>
            <p:nvPr/>
          </p:nvSpPr>
          <p:spPr>
            <a:xfrm>
              <a:off x="4414622" y="8521143"/>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727" name="rc98"/>
            <p:cNvSpPr/>
            <p:nvPr/>
          </p:nvSpPr>
          <p:spPr>
            <a:xfrm>
              <a:off x="4696987" y="852114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28" name="rc99"/>
            <p:cNvSpPr/>
            <p:nvPr/>
          </p:nvSpPr>
          <p:spPr>
            <a:xfrm>
              <a:off x="4979352"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29" name="rc100"/>
            <p:cNvSpPr/>
            <p:nvPr/>
          </p:nvSpPr>
          <p:spPr>
            <a:xfrm>
              <a:off x="526171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0" name="rc101"/>
            <p:cNvSpPr/>
            <p:nvPr/>
          </p:nvSpPr>
          <p:spPr>
            <a:xfrm>
              <a:off x="2155701" y="8803508"/>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731" name="rc102"/>
            <p:cNvSpPr/>
            <p:nvPr/>
          </p:nvSpPr>
          <p:spPr>
            <a:xfrm>
              <a:off x="2438067" y="8803508"/>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732" name="rc103"/>
            <p:cNvSpPr/>
            <p:nvPr/>
          </p:nvSpPr>
          <p:spPr>
            <a:xfrm>
              <a:off x="2720432" y="8803508"/>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733" name="rc104"/>
            <p:cNvSpPr/>
            <p:nvPr/>
          </p:nvSpPr>
          <p:spPr>
            <a:xfrm>
              <a:off x="3002797" y="8803508"/>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734" name="rc105"/>
            <p:cNvSpPr/>
            <p:nvPr/>
          </p:nvSpPr>
          <p:spPr>
            <a:xfrm>
              <a:off x="3285162" y="880350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35" name="rc106"/>
            <p:cNvSpPr/>
            <p:nvPr/>
          </p:nvSpPr>
          <p:spPr>
            <a:xfrm>
              <a:off x="3567527" y="880350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36" name="rc107"/>
            <p:cNvSpPr/>
            <p:nvPr/>
          </p:nvSpPr>
          <p:spPr>
            <a:xfrm>
              <a:off x="384989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37" name="rc108"/>
            <p:cNvSpPr/>
            <p:nvPr/>
          </p:nvSpPr>
          <p:spPr>
            <a:xfrm>
              <a:off x="4132257" y="8803508"/>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738" name="rc109"/>
            <p:cNvSpPr/>
            <p:nvPr/>
          </p:nvSpPr>
          <p:spPr>
            <a:xfrm>
              <a:off x="4414622" y="8803508"/>
              <a:ext cx="282365" cy="282365"/>
            </a:xfrm>
            <a:prstGeom prst="rect">
              <a:avLst/>
            </a:prstGeom>
            <a:solidFill>
              <a:srgbClr val="FDBFA6">
                <a:alpha val="100000"/>
              </a:srgbClr>
            </a:solidFill>
            <a:ln w="5420" cap="flat">
              <a:solidFill>
                <a:srgbClr val="FFFFFF">
                  <a:alpha val="100000"/>
                </a:srgbClr>
              </a:solidFill>
              <a:prstDash val="solid"/>
              <a:miter/>
            </a:ln>
          </p:spPr>
          <p:txBody>
            <a:bodyPr/>
            <a:lstStyle/>
            <a:p>
              <a:endParaRPr/>
            </a:p>
          </p:txBody>
        </p:sp>
        <p:sp>
          <p:nvSpPr>
            <p:cNvPr id="739" name="rc110"/>
            <p:cNvSpPr/>
            <p:nvPr/>
          </p:nvSpPr>
          <p:spPr>
            <a:xfrm>
              <a:off x="4696987" y="8803508"/>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740" name="rc111"/>
            <p:cNvSpPr/>
            <p:nvPr/>
          </p:nvSpPr>
          <p:spPr>
            <a:xfrm>
              <a:off x="4979352" y="880350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41" name="rc112"/>
            <p:cNvSpPr/>
            <p:nvPr/>
          </p:nvSpPr>
          <p:spPr>
            <a:xfrm>
              <a:off x="526171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42" name="tx113"/>
            <p:cNvSpPr/>
            <p:nvPr/>
          </p:nvSpPr>
          <p:spPr>
            <a:xfrm>
              <a:off x="1508796"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43" name="tx114"/>
            <p:cNvSpPr/>
            <p:nvPr/>
          </p:nvSpPr>
          <p:spPr>
            <a:xfrm>
              <a:off x="1618854" y="8607780"/>
              <a:ext cx="347290"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ABIA</a:t>
              </a:r>
            </a:p>
          </p:txBody>
        </p:sp>
        <p:sp>
          <p:nvSpPr>
            <p:cNvPr id="744" name="tx115"/>
            <p:cNvSpPr/>
            <p:nvPr/>
          </p:nvSpPr>
          <p:spPr>
            <a:xfrm>
              <a:off x="1381920" y="8321694"/>
              <a:ext cx="584224"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JIGAWA</a:t>
              </a:r>
            </a:p>
          </p:txBody>
        </p:sp>
        <p:sp>
          <p:nvSpPr>
            <p:cNvPr id="745" name="tx116"/>
            <p:cNvSpPr/>
            <p:nvPr/>
          </p:nvSpPr>
          <p:spPr>
            <a:xfrm>
              <a:off x="1178695" y="8043050"/>
              <a:ext cx="787449"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ADAMAWA</a:t>
              </a:r>
            </a:p>
          </p:txBody>
        </p:sp>
        <p:sp>
          <p:nvSpPr>
            <p:cNvPr id="746" name="tx117"/>
            <p:cNvSpPr/>
            <p:nvPr/>
          </p:nvSpPr>
          <p:spPr>
            <a:xfrm>
              <a:off x="1314129" y="7756890"/>
              <a:ext cx="652016"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SOKOTO</a:t>
              </a:r>
            </a:p>
          </p:txBody>
        </p:sp>
        <p:sp>
          <p:nvSpPr>
            <p:cNvPr id="747" name="tx118"/>
            <p:cNvSpPr/>
            <p:nvPr/>
          </p:nvSpPr>
          <p:spPr>
            <a:xfrm>
              <a:off x="1314054" y="7474599"/>
              <a:ext cx="652090"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KATSINA</a:t>
              </a:r>
            </a:p>
          </p:txBody>
        </p:sp>
        <p:sp>
          <p:nvSpPr>
            <p:cNvPr id="748" name="tx119"/>
            <p:cNvSpPr/>
            <p:nvPr/>
          </p:nvSpPr>
          <p:spPr>
            <a:xfrm>
              <a:off x="1542654" y="7192160"/>
              <a:ext cx="42349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YOBE</a:t>
              </a:r>
            </a:p>
          </p:txBody>
        </p:sp>
        <p:sp>
          <p:nvSpPr>
            <p:cNvPr id="749" name="tx120"/>
            <p:cNvSpPr/>
            <p:nvPr/>
          </p:nvSpPr>
          <p:spPr>
            <a:xfrm>
              <a:off x="1238003" y="6913590"/>
              <a:ext cx="728141"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ZAMFARA</a:t>
              </a:r>
            </a:p>
          </p:txBody>
        </p:sp>
        <p:sp>
          <p:nvSpPr>
            <p:cNvPr id="750" name="tx121"/>
            <p:cNvSpPr/>
            <p:nvPr/>
          </p:nvSpPr>
          <p:spPr>
            <a:xfrm>
              <a:off x="1407295" y="6627429"/>
              <a:ext cx="558849"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BORNO</a:t>
              </a:r>
            </a:p>
          </p:txBody>
        </p:sp>
        <p:sp>
          <p:nvSpPr>
            <p:cNvPr id="751" name="tx122"/>
            <p:cNvSpPr/>
            <p:nvPr/>
          </p:nvSpPr>
          <p:spPr>
            <a:xfrm rot="-2700000">
              <a:off x="185724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52" name="tx123"/>
            <p:cNvSpPr/>
            <p:nvPr/>
          </p:nvSpPr>
          <p:spPr>
            <a:xfrm rot="-2700000">
              <a:off x="213961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53" name="tx124"/>
            <p:cNvSpPr/>
            <p:nvPr/>
          </p:nvSpPr>
          <p:spPr>
            <a:xfrm rot="-2700000">
              <a:off x="242197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54" name="tx125"/>
            <p:cNvSpPr/>
            <p:nvPr/>
          </p:nvSpPr>
          <p:spPr>
            <a:xfrm rot="-2700000">
              <a:off x="270434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55" name="tx126"/>
            <p:cNvSpPr/>
            <p:nvPr/>
          </p:nvSpPr>
          <p:spPr>
            <a:xfrm rot="-2700000">
              <a:off x="298670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56" name="tx127"/>
            <p:cNvSpPr/>
            <p:nvPr/>
          </p:nvSpPr>
          <p:spPr>
            <a:xfrm rot="-2700000">
              <a:off x="326907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57" name="tx128"/>
            <p:cNvSpPr/>
            <p:nvPr/>
          </p:nvSpPr>
          <p:spPr>
            <a:xfrm rot="-2700000">
              <a:off x="355143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58" name="tx129"/>
            <p:cNvSpPr/>
            <p:nvPr/>
          </p:nvSpPr>
          <p:spPr>
            <a:xfrm rot="-2700000">
              <a:off x="383380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59" name="tx130"/>
            <p:cNvSpPr/>
            <p:nvPr/>
          </p:nvSpPr>
          <p:spPr>
            <a:xfrm rot="-2700000">
              <a:off x="411616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60" name="tx131"/>
            <p:cNvSpPr/>
            <p:nvPr/>
          </p:nvSpPr>
          <p:spPr>
            <a:xfrm rot="-2700000">
              <a:off x="4398508"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61" name="tx132"/>
            <p:cNvSpPr/>
            <p:nvPr/>
          </p:nvSpPr>
          <p:spPr>
            <a:xfrm rot="-2700000">
              <a:off x="468090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62" name="tx133"/>
            <p:cNvSpPr/>
            <p:nvPr/>
          </p:nvSpPr>
          <p:spPr>
            <a:xfrm rot="-2700000">
              <a:off x="496326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63" name="pic134"/>
            <p:cNvPicPr/>
            <p:nvPr/>
          </p:nvPicPr>
          <p:blipFill>
            <a:blip r:embed="rId2" cstate="print"/>
            <a:stretch>
              <a:fillRect/>
            </a:stretch>
          </p:blipFill>
          <p:spPr>
            <a:xfrm>
              <a:off x="2769892" y="9925424"/>
              <a:ext cx="2160000" cy="144000"/>
            </a:xfrm>
            <a:prstGeom prst="rect">
              <a:avLst/>
            </a:prstGeom>
          </p:spPr>
        </p:pic>
        <p:sp>
          <p:nvSpPr>
            <p:cNvPr id="764" name="pl135"/>
            <p:cNvSpPr/>
            <p:nvPr/>
          </p:nvSpPr>
          <p:spPr>
            <a:xfrm>
              <a:off x="313471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5" name="pl136"/>
            <p:cNvSpPr/>
            <p:nvPr/>
          </p:nvSpPr>
          <p:spPr>
            <a:xfrm>
              <a:off x="3497748"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6" name="pl137"/>
            <p:cNvSpPr/>
            <p:nvPr/>
          </p:nvSpPr>
          <p:spPr>
            <a:xfrm>
              <a:off x="3860783"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7" name="pl138"/>
            <p:cNvSpPr/>
            <p:nvPr/>
          </p:nvSpPr>
          <p:spPr>
            <a:xfrm>
              <a:off x="4223818"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8" name="pl139"/>
            <p:cNvSpPr/>
            <p:nvPr/>
          </p:nvSpPr>
          <p:spPr>
            <a:xfrm>
              <a:off x="4586854"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69" name="pl140"/>
            <p:cNvSpPr/>
            <p:nvPr/>
          </p:nvSpPr>
          <p:spPr>
            <a:xfrm>
              <a:off x="313471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0" name="pl141"/>
            <p:cNvSpPr/>
            <p:nvPr/>
          </p:nvSpPr>
          <p:spPr>
            <a:xfrm>
              <a:off x="3497748"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1" name="pl142"/>
            <p:cNvSpPr/>
            <p:nvPr/>
          </p:nvSpPr>
          <p:spPr>
            <a:xfrm>
              <a:off x="3860783"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2" name="pl143"/>
            <p:cNvSpPr/>
            <p:nvPr/>
          </p:nvSpPr>
          <p:spPr>
            <a:xfrm>
              <a:off x="4223818"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3" name="pl144"/>
            <p:cNvSpPr/>
            <p:nvPr/>
          </p:nvSpPr>
          <p:spPr>
            <a:xfrm>
              <a:off x="4586854"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74" name="tx145"/>
            <p:cNvSpPr/>
            <p:nvPr/>
          </p:nvSpPr>
          <p:spPr>
            <a:xfrm>
              <a:off x="3028765"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75" name="tx146"/>
            <p:cNvSpPr/>
            <p:nvPr/>
          </p:nvSpPr>
          <p:spPr>
            <a:xfrm>
              <a:off x="3391801"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76" name="tx147"/>
            <p:cNvSpPr/>
            <p:nvPr/>
          </p:nvSpPr>
          <p:spPr>
            <a:xfrm>
              <a:off x="3754836"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77" name="tx148"/>
            <p:cNvSpPr/>
            <p:nvPr/>
          </p:nvSpPr>
          <p:spPr>
            <a:xfrm>
              <a:off x="4117871"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800</a:t>
              </a:r>
            </a:p>
          </p:txBody>
        </p:sp>
        <p:sp>
          <p:nvSpPr>
            <p:cNvPr id="778" name="tx149"/>
            <p:cNvSpPr/>
            <p:nvPr/>
          </p:nvSpPr>
          <p:spPr>
            <a:xfrm>
              <a:off x="4445591"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79" name="tx150"/>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80" name="Content Placeholder 779"/>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81" name="Content Placeholder 780"/>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82" name="Content Placeholder 781"/>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Rwanda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95732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3012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64519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298912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23330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462929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397322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331716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2090518" y="26610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212956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129569" y="5243370"/>
              <a:ext cx="234305" cy="419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389908" y="5226312"/>
              <a:ext cx="234305" cy="590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650247" y="5137087"/>
              <a:ext cx="234305" cy="1456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276173"/>
              <a:ext cx="234305" cy="91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27617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527617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910586" y="5162017"/>
              <a:ext cx="234305" cy="1141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170925" y="5168578"/>
              <a:ext cx="234305" cy="1167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284046"/>
              <a:ext cx="234305" cy="13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2840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2840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431264" y="5245994"/>
              <a:ext cx="234305" cy="380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284046"/>
              <a:ext cx="234305" cy="13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2840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2840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691604" y="5190884"/>
              <a:ext cx="234305" cy="931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951943" y="5152833"/>
              <a:ext cx="234305" cy="1325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277485"/>
              <a:ext cx="234305" cy="78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27748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27748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212282" y="5130526"/>
              <a:ext cx="234305" cy="1469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280109"/>
              <a:ext cx="234305" cy="52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28010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28010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472621" y="5117405"/>
              <a:ext cx="234305" cy="16270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732960" y="5177763"/>
              <a:ext cx="234305" cy="1075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pg60"/>
            <p:cNvSpPr/>
            <p:nvPr/>
          </p:nvSpPr>
          <p:spPr>
            <a:xfrm>
              <a:off x="2801814"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2" name="tx61"/>
            <p:cNvSpPr/>
            <p:nvPr/>
          </p:nvSpPr>
          <p:spPr>
            <a:xfrm>
              <a:off x="2926696"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21 case(s)</a:t>
              </a:r>
            </a:p>
          </p:txBody>
        </p:sp>
        <p:sp>
          <p:nvSpPr>
            <p:cNvPr id="63" name="pg62"/>
            <p:cNvSpPr/>
            <p:nvPr/>
          </p:nvSpPr>
          <p:spPr>
            <a:xfrm>
              <a:off x="3044420" y="2394471"/>
              <a:ext cx="1268332" cy="311602"/>
            </a:xfrm>
            <a:custGeom>
              <a:avLst/>
              <a:gdLst/>
              <a:ahLst/>
              <a:cxnLst/>
              <a:rect l="0" t="0" r="0" b="0"/>
              <a:pathLst>
                <a:path w="1268332" h="311602">
                  <a:moveTo>
                    <a:pt x="26017" y="311602"/>
                  </a:moveTo>
                  <a:lnTo>
                    <a:pt x="1242315" y="311602"/>
                  </a:lnTo>
                  <a:lnTo>
                    <a:pt x="1241268" y="311581"/>
                  </a:lnTo>
                  <a:lnTo>
                    <a:pt x="1245451" y="311412"/>
                  </a:lnTo>
                  <a:lnTo>
                    <a:pt x="1249554" y="310575"/>
                  </a:lnTo>
                  <a:lnTo>
                    <a:pt x="1253469" y="309090"/>
                  </a:lnTo>
                  <a:lnTo>
                    <a:pt x="1257095" y="306996"/>
                  </a:lnTo>
                  <a:lnTo>
                    <a:pt x="1260338" y="304348"/>
                  </a:lnTo>
                  <a:lnTo>
                    <a:pt x="1263114" y="301214"/>
                  </a:lnTo>
                  <a:lnTo>
                    <a:pt x="1265352" y="297675"/>
                  </a:lnTo>
                  <a:lnTo>
                    <a:pt x="1266993" y="293823"/>
                  </a:lnTo>
                  <a:lnTo>
                    <a:pt x="1267995" y="289758"/>
                  </a:lnTo>
                  <a:lnTo>
                    <a:pt x="1268332" y="285585"/>
                  </a:lnTo>
                  <a:lnTo>
                    <a:pt x="1268332" y="26017"/>
                  </a:lnTo>
                  <a:lnTo>
                    <a:pt x="1267995" y="21843"/>
                  </a:lnTo>
                  <a:lnTo>
                    <a:pt x="1266993" y="17778"/>
                  </a:lnTo>
                  <a:lnTo>
                    <a:pt x="1265352" y="13926"/>
                  </a:lnTo>
                  <a:lnTo>
                    <a:pt x="1263114" y="10387"/>
                  </a:lnTo>
                  <a:lnTo>
                    <a:pt x="1260338" y="7253"/>
                  </a:lnTo>
                  <a:lnTo>
                    <a:pt x="1257095" y="4605"/>
                  </a:lnTo>
                  <a:lnTo>
                    <a:pt x="1253469" y="2511"/>
                  </a:lnTo>
                  <a:lnTo>
                    <a:pt x="1249554" y="1027"/>
                  </a:lnTo>
                  <a:lnTo>
                    <a:pt x="1245451" y="189"/>
                  </a:lnTo>
                  <a:lnTo>
                    <a:pt x="1242315"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4" name="tx63"/>
            <p:cNvSpPr/>
            <p:nvPr/>
          </p:nvSpPr>
          <p:spPr>
            <a:xfrm>
              <a:off x="3148489" y="2466357"/>
              <a:ext cx="106019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29 case(s)</a:t>
              </a:r>
            </a:p>
          </p:txBody>
        </p:sp>
        <p:sp>
          <p:nvSpPr>
            <p:cNvPr id="65" name="rc64"/>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6" name="rc65"/>
            <p:cNvSpPr/>
            <p:nvPr/>
          </p:nvSpPr>
          <p:spPr>
            <a:xfrm>
              <a:off x="5266656" y="2153563"/>
              <a:ext cx="3176137" cy="3131794"/>
            </a:xfrm>
            <a:prstGeom prst="rect">
              <a:avLst/>
            </a:prstGeom>
            <a:solidFill>
              <a:srgbClr val="FFFFFF">
                <a:alpha val="100000"/>
              </a:srgbClr>
            </a:solidFill>
          </p:spPr>
          <p:txBody>
            <a:bodyPr/>
            <a:lstStyle/>
            <a:p>
              <a:endParaRPr/>
            </a:p>
          </p:txBody>
        </p:sp>
        <p:sp>
          <p:nvSpPr>
            <p:cNvPr id="67" name="pl66"/>
            <p:cNvSpPr/>
            <p:nvPr/>
          </p:nvSpPr>
          <p:spPr>
            <a:xfrm>
              <a:off x="5266656" y="495732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266656" y="43012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266656" y="364519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298912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1" name="pl70"/>
            <p:cNvSpPr/>
            <p:nvPr/>
          </p:nvSpPr>
          <p:spPr>
            <a:xfrm>
              <a:off x="5266656" y="23330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3" name="pl72"/>
            <p:cNvSpPr/>
            <p:nvPr/>
          </p:nvSpPr>
          <p:spPr>
            <a:xfrm>
              <a:off x="5266656" y="462929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266656" y="397322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5" name="pl74"/>
            <p:cNvSpPr/>
            <p:nvPr/>
          </p:nvSpPr>
          <p:spPr>
            <a:xfrm>
              <a:off x="5266656" y="331716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6" name="pl75"/>
            <p:cNvSpPr/>
            <p:nvPr/>
          </p:nvSpPr>
          <p:spPr>
            <a:xfrm>
              <a:off x="5266656" y="26610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rc76"/>
            <p:cNvSpPr/>
            <p:nvPr/>
          </p:nvSpPr>
          <p:spPr>
            <a:xfrm>
              <a:off x="530570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30570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30570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305706" y="5116093"/>
              <a:ext cx="234305" cy="1692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566046"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566046"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566046"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566046" y="5190884"/>
              <a:ext cx="234305" cy="918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826385"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826385"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826385"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826385" y="5110844"/>
              <a:ext cx="234305" cy="1718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086724" y="5280109"/>
              <a:ext cx="234305" cy="52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086724" y="528010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086724" y="528010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086724" y="5175139"/>
              <a:ext cx="234305" cy="1049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347063" y="5270924"/>
              <a:ext cx="234305" cy="144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347063" y="527092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347063" y="527092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347063" y="5054423"/>
              <a:ext cx="234305" cy="2165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07402" y="5276173"/>
              <a:ext cx="234305" cy="91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07402" y="527617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607402" y="527617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607402" y="5049174"/>
              <a:ext cx="234305" cy="2269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867741" y="5268300"/>
              <a:ext cx="234305" cy="1705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867741" y="526830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867741" y="526830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867741" y="5108220"/>
              <a:ext cx="234305" cy="1600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12808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12808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12808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128081" y="5109532"/>
              <a:ext cx="234305" cy="1758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388420"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388420"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388420"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388420" y="5156769"/>
              <a:ext cx="234305" cy="1259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64875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64875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64875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648759" y="5242057"/>
              <a:ext cx="234305" cy="4330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0909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0909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90909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909098" y="5188260"/>
              <a:ext cx="234305" cy="970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16943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16943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816943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8169437" y="5196133"/>
              <a:ext cx="234305" cy="892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pg124"/>
            <p:cNvSpPr/>
            <p:nvPr/>
          </p:nvSpPr>
          <p:spPr>
            <a:xfrm>
              <a:off x="5977952"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6" name="tx125"/>
            <p:cNvSpPr/>
            <p:nvPr/>
          </p:nvSpPr>
          <p:spPr>
            <a:xfrm>
              <a:off x="6102834"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41 case(s)</a:t>
              </a:r>
            </a:p>
          </p:txBody>
        </p:sp>
        <p:sp>
          <p:nvSpPr>
            <p:cNvPr id="127" name="pg126"/>
            <p:cNvSpPr/>
            <p:nvPr/>
          </p:nvSpPr>
          <p:spPr>
            <a:xfrm>
              <a:off x="6200444"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8" name="tx127"/>
            <p:cNvSpPr/>
            <p:nvPr/>
          </p:nvSpPr>
          <p:spPr>
            <a:xfrm>
              <a:off x="6304513"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108 case(s)</a:t>
              </a:r>
            </a:p>
          </p:txBody>
        </p:sp>
        <p:sp>
          <p:nvSpPr>
            <p:cNvPr id="129" name="rc128"/>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0" name="rc129"/>
            <p:cNvSpPr/>
            <p:nvPr/>
          </p:nvSpPr>
          <p:spPr>
            <a:xfrm>
              <a:off x="8442793" y="2153563"/>
              <a:ext cx="3176137" cy="3131794"/>
            </a:xfrm>
            <a:prstGeom prst="rect">
              <a:avLst/>
            </a:prstGeom>
            <a:solidFill>
              <a:srgbClr val="FFFFFF">
                <a:alpha val="100000"/>
              </a:srgbClr>
            </a:solidFill>
          </p:spPr>
          <p:txBody>
            <a:bodyPr/>
            <a:lstStyle/>
            <a:p>
              <a:endParaRPr/>
            </a:p>
          </p:txBody>
        </p:sp>
        <p:sp>
          <p:nvSpPr>
            <p:cNvPr id="131" name="pl130"/>
            <p:cNvSpPr/>
            <p:nvPr/>
          </p:nvSpPr>
          <p:spPr>
            <a:xfrm>
              <a:off x="8442793" y="495732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8442793" y="43012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364519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8442793" y="298912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5" name="pl134"/>
            <p:cNvSpPr/>
            <p:nvPr/>
          </p:nvSpPr>
          <p:spPr>
            <a:xfrm>
              <a:off x="8442793" y="23330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pl136"/>
            <p:cNvSpPr/>
            <p:nvPr/>
          </p:nvSpPr>
          <p:spPr>
            <a:xfrm>
              <a:off x="8442793" y="462929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pl137"/>
            <p:cNvSpPr/>
            <p:nvPr/>
          </p:nvSpPr>
          <p:spPr>
            <a:xfrm>
              <a:off x="8442793" y="397322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9" name="pl138"/>
            <p:cNvSpPr/>
            <p:nvPr/>
          </p:nvSpPr>
          <p:spPr>
            <a:xfrm>
              <a:off x="8442793" y="331716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0" name="pl139"/>
            <p:cNvSpPr/>
            <p:nvPr/>
          </p:nvSpPr>
          <p:spPr>
            <a:xfrm>
              <a:off x="8442793" y="26610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1" name="rc140"/>
            <p:cNvSpPr/>
            <p:nvPr/>
          </p:nvSpPr>
          <p:spPr>
            <a:xfrm>
              <a:off x="848184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48184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48184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481844" y="5152833"/>
              <a:ext cx="234305" cy="1325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742183" y="5284046"/>
              <a:ext cx="234305" cy="13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742183" y="52840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742183" y="52840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8742183" y="5112156"/>
              <a:ext cx="234305" cy="1718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002523" y="5281421"/>
              <a:ext cx="234305" cy="39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002523" y="528142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002523" y="528142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002523" y="5081977"/>
              <a:ext cx="234305" cy="1994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262862" y="5280109"/>
              <a:ext cx="234305" cy="52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262862" y="528010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262862" y="528010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262862" y="5084602"/>
              <a:ext cx="234305" cy="1955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523201" y="5274861"/>
              <a:ext cx="234305" cy="104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523201" y="527486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523201" y="527486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523201" y="5057047"/>
              <a:ext cx="234305" cy="2178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783540" y="5273549"/>
              <a:ext cx="234305" cy="118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783540" y="527354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783540" y="527354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783540" y="5034741"/>
              <a:ext cx="234305" cy="2388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043879"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043879"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043879"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043879" y="5093787"/>
              <a:ext cx="234305" cy="1889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304218" y="5281421"/>
              <a:ext cx="234305" cy="39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304218" y="528142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304218" y="528142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304218" y="5109532"/>
              <a:ext cx="234305" cy="1718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564558" y="5273549"/>
              <a:ext cx="234305" cy="118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564558" y="527354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564558" y="527354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564558" y="5097723"/>
              <a:ext cx="234305" cy="17582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824897"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824897"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824897" y="52827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824897" y="5101659"/>
              <a:ext cx="234305" cy="1810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08523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08523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08523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085236" y="5139711"/>
              <a:ext cx="234305" cy="1456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5" name="pg184"/>
            <p:cNvSpPr/>
            <p:nvPr/>
          </p:nvSpPr>
          <p:spPr>
            <a:xfrm>
              <a:off x="983988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86" name="pg185"/>
            <p:cNvSpPr/>
            <p:nvPr/>
          </p:nvSpPr>
          <p:spPr>
            <a:xfrm>
              <a:off x="9154089"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7" name="tx186"/>
            <p:cNvSpPr/>
            <p:nvPr/>
          </p:nvSpPr>
          <p:spPr>
            <a:xfrm>
              <a:off x="9278972"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41 case(s)</a:t>
              </a:r>
            </a:p>
          </p:txBody>
        </p:sp>
        <p:sp>
          <p:nvSpPr>
            <p:cNvPr id="188" name="pg187"/>
            <p:cNvSpPr/>
            <p:nvPr/>
          </p:nvSpPr>
          <p:spPr>
            <a:xfrm>
              <a:off x="9396696" y="2394471"/>
              <a:ext cx="1268332" cy="311602"/>
            </a:xfrm>
            <a:custGeom>
              <a:avLst/>
              <a:gdLst/>
              <a:ahLst/>
              <a:cxnLst/>
              <a:rect l="0" t="0" r="0" b="0"/>
              <a:pathLst>
                <a:path w="1268332" h="311602">
                  <a:moveTo>
                    <a:pt x="26017" y="311602"/>
                  </a:moveTo>
                  <a:lnTo>
                    <a:pt x="1242315" y="311602"/>
                  </a:lnTo>
                  <a:lnTo>
                    <a:pt x="1241268" y="311581"/>
                  </a:lnTo>
                  <a:lnTo>
                    <a:pt x="1245451" y="311412"/>
                  </a:lnTo>
                  <a:lnTo>
                    <a:pt x="1249554" y="310575"/>
                  </a:lnTo>
                  <a:lnTo>
                    <a:pt x="1253469" y="309090"/>
                  </a:lnTo>
                  <a:lnTo>
                    <a:pt x="1257095" y="306996"/>
                  </a:lnTo>
                  <a:lnTo>
                    <a:pt x="1260338" y="304348"/>
                  </a:lnTo>
                  <a:lnTo>
                    <a:pt x="1263114" y="301214"/>
                  </a:lnTo>
                  <a:lnTo>
                    <a:pt x="1265352" y="297675"/>
                  </a:lnTo>
                  <a:lnTo>
                    <a:pt x="1266993" y="293823"/>
                  </a:lnTo>
                  <a:lnTo>
                    <a:pt x="1267995" y="289758"/>
                  </a:lnTo>
                  <a:lnTo>
                    <a:pt x="1268332" y="285585"/>
                  </a:lnTo>
                  <a:lnTo>
                    <a:pt x="1268332" y="26017"/>
                  </a:lnTo>
                  <a:lnTo>
                    <a:pt x="1267995" y="21843"/>
                  </a:lnTo>
                  <a:lnTo>
                    <a:pt x="1266993" y="17778"/>
                  </a:lnTo>
                  <a:lnTo>
                    <a:pt x="1265352" y="13926"/>
                  </a:lnTo>
                  <a:lnTo>
                    <a:pt x="1263114" y="10387"/>
                  </a:lnTo>
                  <a:lnTo>
                    <a:pt x="1260338" y="7253"/>
                  </a:lnTo>
                  <a:lnTo>
                    <a:pt x="1257095" y="4605"/>
                  </a:lnTo>
                  <a:lnTo>
                    <a:pt x="1253469" y="2511"/>
                  </a:lnTo>
                  <a:lnTo>
                    <a:pt x="1249554" y="1027"/>
                  </a:lnTo>
                  <a:lnTo>
                    <a:pt x="1245451" y="189"/>
                  </a:lnTo>
                  <a:lnTo>
                    <a:pt x="1242315"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9" name="tx188"/>
            <p:cNvSpPr/>
            <p:nvPr/>
          </p:nvSpPr>
          <p:spPr>
            <a:xfrm>
              <a:off x="9500765" y="2466357"/>
              <a:ext cx="106019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53 case(s)</a:t>
              </a:r>
            </a:p>
          </p:txBody>
        </p:sp>
        <p:sp>
          <p:nvSpPr>
            <p:cNvPr id="190" name="rc189"/>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1" name="rc190"/>
            <p:cNvSpPr/>
            <p:nvPr/>
          </p:nvSpPr>
          <p:spPr>
            <a:xfrm>
              <a:off x="11618931" y="2153563"/>
              <a:ext cx="3176137" cy="3131794"/>
            </a:xfrm>
            <a:prstGeom prst="rect">
              <a:avLst/>
            </a:prstGeom>
            <a:solidFill>
              <a:srgbClr val="FFFFFF">
                <a:alpha val="100000"/>
              </a:srgbClr>
            </a:solidFill>
          </p:spPr>
          <p:txBody>
            <a:bodyPr/>
            <a:lstStyle/>
            <a:p>
              <a:endParaRPr/>
            </a:p>
          </p:txBody>
        </p:sp>
        <p:sp>
          <p:nvSpPr>
            <p:cNvPr id="192" name="pl191"/>
            <p:cNvSpPr/>
            <p:nvPr/>
          </p:nvSpPr>
          <p:spPr>
            <a:xfrm>
              <a:off x="11618931" y="495732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3" name="pl192"/>
            <p:cNvSpPr/>
            <p:nvPr/>
          </p:nvSpPr>
          <p:spPr>
            <a:xfrm>
              <a:off x="11618931" y="43012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4" name="pl193"/>
            <p:cNvSpPr/>
            <p:nvPr/>
          </p:nvSpPr>
          <p:spPr>
            <a:xfrm>
              <a:off x="11618931" y="364519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5" name="pl194"/>
            <p:cNvSpPr/>
            <p:nvPr/>
          </p:nvSpPr>
          <p:spPr>
            <a:xfrm>
              <a:off x="11618931" y="298912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6" name="pl195"/>
            <p:cNvSpPr/>
            <p:nvPr/>
          </p:nvSpPr>
          <p:spPr>
            <a:xfrm>
              <a:off x="11618931" y="23330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7" name="pl196"/>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8" name="pl197"/>
            <p:cNvSpPr/>
            <p:nvPr/>
          </p:nvSpPr>
          <p:spPr>
            <a:xfrm>
              <a:off x="11618931" y="462929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9" name="pl198"/>
            <p:cNvSpPr/>
            <p:nvPr/>
          </p:nvSpPr>
          <p:spPr>
            <a:xfrm>
              <a:off x="11618931" y="397322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0" name="pl199"/>
            <p:cNvSpPr/>
            <p:nvPr/>
          </p:nvSpPr>
          <p:spPr>
            <a:xfrm>
              <a:off x="11618931" y="331716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1" name="pl200"/>
            <p:cNvSpPr/>
            <p:nvPr/>
          </p:nvSpPr>
          <p:spPr>
            <a:xfrm>
              <a:off x="11618931" y="26610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2" name="rc201"/>
            <p:cNvSpPr/>
            <p:nvPr/>
          </p:nvSpPr>
          <p:spPr>
            <a:xfrm>
              <a:off x="1165798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1657982" y="5148896"/>
              <a:ext cx="234305" cy="1364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657982" y="4872036"/>
              <a:ext cx="234305" cy="27685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1657982" y="4866788"/>
              <a:ext cx="234305" cy="52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191832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1918321" y="5239433"/>
              <a:ext cx="234305" cy="459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1918321" y="5054423"/>
              <a:ext cx="234305" cy="1850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1918321" y="505442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1786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178660" y="5276173"/>
              <a:ext cx="234305" cy="91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178660" y="5080665"/>
              <a:ext cx="234305" cy="19550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178660" y="5078041"/>
              <a:ext cx="234305" cy="26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43900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439000" y="5281421"/>
              <a:ext cx="234305" cy="39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439000" y="5142335"/>
              <a:ext cx="234305" cy="1390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439000" y="514233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69933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699339" y="5281421"/>
              <a:ext cx="234305" cy="39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699339" y="5089850"/>
              <a:ext cx="234305" cy="19157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699339" y="5088538"/>
              <a:ext cx="234305" cy="13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95967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959678" y="5284046"/>
              <a:ext cx="234305" cy="13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959678" y="5011122"/>
              <a:ext cx="234305" cy="27292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959678" y="5008498"/>
              <a:ext cx="234305" cy="26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220017" y="5282733"/>
              <a:ext cx="234305" cy="2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220017" y="52827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220017" y="5147584"/>
              <a:ext cx="234305" cy="13514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220017" y="514758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48035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48035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480356" y="5146272"/>
              <a:ext cx="234305" cy="1390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480356" y="5144960"/>
              <a:ext cx="234305" cy="13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74069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74069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740696" y="5110844"/>
              <a:ext cx="234305" cy="1745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740696" y="5104284"/>
              <a:ext cx="234305" cy="65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001035" y="5281421"/>
              <a:ext cx="234305" cy="39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001035" y="5280109"/>
              <a:ext cx="234305" cy="13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001035" y="5032116"/>
              <a:ext cx="234305" cy="24799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001035" y="5025556"/>
              <a:ext cx="234305" cy="65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26137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26137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261374" y="4875973"/>
              <a:ext cx="234305" cy="4093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261374" y="4868100"/>
              <a:ext cx="234305" cy="78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52171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521713" y="5284046"/>
              <a:ext cx="234305" cy="13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521713" y="5064920"/>
              <a:ext cx="234305" cy="21912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521713" y="506492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0" name="pg249"/>
            <p:cNvSpPr/>
            <p:nvPr/>
          </p:nvSpPr>
          <p:spPr>
            <a:xfrm>
              <a:off x="12281953"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1" name="tx250"/>
            <p:cNvSpPr/>
            <p:nvPr/>
          </p:nvSpPr>
          <p:spPr>
            <a:xfrm>
              <a:off x="12406836"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2,131 case(s)</a:t>
              </a:r>
            </a:p>
          </p:txBody>
        </p:sp>
        <p:sp>
          <p:nvSpPr>
            <p:cNvPr id="252" name="pg251"/>
            <p:cNvSpPr/>
            <p:nvPr/>
          </p:nvSpPr>
          <p:spPr>
            <a:xfrm>
              <a:off x="12552720"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3" name="tx252"/>
            <p:cNvSpPr/>
            <p:nvPr/>
          </p:nvSpPr>
          <p:spPr>
            <a:xfrm>
              <a:off x="12656788"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396 case(s)</a:t>
              </a:r>
            </a:p>
          </p:txBody>
        </p:sp>
        <p:sp>
          <p:nvSpPr>
            <p:cNvPr id="254" name="rc253"/>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5" name="rc254"/>
            <p:cNvSpPr/>
            <p:nvPr/>
          </p:nvSpPr>
          <p:spPr>
            <a:xfrm>
              <a:off x="14795069" y="2153563"/>
              <a:ext cx="3176137" cy="3131794"/>
            </a:xfrm>
            <a:prstGeom prst="rect">
              <a:avLst/>
            </a:prstGeom>
            <a:solidFill>
              <a:srgbClr val="FFFFFF">
                <a:alpha val="100000"/>
              </a:srgbClr>
            </a:solidFill>
          </p:spPr>
          <p:txBody>
            <a:bodyPr/>
            <a:lstStyle/>
            <a:p>
              <a:endParaRPr/>
            </a:p>
          </p:txBody>
        </p:sp>
        <p:sp>
          <p:nvSpPr>
            <p:cNvPr id="256" name="pl255"/>
            <p:cNvSpPr/>
            <p:nvPr/>
          </p:nvSpPr>
          <p:spPr>
            <a:xfrm>
              <a:off x="14795069" y="495732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7" name="pl256"/>
            <p:cNvSpPr/>
            <p:nvPr/>
          </p:nvSpPr>
          <p:spPr>
            <a:xfrm>
              <a:off x="14795069" y="430125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8" name="pl257"/>
            <p:cNvSpPr/>
            <p:nvPr/>
          </p:nvSpPr>
          <p:spPr>
            <a:xfrm>
              <a:off x="14795069" y="364519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9" name="pl258"/>
            <p:cNvSpPr/>
            <p:nvPr/>
          </p:nvSpPr>
          <p:spPr>
            <a:xfrm>
              <a:off x="14795069" y="298912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4795069" y="23330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1" name="pl260"/>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2" name="pl261"/>
            <p:cNvSpPr/>
            <p:nvPr/>
          </p:nvSpPr>
          <p:spPr>
            <a:xfrm>
              <a:off x="14795069" y="4629292"/>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3" name="pl262"/>
            <p:cNvSpPr/>
            <p:nvPr/>
          </p:nvSpPr>
          <p:spPr>
            <a:xfrm>
              <a:off x="14795069" y="397322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4795069" y="331716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5" name="pl264"/>
            <p:cNvSpPr/>
            <p:nvPr/>
          </p:nvSpPr>
          <p:spPr>
            <a:xfrm>
              <a:off x="14795069" y="26610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6" name="rc265"/>
            <p:cNvSpPr/>
            <p:nvPr/>
          </p:nvSpPr>
          <p:spPr>
            <a:xfrm>
              <a:off x="14834120" y="5264364"/>
              <a:ext cx="234305" cy="209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4834120" y="5251242"/>
              <a:ext cx="234305" cy="1312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4834120" y="5249930"/>
              <a:ext cx="234305" cy="13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4834120" y="5076729"/>
              <a:ext cx="234305" cy="1732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094459" y="5265676"/>
              <a:ext cx="234305" cy="196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094459" y="5243370"/>
              <a:ext cx="234305" cy="2230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094459" y="5227624"/>
              <a:ext cx="234305" cy="1574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094459" y="5099035"/>
              <a:ext cx="234305" cy="1285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354798" y="5222375"/>
              <a:ext cx="234305" cy="629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354798" y="5138399"/>
              <a:ext cx="234305" cy="839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354798" y="5106908"/>
              <a:ext cx="234305" cy="3149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354798" y="4879909"/>
              <a:ext cx="234305" cy="2269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615138" y="5067544"/>
              <a:ext cx="234305" cy="2178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615138" y="4925834"/>
              <a:ext cx="234305" cy="1417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615138" y="4881221"/>
              <a:ext cx="234305" cy="446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615138" y="4549252"/>
              <a:ext cx="234305" cy="3319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875477" y="5016371"/>
              <a:ext cx="234305" cy="2689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875477" y="3533663"/>
              <a:ext cx="234305" cy="14827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875477" y="3230561"/>
              <a:ext cx="234305" cy="303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875477" y="2876285"/>
              <a:ext cx="234305" cy="3542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6135816" y="5280109"/>
              <a:ext cx="234305" cy="52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6135816" y="4173983"/>
              <a:ext cx="234305" cy="11061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6135816" y="3902372"/>
              <a:ext cx="234305" cy="27161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6135816" y="390237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6396155" y="5274861"/>
              <a:ext cx="234305" cy="104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6396155" y="5253867"/>
              <a:ext cx="234305" cy="2099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2" name="rc291"/>
            <p:cNvSpPr/>
            <p:nvPr/>
          </p:nvSpPr>
          <p:spPr>
            <a:xfrm>
              <a:off x="16396155" y="5129214"/>
              <a:ext cx="234305" cy="12465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3" name="rc292"/>
            <p:cNvSpPr/>
            <p:nvPr/>
          </p:nvSpPr>
          <p:spPr>
            <a:xfrm>
              <a:off x="16396155" y="512921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4" name="pg293"/>
            <p:cNvSpPr/>
            <p:nvPr/>
          </p:nvSpPr>
          <p:spPr>
            <a:xfrm>
              <a:off x="15458091"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5" name="tx294"/>
            <p:cNvSpPr/>
            <p:nvPr/>
          </p:nvSpPr>
          <p:spPr>
            <a:xfrm>
              <a:off x="15582974"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3,254 case(s)</a:t>
              </a:r>
            </a:p>
          </p:txBody>
        </p:sp>
        <p:sp>
          <p:nvSpPr>
            <p:cNvPr id="296" name="pg295"/>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7" name="rc296"/>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8" name="tx297"/>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9" name="tx298"/>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00" name="tx299"/>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01" name="tx300"/>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02" name="tx301"/>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03" name="pl302"/>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tx314"/>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6" name="tx315"/>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7" name="tx316"/>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8" name="tx317"/>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9" name="tx318"/>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0" name="tx319"/>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1" name="tx320"/>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2" name="tx321"/>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3" name="tx322"/>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4" name="tx323"/>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5" name="tx324"/>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6" name="tx325"/>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7" name="pl326"/>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tx338"/>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0" name="tx339"/>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1" name="tx340"/>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2" name="tx341"/>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3" name="tx342"/>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4" name="tx343"/>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5" name="tx344"/>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6" name="tx345"/>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7" name="tx346"/>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8" name="tx347"/>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9" name="tx348"/>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0" name="tx349"/>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1" name="pl350"/>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tx362"/>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4" name="tx363"/>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5" name="tx364"/>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6" name="tx365"/>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7" name="tx366"/>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8" name="tx367"/>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9" name="tx368"/>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0" name="tx369"/>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1" name="tx370"/>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72" name="tx371"/>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3" name="tx372"/>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4" name="tx373"/>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5" name="pl374"/>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tx386"/>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8" name="tx387"/>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9" name="tx388"/>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0" name="tx389"/>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1" name="tx390"/>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92" name="tx391"/>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3" name="tx392"/>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4" name="tx393"/>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5" name="tx394"/>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6" name="tx395"/>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7" name="tx396"/>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8" name="tx397"/>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9" name="pl398"/>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408"/>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9"/>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tx410"/>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12" name="tx411"/>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13" name="tx412"/>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14" name="tx413"/>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5" name="tx414"/>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6" name="tx415"/>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7" name="tx416"/>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8" name="tx417"/>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9" name="tx418"/>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20" name="tx419"/>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21" name="tx420"/>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22" name="tx421"/>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23" name="tx422"/>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24" name="tx423"/>
            <p:cNvSpPr/>
            <p:nvPr/>
          </p:nvSpPr>
          <p:spPr>
            <a:xfrm>
              <a:off x="1294238" y="4544014"/>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a:t>
              </a:r>
            </a:p>
          </p:txBody>
        </p:sp>
        <p:sp>
          <p:nvSpPr>
            <p:cNvPr id="425" name="tx424"/>
            <p:cNvSpPr/>
            <p:nvPr/>
          </p:nvSpPr>
          <p:spPr>
            <a:xfrm>
              <a:off x="1230614" y="385836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26" name="tx425"/>
            <p:cNvSpPr/>
            <p:nvPr/>
          </p:nvSpPr>
          <p:spPr>
            <a:xfrm>
              <a:off x="1230614" y="3202303"/>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a:t>
              </a:r>
            </a:p>
          </p:txBody>
        </p:sp>
        <p:sp>
          <p:nvSpPr>
            <p:cNvPr id="427" name="tx426"/>
            <p:cNvSpPr/>
            <p:nvPr/>
          </p:nvSpPr>
          <p:spPr>
            <a:xfrm>
              <a:off x="1230614" y="254623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8" name="pl427"/>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9" name="pl428"/>
            <p:cNvSpPr/>
            <p:nvPr/>
          </p:nvSpPr>
          <p:spPr>
            <a:xfrm>
              <a:off x="2055723" y="46292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0" name="pl429"/>
            <p:cNvSpPr/>
            <p:nvPr/>
          </p:nvSpPr>
          <p:spPr>
            <a:xfrm>
              <a:off x="2055723" y="397322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1" name="pl430"/>
            <p:cNvSpPr/>
            <p:nvPr/>
          </p:nvSpPr>
          <p:spPr>
            <a:xfrm>
              <a:off x="2055723" y="331716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2" name="pl431"/>
            <p:cNvSpPr/>
            <p:nvPr/>
          </p:nvSpPr>
          <p:spPr>
            <a:xfrm>
              <a:off x="2055723" y="26610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3" name="tx432"/>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34" name="rc433"/>
            <p:cNvSpPr/>
            <p:nvPr/>
          </p:nvSpPr>
          <p:spPr>
            <a:xfrm>
              <a:off x="18110385" y="2153563"/>
              <a:ext cx="1240079" cy="413498"/>
            </a:xfrm>
            <a:prstGeom prst="rect">
              <a:avLst/>
            </a:prstGeom>
            <a:solidFill>
              <a:srgbClr val="FFFFFF">
                <a:alpha val="100000"/>
              </a:srgbClr>
            </a:solidFill>
          </p:spPr>
          <p:txBody>
            <a:bodyPr/>
            <a:lstStyle/>
            <a:p>
              <a:endParaRPr/>
            </a:p>
          </p:txBody>
        </p:sp>
        <p:sp>
          <p:nvSpPr>
            <p:cNvPr id="435" name="rc434"/>
            <p:cNvSpPr/>
            <p:nvPr/>
          </p:nvSpPr>
          <p:spPr>
            <a:xfrm>
              <a:off x="18179974" y="2223153"/>
              <a:ext cx="274319" cy="274319"/>
            </a:xfrm>
            <a:prstGeom prst="rect">
              <a:avLst/>
            </a:prstGeom>
            <a:solidFill>
              <a:srgbClr val="FFFFFF">
                <a:alpha val="100000"/>
              </a:srgbClr>
            </a:solidFill>
          </p:spPr>
          <p:txBody>
            <a:bodyPr/>
            <a:lstStyle/>
            <a:p>
              <a:endParaRPr/>
            </a:p>
          </p:txBody>
        </p:sp>
        <p:sp>
          <p:nvSpPr>
            <p:cNvPr id="436" name="pg435"/>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7" name="tx436"/>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38" name="rc437"/>
            <p:cNvSpPr/>
            <p:nvPr/>
          </p:nvSpPr>
          <p:spPr>
            <a:xfrm>
              <a:off x="18110385" y="2706240"/>
              <a:ext cx="1753945" cy="1236458"/>
            </a:xfrm>
            <a:prstGeom prst="rect">
              <a:avLst/>
            </a:prstGeom>
            <a:solidFill>
              <a:srgbClr val="FFFFFF">
                <a:alpha val="100000"/>
              </a:srgbClr>
            </a:solidFill>
          </p:spPr>
          <p:txBody>
            <a:bodyPr/>
            <a:lstStyle/>
            <a:p>
              <a:endParaRPr/>
            </a:p>
          </p:txBody>
        </p:sp>
        <p:sp>
          <p:nvSpPr>
            <p:cNvPr id="439" name="rc438"/>
            <p:cNvSpPr/>
            <p:nvPr/>
          </p:nvSpPr>
          <p:spPr>
            <a:xfrm>
              <a:off x="18179974" y="2775829"/>
              <a:ext cx="274319" cy="274319"/>
            </a:xfrm>
            <a:prstGeom prst="rect">
              <a:avLst/>
            </a:prstGeom>
            <a:solidFill>
              <a:srgbClr val="FFFFFF">
                <a:alpha val="100000"/>
              </a:srgbClr>
            </a:solidFill>
          </p:spPr>
          <p:txBody>
            <a:bodyPr/>
            <a:lstStyle/>
            <a:p>
              <a:endParaRPr/>
            </a:p>
          </p:txBody>
        </p:sp>
        <p:sp>
          <p:nvSpPr>
            <p:cNvPr id="440" name="rc439"/>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41" name="rc440"/>
            <p:cNvSpPr/>
            <p:nvPr/>
          </p:nvSpPr>
          <p:spPr>
            <a:xfrm>
              <a:off x="18179974" y="3050149"/>
              <a:ext cx="274319" cy="274319"/>
            </a:xfrm>
            <a:prstGeom prst="rect">
              <a:avLst/>
            </a:prstGeom>
            <a:solidFill>
              <a:srgbClr val="FFFFFF">
                <a:alpha val="100000"/>
              </a:srgbClr>
            </a:solidFill>
          </p:spPr>
          <p:txBody>
            <a:bodyPr/>
            <a:lstStyle/>
            <a:p>
              <a:endParaRPr/>
            </a:p>
          </p:txBody>
        </p:sp>
        <p:sp>
          <p:nvSpPr>
            <p:cNvPr id="442" name="rc441"/>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3" name="rc442"/>
            <p:cNvSpPr/>
            <p:nvPr/>
          </p:nvSpPr>
          <p:spPr>
            <a:xfrm>
              <a:off x="18179974" y="3324469"/>
              <a:ext cx="274319" cy="274320"/>
            </a:xfrm>
            <a:prstGeom prst="rect">
              <a:avLst/>
            </a:prstGeom>
            <a:solidFill>
              <a:srgbClr val="FFFFFF">
                <a:alpha val="100000"/>
              </a:srgbClr>
            </a:solidFill>
          </p:spPr>
          <p:txBody>
            <a:bodyPr/>
            <a:lstStyle/>
            <a:p>
              <a:endParaRPr/>
            </a:p>
          </p:txBody>
        </p:sp>
        <p:sp>
          <p:nvSpPr>
            <p:cNvPr id="444" name="rc443"/>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5" name="rc444"/>
            <p:cNvSpPr/>
            <p:nvPr/>
          </p:nvSpPr>
          <p:spPr>
            <a:xfrm>
              <a:off x="18179974" y="3598789"/>
              <a:ext cx="274319" cy="274320"/>
            </a:xfrm>
            <a:prstGeom prst="rect">
              <a:avLst/>
            </a:prstGeom>
            <a:solidFill>
              <a:srgbClr val="FFFFFF">
                <a:alpha val="100000"/>
              </a:srgbClr>
            </a:solidFill>
          </p:spPr>
          <p:txBody>
            <a:bodyPr/>
            <a:lstStyle/>
            <a:p>
              <a:endParaRPr/>
            </a:p>
          </p:txBody>
        </p:sp>
        <p:sp>
          <p:nvSpPr>
            <p:cNvPr id="446" name="rc445"/>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7" name="tx446"/>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48" name="tx447"/>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9" name="tx448"/>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50" name="tx449"/>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51" name="Group 450"/>
          <p:cNvGrpSpPr/>
          <p:nvPr/>
        </p:nvGrpSpPr>
        <p:grpSpPr>
          <a:xfrm>
            <a:off x="6400800" y="6217920"/>
            <a:ext cx="5486400" cy="4251960"/>
            <a:chOff x="6400800" y="6217920"/>
            <a:chExt cx="5486400" cy="4251960"/>
          </a:xfrm>
        </p:grpSpPr>
        <p:sp>
          <p:nvSpPr>
            <p:cNvPr id="452"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53"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54" name="rc5"/>
            <p:cNvSpPr/>
            <p:nvPr/>
          </p:nvSpPr>
          <p:spPr>
            <a:xfrm>
              <a:off x="7153670" y="6510025"/>
              <a:ext cx="4107183" cy="2788960"/>
            </a:xfrm>
            <a:prstGeom prst="rect">
              <a:avLst/>
            </a:prstGeom>
            <a:solidFill>
              <a:srgbClr val="FFFFFF">
                <a:alpha val="100000"/>
              </a:srgbClr>
            </a:solidFill>
          </p:spPr>
          <p:txBody>
            <a:bodyPr/>
            <a:lstStyle/>
            <a:p>
              <a:endParaRPr/>
            </a:p>
          </p:txBody>
        </p:sp>
        <p:sp>
          <p:nvSpPr>
            <p:cNvPr id="455" name="pl6"/>
            <p:cNvSpPr/>
            <p:nvPr/>
          </p:nvSpPr>
          <p:spPr>
            <a:xfrm>
              <a:off x="7153670" y="8818106"/>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56" name="pl7"/>
            <p:cNvSpPr/>
            <p:nvPr/>
          </p:nvSpPr>
          <p:spPr>
            <a:xfrm>
              <a:off x="7153670" y="8109888"/>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57" name="pl8"/>
            <p:cNvSpPr/>
            <p:nvPr/>
          </p:nvSpPr>
          <p:spPr>
            <a:xfrm>
              <a:off x="7153670" y="7401671"/>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58" name="pl9"/>
            <p:cNvSpPr/>
            <p:nvPr/>
          </p:nvSpPr>
          <p:spPr>
            <a:xfrm>
              <a:off x="7153670" y="6693453"/>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459" name="pl10"/>
            <p:cNvSpPr/>
            <p:nvPr/>
          </p:nvSpPr>
          <p:spPr>
            <a:xfrm>
              <a:off x="7153670" y="9172214"/>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60" name="pl11"/>
            <p:cNvSpPr/>
            <p:nvPr/>
          </p:nvSpPr>
          <p:spPr>
            <a:xfrm>
              <a:off x="7153670" y="8463997"/>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61" name="pl12"/>
            <p:cNvSpPr/>
            <p:nvPr/>
          </p:nvSpPr>
          <p:spPr>
            <a:xfrm>
              <a:off x="7153670" y="7755779"/>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62" name="pl13"/>
            <p:cNvSpPr/>
            <p:nvPr/>
          </p:nvSpPr>
          <p:spPr>
            <a:xfrm>
              <a:off x="7153670" y="7047562"/>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463" name="rc14"/>
            <p:cNvSpPr/>
            <p:nvPr/>
          </p:nvSpPr>
          <p:spPr>
            <a:xfrm>
              <a:off x="7296281" y="8651674"/>
              <a:ext cx="399309" cy="52053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4" name="rc15"/>
            <p:cNvSpPr/>
            <p:nvPr/>
          </p:nvSpPr>
          <p:spPr>
            <a:xfrm>
              <a:off x="7866723" y="7755779"/>
              <a:ext cx="399309" cy="141643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5" name="rc16"/>
            <p:cNvSpPr/>
            <p:nvPr/>
          </p:nvSpPr>
          <p:spPr>
            <a:xfrm>
              <a:off x="8437165" y="8495867"/>
              <a:ext cx="399309" cy="67634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6" name="rc17"/>
            <p:cNvSpPr/>
            <p:nvPr/>
          </p:nvSpPr>
          <p:spPr>
            <a:xfrm>
              <a:off x="9007608" y="8502949"/>
              <a:ext cx="399309" cy="66926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7" name="rc18"/>
            <p:cNvSpPr/>
            <p:nvPr/>
          </p:nvSpPr>
          <p:spPr>
            <a:xfrm>
              <a:off x="9578050" y="8371929"/>
              <a:ext cx="399309" cy="80028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8" name="rc19"/>
            <p:cNvSpPr/>
            <p:nvPr/>
          </p:nvSpPr>
          <p:spPr>
            <a:xfrm>
              <a:off x="10148492" y="8347141"/>
              <a:ext cx="399309" cy="82507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9" name="rc20"/>
            <p:cNvSpPr/>
            <p:nvPr/>
          </p:nvSpPr>
          <p:spPr>
            <a:xfrm>
              <a:off x="10718934" y="7019233"/>
              <a:ext cx="399309" cy="215298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0" name="rc21"/>
            <p:cNvSpPr/>
            <p:nvPr/>
          </p:nvSpPr>
          <p:spPr>
            <a:xfrm>
              <a:off x="7866723" y="7468951"/>
              <a:ext cx="399309" cy="2868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1" name="rc22"/>
            <p:cNvSpPr/>
            <p:nvPr/>
          </p:nvSpPr>
          <p:spPr>
            <a:xfrm>
              <a:off x="8437165" y="8446291"/>
              <a:ext cx="399309" cy="495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2" name="rc23"/>
            <p:cNvSpPr/>
            <p:nvPr/>
          </p:nvSpPr>
          <p:spPr>
            <a:xfrm>
              <a:off x="9007608" y="8460456"/>
              <a:ext cx="399309" cy="424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3" name="rc24"/>
            <p:cNvSpPr/>
            <p:nvPr/>
          </p:nvSpPr>
          <p:spPr>
            <a:xfrm>
              <a:off x="9578050" y="8294025"/>
              <a:ext cx="399309" cy="7790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4" name="rc25"/>
            <p:cNvSpPr/>
            <p:nvPr/>
          </p:nvSpPr>
          <p:spPr>
            <a:xfrm>
              <a:off x="10148492" y="8262155"/>
              <a:ext cx="399309" cy="849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5" name="rc26"/>
            <p:cNvSpPr/>
            <p:nvPr/>
          </p:nvSpPr>
          <p:spPr>
            <a:xfrm>
              <a:off x="10718934" y="6948411"/>
              <a:ext cx="399309" cy="7082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6" name="rc27"/>
            <p:cNvSpPr/>
            <p:nvPr/>
          </p:nvSpPr>
          <p:spPr>
            <a:xfrm>
              <a:off x="7866723" y="6856343"/>
              <a:ext cx="399309" cy="61260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7" name="rc28"/>
            <p:cNvSpPr/>
            <p:nvPr/>
          </p:nvSpPr>
          <p:spPr>
            <a:xfrm>
              <a:off x="8437165" y="7125466"/>
              <a:ext cx="399309" cy="132082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8" name="rc29"/>
            <p:cNvSpPr/>
            <p:nvPr/>
          </p:nvSpPr>
          <p:spPr>
            <a:xfrm>
              <a:off x="9007608" y="7607054"/>
              <a:ext cx="399309" cy="85340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9" name="rc30"/>
            <p:cNvSpPr/>
            <p:nvPr/>
          </p:nvSpPr>
          <p:spPr>
            <a:xfrm>
              <a:off x="9578050" y="7621218"/>
              <a:ext cx="399309" cy="67280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0" name="rc31"/>
            <p:cNvSpPr/>
            <p:nvPr/>
          </p:nvSpPr>
          <p:spPr>
            <a:xfrm>
              <a:off x="10148492" y="8007197"/>
              <a:ext cx="399309" cy="25495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1" name="rc32"/>
            <p:cNvSpPr/>
            <p:nvPr/>
          </p:nvSpPr>
          <p:spPr>
            <a:xfrm>
              <a:off x="10718934" y="6636796"/>
              <a:ext cx="399309" cy="31161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82" name="pl33"/>
            <p:cNvSpPr/>
            <p:nvPr/>
          </p:nvSpPr>
          <p:spPr>
            <a:xfrm>
              <a:off x="7495936" y="6867288"/>
              <a:ext cx="3422653" cy="1728694"/>
            </a:xfrm>
            <a:custGeom>
              <a:avLst/>
              <a:gdLst/>
              <a:ahLst/>
              <a:cxnLst/>
              <a:rect l="0" t="0" r="0" b="0"/>
              <a:pathLst>
                <a:path w="3422653" h="1728694">
                  <a:moveTo>
                    <a:pt x="0" y="300968"/>
                  </a:moveTo>
                  <a:lnTo>
                    <a:pt x="570442" y="0"/>
                  </a:lnTo>
                  <a:lnTo>
                    <a:pt x="1140884" y="595510"/>
                  </a:lnTo>
                  <a:lnTo>
                    <a:pt x="1711326" y="887910"/>
                  </a:lnTo>
                  <a:lnTo>
                    <a:pt x="2281768" y="1528405"/>
                  </a:lnTo>
                  <a:lnTo>
                    <a:pt x="2852210" y="1728694"/>
                  </a:lnTo>
                  <a:lnTo>
                    <a:pt x="3422653" y="1066778"/>
                  </a:lnTo>
                </a:path>
              </a:pathLst>
            </a:custGeom>
            <a:ln w="40651" cap="flat">
              <a:solidFill>
                <a:srgbClr val="000000">
                  <a:alpha val="100000"/>
                </a:srgbClr>
              </a:solidFill>
              <a:prstDash val="solid"/>
              <a:round/>
            </a:ln>
          </p:spPr>
          <p:txBody>
            <a:bodyPr/>
            <a:lstStyle/>
            <a:p>
              <a:endParaRPr/>
            </a:p>
          </p:txBody>
        </p:sp>
        <p:sp>
          <p:nvSpPr>
            <p:cNvPr id="483" name="rc34"/>
            <p:cNvSpPr/>
            <p:nvPr/>
          </p:nvSpPr>
          <p:spPr>
            <a:xfrm>
              <a:off x="7153670" y="6510025"/>
              <a:ext cx="4107183" cy="2788960"/>
            </a:xfrm>
            <a:prstGeom prst="rect">
              <a:avLst/>
            </a:prstGeom>
            <a:ln w="13550" cap="rnd">
              <a:solidFill>
                <a:srgbClr val="333333">
                  <a:alpha val="100000"/>
                </a:srgbClr>
              </a:solidFill>
              <a:prstDash val="solid"/>
              <a:round/>
            </a:ln>
          </p:spPr>
          <p:txBody>
            <a:bodyPr/>
            <a:lstStyle/>
            <a:p>
              <a:endParaRPr/>
            </a:p>
          </p:txBody>
        </p:sp>
        <p:sp>
          <p:nvSpPr>
            <p:cNvPr id="484" name="tx35"/>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85" name="tx36"/>
            <p:cNvSpPr/>
            <p:nvPr/>
          </p:nvSpPr>
          <p:spPr>
            <a:xfrm>
              <a:off x="6801340" y="846169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86" name="tx37"/>
            <p:cNvSpPr/>
            <p:nvPr/>
          </p:nvSpPr>
          <p:spPr>
            <a:xfrm>
              <a:off x="6801340" y="7753472"/>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487" name="tx38"/>
            <p:cNvSpPr/>
            <p:nvPr/>
          </p:nvSpPr>
          <p:spPr>
            <a:xfrm>
              <a:off x="6801340" y="7045255"/>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a:t>
              </a:r>
            </a:p>
          </p:txBody>
        </p:sp>
        <p:sp>
          <p:nvSpPr>
            <p:cNvPr id="488" name="pl39"/>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9" name="pl40"/>
            <p:cNvSpPr/>
            <p:nvPr/>
          </p:nvSpPr>
          <p:spPr>
            <a:xfrm>
              <a:off x="7118876" y="84639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0" name="pl41"/>
            <p:cNvSpPr/>
            <p:nvPr/>
          </p:nvSpPr>
          <p:spPr>
            <a:xfrm>
              <a:off x="7118876" y="77557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1" name="pl42"/>
            <p:cNvSpPr/>
            <p:nvPr/>
          </p:nvSpPr>
          <p:spPr>
            <a:xfrm>
              <a:off x="7118876" y="70475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2" name="pl43"/>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3" name="pl44"/>
            <p:cNvSpPr/>
            <p:nvPr/>
          </p:nvSpPr>
          <p:spPr>
            <a:xfrm>
              <a:off x="11260854" y="863668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4" name="pl45"/>
            <p:cNvSpPr/>
            <p:nvPr/>
          </p:nvSpPr>
          <p:spPr>
            <a:xfrm>
              <a:off x="11260854" y="8101152"/>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5" name="pl46"/>
            <p:cNvSpPr/>
            <p:nvPr/>
          </p:nvSpPr>
          <p:spPr>
            <a:xfrm>
              <a:off x="11260854" y="756562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6" name="pl47"/>
            <p:cNvSpPr/>
            <p:nvPr/>
          </p:nvSpPr>
          <p:spPr>
            <a:xfrm>
              <a:off x="11260854" y="7030090"/>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7" name="tx48"/>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98" name="tx49"/>
            <p:cNvSpPr/>
            <p:nvPr/>
          </p:nvSpPr>
          <p:spPr>
            <a:xfrm>
              <a:off x="11358911" y="8634376"/>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99" name="tx50"/>
            <p:cNvSpPr/>
            <p:nvPr/>
          </p:nvSpPr>
          <p:spPr>
            <a:xfrm>
              <a:off x="11358911" y="8098845"/>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500" name="tx51"/>
            <p:cNvSpPr/>
            <p:nvPr/>
          </p:nvSpPr>
          <p:spPr>
            <a:xfrm>
              <a:off x="11358911" y="7563240"/>
              <a:ext cx="254272"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a:t>
              </a:r>
            </a:p>
          </p:txBody>
        </p:sp>
        <p:sp>
          <p:nvSpPr>
            <p:cNvPr id="501" name="tx52"/>
            <p:cNvSpPr/>
            <p:nvPr/>
          </p:nvSpPr>
          <p:spPr>
            <a:xfrm>
              <a:off x="11358911" y="702778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502" name="pl53"/>
            <p:cNvSpPr/>
            <p:nvPr/>
          </p:nvSpPr>
          <p:spPr>
            <a:xfrm>
              <a:off x="749593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4"/>
            <p:cNvSpPr/>
            <p:nvPr/>
          </p:nvSpPr>
          <p:spPr>
            <a:xfrm>
              <a:off x="806637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55"/>
            <p:cNvSpPr/>
            <p:nvPr/>
          </p:nvSpPr>
          <p:spPr>
            <a:xfrm>
              <a:off x="863682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56"/>
            <p:cNvSpPr/>
            <p:nvPr/>
          </p:nvSpPr>
          <p:spPr>
            <a:xfrm>
              <a:off x="920726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57"/>
            <p:cNvSpPr/>
            <p:nvPr/>
          </p:nvSpPr>
          <p:spPr>
            <a:xfrm>
              <a:off x="9777704"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58"/>
            <p:cNvSpPr/>
            <p:nvPr/>
          </p:nvSpPr>
          <p:spPr>
            <a:xfrm>
              <a:off x="1034814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59"/>
            <p:cNvSpPr/>
            <p:nvPr/>
          </p:nvSpPr>
          <p:spPr>
            <a:xfrm>
              <a:off x="1091858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tx60"/>
            <p:cNvSpPr/>
            <p:nvPr/>
          </p:nvSpPr>
          <p:spPr>
            <a:xfrm rot="-2700000">
              <a:off x="7386037"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10" name="tx61"/>
            <p:cNvSpPr/>
            <p:nvPr/>
          </p:nvSpPr>
          <p:spPr>
            <a:xfrm rot="-2700000">
              <a:off x="791678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11" name="tx62"/>
            <p:cNvSpPr/>
            <p:nvPr/>
          </p:nvSpPr>
          <p:spPr>
            <a:xfrm rot="-2700000">
              <a:off x="8486566"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12" name="tx63"/>
            <p:cNvSpPr/>
            <p:nvPr/>
          </p:nvSpPr>
          <p:spPr>
            <a:xfrm rot="-2700000">
              <a:off x="891231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13" name="tx64"/>
            <p:cNvSpPr/>
            <p:nvPr/>
          </p:nvSpPr>
          <p:spPr>
            <a:xfrm rot="-2700000">
              <a:off x="948276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14" name="tx65"/>
            <p:cNvSpPr/>
            <p:nvPr/>
          </p:nvSpPr>
          <p:spPr>
            <a:xfrm rot="-2700000">
              <a:off x="10053175"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15" name="tx66"/>
            <p:cNvSpPr/>
            <p:nvPr/>
          </p:nvSpPr>
          <p:spPr>
            <a:xfrm rot="-2700000">
              <a:off x="10735687"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16" name="tx67"/>
            <p:cNvSpPr/>
            <p:nvPr/>
          </p:nvSpPr>
          <p:spPr>
            <a:xfrm>
              <a:off x="920726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17" name="tx68"/>
            <p:cNvSpPr/>
            <p:nvPr/>
          </p:nvSpPr>
          <p:spPr>
            <a:xfrm>
              <a:off x="8390010"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18" name="tx69"/>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19" name="tx70"/>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20" name="rc71"/>
            <p:cNvSpPr/>
            <p:nvPr/>
          </p:nvSpPr>
          <p:spPr>
            <a:xfrm>
              <a:off x="7065874" y="10217410"/>
              <a:ext cx="1051268" cy="182880"/>
            </a:xfrm>
            <a:prstGeom prst="rect">
              <a:avLst/>
            </a:prstGeom>
            <a:solidFill>
              <a:srgbClr val="FFFFFF">
                <a:alpha val="100000"/>
              </a:srgbClr>
            </a:solidFill>
          </p:spPr>
          <p:txBody>
            <a:bodyPr/>
            <a:lstStyle/>
            <a:p>
              <a:endParaRPr/>
            </a:p>
          </p:txBody>
        </p:sp>
        <p:sp>
          <p:nvSpPr>
            <p:cNvPr id="521" name="rc72"/>
            <p:cNvSpPr/>
            <p:nvPr/>
          </p:nvSpPr>
          <p:spPr>
            <a:xfrm>
              <a:off x="7065874" y="10217410"/>
              <a:ext cx="182879" cy="182880"/>
            </a:xfrm>
            <a:prstGeom prst="rect">
              <a:avLst/>
            </a:prstGeom>
            <a:solidFill>
              <a:srgbClr val="FFFFFF">
                <a:alpha val="100000"/>
              </a:srgbClr>
            </a:solidFill>
          </p:spPr>
          <p:txBody>
            <a:bodyPr/>
            <a:lstStyle/>
            <a:p>
              <a:endParaRPr/>
            </a:p>
          </p:txBody>
        </p:sp>
        <p:sp>
          <p:nvSpPr>
            <p:cNvPr id="522" name="pl73"/>
            <p:cNvSpPr/>
            <p:nvPr/>
          </p:nvSpPr>
          <p:spPr>
            <a:xfrm>
              <a:off x="7084162"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23" name="tx74"/>
            <p:cNvSpPr/>
            <p:nvPr/>
          </p:nvSpPr>
          <p:spPr>
            <a:xfrm>
              <a:off x="7356754"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24" name="rc75"/>
            <p:cNvSpPr/>
            <p:nvPr/>
          </p:nvSpPr>
          <p:spPr>
            <a:xfrm>
              <a:off x="8297142" y="10217410"/>
              <a:ext cx="3051508" cy="182880"/>
            </a:xfrm>
            <a:prstGeom prst="rect">
              <a:avLst/>
            </a:prstGeom>
            <a:solidFill>
              <a:srgbClr val="FFFFFF">
                <a:alpha val="100000"/>
              </a:srgbClr>
            </a:solidFill>
          </p:spPr>
          <p:txBody>
            <a:bodyPr/>
            <a:lstStyle/>
            <a:p>
              <a:endParaRPr/>
            </a:p>
          </p:txBody>
        </p:sp>
        <p:sp>
          <p:nvSpPr>
            <p:cNvPr id="525" name="rc76"/>
            <p:cNvSpPr/>
            <p:nvPr/>
          </p:nvSpPr>
          <p:spPr>
            <a:xfrm>
              <a:off x="8297142" y="10217410"/>
              <a:ext cx="182880" cy="182880"/>
            </a:xfrm>
            <a:prstGeom prst="rect">
              <a:avLst/>
            </a:prstGeom>
            <a:solidFill>
              <a:srgbClr val="FFFFFF">
                <a:alpha val="100000"/>
              </a:srgbClr>
            </a:solidFill>
          </p:spPr>
          <p:txBody>
            <a:bodyPr/>
            <a:lstStyle/>
            <a:p>
              <a:endParaRPr/>
            </a:p>
          </p:txBody>
        </p:sp>
        <p:sp>
          <p:nvSpPr>
            <p:cNvPr id="526" name="rc77"/>
            <p:cNvSpPr/>
            <p:nvPr/>
          </p:nvSpPr>
          <p:spPr>
            <a:xfrm>
              <a:off x="8306142"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27" name="rc78"/>
            <p:cNvSpPr/>
            <p:nvPr/>
          </p:nvSpPr>
          <p:spPr>
            <a:xfrm>
              <a:off x="9388382" y="10217410"/>
              <a:ext cx="182879" cy="182880"/>
            </a:xfrm>
            <a:prstGeom prst="rect">
              <a:avLst/>
            </a:prstGeom>
            <a:solidFill>
              <a:srgbClr val="FFFFFF">
                <a:alpha val="100000"/>
              </a:srgbClr>
            </a:solidFill>
          </p:spPr>
          <p:txBody>
            <a:bodyPr/>
            <a:lstStyle/>
            <a:p>
              <a:endParaRPr/>
            </a:p>
          </p:txBody>
        </p:sp>
        <p:sp>
          <p:nvSpPr>
            <p:cNvPr id="528" name="rc79"/>
            <p:cNvSpPr/>
            <p:nvPr/>
          </p:nvSpPr>
          <p:spPr>
            <a:xfrm>
              <a:off x="9397382" y="10226410"/>
              <a:ext cx="164880"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9" name="rc80"/>
            <p:cNvSpPr/>
            <p:nvPr/>
          </p:nvSpPr>
          <p:spPr>
            <a:xfrm>
              <a:off x="10314423" y="10217410"/>
              <a:ext cx="182879" cy="182880"/>
            </a:xfrm>
            <a:prstGeom prst="rect">
              <a:avLst/>
            </a:prstGeom>
            <a:solidFill>
              <a:srgbClr val="FFFFFF">
                <a:alpha val="100000"/>
              </a:srgbClr>
            </a:solidFill>
          </p:spPr>
          <p:txBody>
            <a:bodyPr/>
            <a:lstStyle/>
            <a:p>
              <a:endParaRPr/>
            </a:p>
          </p:txBody>
        </p:sp>
        <p:sp>
          <p:nvSpPr>
            <p:cNvPr id="530" name="rc81"/>
            <p:cNvSpPr/>
            <p:nvPr/>
          </p:nvSpPr>
          <p:spPr>
            <a:xfrm>
              <a:off x="10323423"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31" name="tx82"/>
            <p:cNvSpPr/>
            <p:nvPr/>
          </p:nvSpPr>
          <p:spPr>
            <a:xfrm>
              <a:off x="8588022"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32" name="tx83"/>
            <p:cNvSpPr/>
            <p:nvPr/>
          </p:nvSpPr>
          <p:spPr>
            <a:xfrm>
              <a:off x="9679262"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33" name="tx84"/>
            <p:cNvSpPr/>
            <p:nvPr/>
          </p:nvSpPr>
          <p:spPr>
            <a:xfrm>
              <a:off x="10605303"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34" name="tx85"/>
            <p:cNvSpPr/>
            <p:nvPr/>
          </p:nvSpPr>
          <p:spPr>
            <a:xfrm>
              <a:off x="6578964"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35" name="Group 534"/>
          <p:cNvGrpSpPr/>
          <p:nvPr/>
        </p:nvGrpSpPr>
        <p:grpSpPr>
          <a:xfrm>
            <a:off x="12527280" y="6217920"/>
            <a:ext cx="5486400" cy="4297680"/>
            <a:chOff x="12527280" y="6217920"/>
            <a:chExt cx="5486400" cy="4297680"/>
          </a:xfrm>
        </p:grpSpPr>
        <p:sp>
          <p:nvSpPr>
            <p:cNvPr id="536"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37"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38"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9"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0"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1"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2"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3"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4"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5"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6"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7"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8"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9"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50" name="pl17"/>
            <p:cNvSpPr/>
            <p:nvPr/>
          </p:nvSpPr>
          <p:spPr>
            <a:xfrm>
              <a:off x="13329440" y="6663670"/>
              <a:ext cx="4502097" cy="768224"/>
            </a:xfrm>
            <a:custGeom>
              <a:avLst/>
              <a:gdLst/>
              <a:ahLst/>
              <a:cxnLst/>
              <a:rect l="0" t="0" r="0" b="0"/>
              <a:pathLst>
                <a:path w="4502097" h="768224">
                  <a:moveTo>
                    <a:pt x="0" y="640187"/>
                  </a:moveTo>
                  <a:lnTo>
                    <a:pt x="187587" y="768224"/>
                  </a:lnTo>
                  <a:lnTo>
                    <a:pt x="375174" y="768224"/>
                  </a:lnTo>
                  <a:lnTo>
                    <a:pt x="562762" y="230467"/>
                  </a:lnTo>
                  <a:lnTo>
                    <a:pt x="750349" y="384112"/>
                  </a:lnTo>
                  <a:lnTo>
                    <a:pt x="937937" y="256074"/>
                  </a:lnTo>
                  <a:lnTo>
                    <a:pt x="1125524" y="102429"/>
                  </a:lnTo>
                  <a:lnTo>
                    <a:pt x="1313111" y="128037"/>
                  </a:lnTo>
                  <a:lnTo>
                    <a:pt x="1500699" y="179252"/>
                  </a:lnTo>
                  <a:lnTo>
                    <a:pt x="1688286" y="102429"/>
                  </a:lnTo>
                  <a:lnTo>
                    <a:pt x="1875874" y="102429"/>
                  </a:lnTo>
                  <a:lnTo>
                    <a:pt x="2063461" y="102429"/>
                  </a:lnTo>
                  <a:lnTo>
                    <a:pt x="2251048" y="51214"/>
                  </a:lnTo>
                  <a:lnTo>
                    <a:pt x="2438636" y="102429"/>
                  </a:lnTo>
                  <a:lnTo>
                    <a:pt x="2626223" y="51214"/>
                  </a:lnTo>
                  <a:lnTo>
                    <a:pt x="2813811" y="76822"/>
                  </a:lnTo>
                  <a:lnTo>
                    <a:pt x="3001398" y="102429"/>
                  </a:lnTo>
                  <a:lnTo>
                    <a:pt x="3188985" y="51214"/>
                  </a:lnTo>
                  <a:lnTo>
                    <a:pt x="3376573" y="0"/>
                  </a:lnTo>
                  <a:lnTo>
                    <a:pt x="3564160" y="76822"/>
                  </a:lnTo>
                  <a:lnTo>
                    <a:pt x="3751748" y="128037"/>
                  </a:lnTo>
                  <a:lnTo>
                    <a:pt x="3939335" y="307289"/>
                  </a:lnTo>
                  <a:lnTo>
                    <a:pt x="4126923" y="0"/>
                  </a:lnTo>
                  <a:lnTo>
                    <a:pt x="4314510" y="76822"/>
                  </a:lnTo>
                  <a:lnTo>
                    <a:pt x="4502097" y="51214"/>
                  </a:lnTo>
                </a:path>
              </a:pathLst>
            </a:custGeom>
            <a:ln w="32521" cap="flat">
              <a:solidFill>
                <a:srgbClr val="5EB0E8">
                  <a:alpha val="100000"/>
                </a:srgbClr>
              </a:solidFill>
              <a:prstDash val="solid"/>
              <a:round/>
            </a:ln>
          </p:spPr>
          <p:txBody>
            <a:bodyPr/>
            <a:lstStyle/>
            <a:p>
              <a:endParaRPr/>
            </a:p>
          </p:txBody>
        </p:sp>
        <p:sp>
          <p:nvSpPr>
            <p:cNvPr id="551" name="pl18"/>
            <p:cNvSpPr/>
            <p:nvPr/>
          </p:nvSpPr>
          <p:spPr>
            <a:xfrm>
              <a:off x="16143251" y="6740492"/>
              <a:ext cx="1688286" cy="281682"/>
            </a:xfrm>
            <a:custGeom>
              <a:avLst/>
              <a:gdLst/>
              <a:ahLst/>
              <a:cxnLst/>
              <a:rect l="0" t="0" r="0" b="0"/>
              <a:pathLst>
                <a:path w="1688286" h="281682">
                  <a:moveTo>
                    <a:pt x="0" y="230467"/>
                  </a:moveTo>
                  <a:lnTo>
                    <a:pt x="187587" y="153644"/>
                  </a:lnTo>
                  <a:lnTo>
                    <a:pt x="375174" y="25607"/>
                  </a:lnTo>
                  <a:lnTo>
                    <a:pt x="562762" y="0"/>
                  </a:lnTo>
                  <a:lnTo>
                    <a:pt x="750349" y="102429"/>
                  </a:lnTo>
                  <a:lnTo>
                    <a:pt x="937937" y="128037"/>
                  </a:lnTo>
                  <a:lnTo>
                    <a:pt x="1125524" y="281682"/>
                  </a:lnTo>
                  <a:lnTo>
                    <a:pt x="1313111" y="128037"/>
                  </a:lnTo>
                  <a:lnTo>
                    <a:pt x="1500699" y="204859"/>
                  </a:lnTo>
                  <a:lnTo>
                    <a:pt x="1688286" y="76822"/>
                  </a:lnTo>
                </a:path>
              </a:pathLst>
            </a:custGeom>
            <a:ln w="32521" cap="flat">
              <a:solidFill>
                <a:srgbClr val="00A173">
                  <a:alpha val="100000"/>
                </a:srgbClr>
              </a:solidFill>
              <a:prstDash val="solid"/>
              <a:round/>
            </a:ln>
          </p:spPr>
          <p:txBody>
            <a:bodyPr/>
            <a:lstStyle/>
            <a:p>
              <a:endParaRPr/>
            </a:p>
          </p:txBody>
        </p:sp>
        <p:sp>
          <p:nvSpPr>
            <p:cNvPr id="552"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53"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54"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55"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56"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57"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58"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9"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0"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1"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2"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3"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4"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9"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90"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91"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92"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93"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94"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95"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96"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97"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98"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99"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600"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01"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02"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03"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04"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05"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06"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07"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08"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09"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10"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11"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12"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13"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14"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15"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16"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17"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18"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19"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20"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21" name="Group 620"/>
          <p:cNvGrpSpPr/>
          <p:nvPr/>
        </p:nvGrpSpPr>
        <p:grpSpPr>
          <a:xfrm>
            <a:off x="594360" y="6217920"/>
            <a:ext cx="5562295" cy="3470399"/>
            <a:chOff x="594360" y="6217920"/>
            <a:chExt cx="5562295" cy="3470399"/>
          </a:xfrm>
        </p:grpSpPr>
        <p:sp>
          <p:nvSpPr>
            <p:cNvPr id="622" name="rc3"/>
            <p:cNvSpPr/>
            <p:nvPr/>
          </p:nvSpPr>
          <p:spPr>
            <a:xfrm>
              <a:off x="594360" y="6217920"/>
              <a:ext cx="5562295" cy="34703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23" name="rc4"/>
            <p:cNvSpPr/>
            <p:nvPr/>
          </p:nvSpPr>
          <p:spPr>
            <a:xfrm>
              <a:off x="1926091" y="6516351"/>
              <a:ext cx="3856457" cy="195983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4" name="rc5"/>
            <p:cNvSpPr/>
            <p:nvPr/>
          </p:nvSpPr>
          <p:spPr>
            <a:xfrm>
              <a:off x="1957701" y="6547961"/>
              <a:ext cx="316103" cy="316103"/>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25" name="rc6"/>
            <p:cNvSpPr/>
            <p:nvPr/>
          </p:nvSpPr>
          <p:spPr>
            <a:xfrm>
              <a:off x="2273804" y="6547961"/>
              <a:ext cx="316103" cy="316103"/>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26" name="rc7"/>
            <p:cNvSpPr/>
            <p:nvPr/>
          </p:nvSpPr>
          <p:spPr>
            <a:xfrm>
              <a:off x="2589907" y="6547961"/>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27" name="rc8"/>
            <p:cNvSpPr/>
            <p:nvPr/>
          </p:nvSpPr>
          <p:spPr>
            <a:xfrm>
              <a:off x="2906010" y="6547961"/>
              <a:ext cx="316103" cy="316103"/>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28" name="rc9"/>
            <p:cNvSpPr/>
            <p:nvPr/>
          </p:nvSpPr>
          <p:spPr>
            <a:xfrm>
              <a:off x="3222113" y="6547961"/>
              <a:ext cx="316103" cy="316103"/>
            </a:xfrm>
            <a:prstGeom prst="rect">
              <a:avLst/>
            </a:prstGeom>
            <a:solidFill>
              <a:srgbClr val="FEDFD0">
                <a:alpha val="100000"/>
              </a:srgbClr>
            </a:solidFill>
            <a:ln w="5420" cap="flat">
              <a:solidFill>
                <a:srgbClr val="FFFFFF">
                  <a:alpha val="100000"/>
                </a:srgbClr>
              </a:solidFill>
              <a:prstDash val="solid"/>
              <a:miter/>
            </a:ln>
          </p:spPr>
          <p:txBody>
            <a:bodyPr/>
            <a:lstStyle/>
            <a:p>
              <a:endParaRPr/>
            </a:p>
          </p:txBody>
        </p:sp>
        <p:sp>
          <p:nvSpPr>
            <p:cNvPr id="629" name="rc10"/>
            <p:cNvSpPr/>
            <p:nvPr/>
          </p:nvSpPr>
          <p:spPr>
            <a:xfrm>
              <a:off x="3538216" y="6547961"/>
              <a:ext cx="316103" cy="316103"/>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30" name="rc11"/>
            <p:cNvSpPr/>
            <p:nvPr/>
          </p:nvSpPr>
          <p:spPr>
            <a:xfrm>
              <a:off x="3854320" y="6547961"/>
              <a:ext cx="316103" cy="316103"/>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31" name="rc12"/>
            <p:cNvSpPr/>
            <p:nvPr/>
          </p:nvSpPr>
          <p:spPr>
            <a:xfrm>
              <a:off x="4170423" y="6547961"/>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2" name="rc13"/>
            <p:cNvSpPr/>
            <p:nvPr/>
          </p:nvSpPr>
          <p:spPr>
            <a:xfrm>
              <a:off x="4486526" y="6547961"/>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3" name="rc14"/>
            <p:cNvSpPr/>
            <p:nvPr/>
          </p:nvSpPr>
          <p:spPr>
            <a:xfrm>
              <a:off x="4802629" y="6547961"/>
              <a:ext cx="316103" cy="316103"/>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34" name="rc15"/>
            <p:cNvSpPr/>
            <p:nvPr/>
          </p:nvSpPr>
          <p:spPr>
            <a:xfrm>
              <a:off x="5118732" y="6547961"/>
              <a:ext cx="316103" cy="316103"/>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35" name="rc16"/>
            <p:cNvSpPr/>
            <p:nvPr/>
          </p:nvSpPr>
          <p:spPr>
            <a:xfrm>
              <a:off x="5434835" y="6547961"/>
              <a:ext cx="316103" cy="316103"/>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36" name="rc17"/>
            <p:cNvSpPr/>
            <p:nvPr/>
          </p:nvSpPr>
          <p:spPr>
            <a:xfrm>
              <a:off x="1957701" y="6864064"/>
              <a:ext cx="316103" cy="316103"/>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37" name="rc18"/>
            <p:cNvSpPr/>
            <p:nvPr/>
          </p:nvSpPr>
          <p:spPr>
            <a:xfrm>
              <a:off x="2273804" y="6864064"/>
              <a:ext cx="316103" cy="316103"/>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638" name="rc19"/>
            <p:cNvSpPr/>
            <p:nvPr/>
          </p:nvSpPr>
          <p:spPr>
            <a:xfrm>
              <a:off x="2589907" y="6864064"/>
              <a:ext cx="316103" cy="316103"/>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39" name="rc20"/>
            <p:cNvSpPr/>
            <p:nvPr/>
          </p:nvSpPr>
          <p:spPr>
            <a:xfrm>
              <a:off x="2906010" y="6864064"/>
              <a:ext cx="316103" cy="316103"/>
            </a:xfrm>
            <a:prstGeom prst="rect">
              <a:avLst/>
            </a:prstGeom>
            <a:solidFill>
              <a:srgbClr val="FED9C8">
                <a:alpha val="100000"/>
              </a:srgbClr>
            </a:solidFill>
            <a:ln w="5420" cap="flat">
              <a:solidFill>
                <a:srgbClr val="FFFFFF">
                  <a:alpha val="100000"/>
                </a:srgbClr>
              </a:solidFill>
              <a:prstDash val="solid"/>
              <a:miter/>
            </a:ln>
          </p:spPr>
          <p:txBody>
            <a:bodyPr/>
            <a:lstStyle/>
            <a:p>
              <a:endParaRPr/>
            </a:p>
          </p:txBody>
        </p:sp>
        <p:sp>
          <p:nvSpPr>
            <p:cNvPr id="640" name="rc21"/>
            <p:cNvSpPr/>
            <p:nvPr/>
          </p:nvSpPr>
          <p:spPr>
            <a:xfrm>
              <a:off x="3222113" y="6864064"/>
              <a:ext cx="316103" cy="316103"/>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41" name="rc22"/>
            <p:cNvSpPr/>
            <p:nvPr/>
          </p:nvSpPr>
          <p:spPr>
            <a:xfrm>
              <a:off x="3538216" y="6864064"/>
              <a:ext cx="316103" cy="316103"/>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42" name="rc23"/>
            <p:cNvSpPr/>
            <p:nvPr/>
          </p:nvSpPr>
          <p:spPr>
            <a:xfrm>
              <a:off x="3854320" y="6864064"/>
              <a:ext cx="316103" cy="316103"/>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43" name="rc24"/>
            <p:cNvSpPr/>
            <p:nvPr/>
          </p:nvSpPr>
          <p:spPr>
            <a:xfrm>
              <a:off x="4170423" y="6864064"/>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44" name="rc25"/>
            <p:cNvSpPr/>
            <p:nvPr/>
          </p:nvSpPr>
          <p:spPr>
            <a:xfrm>
              <a:off x="4486526" y="6864064"/>
              <a:ext cx="316103" cy="316103"/>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45" name="rc26"/>
            <p:cNvSpPr/>
            <p:nvPr/>
          </p:nvSpPr>
          <p:spPr>
            <a:xfrm>
              <a:off x="4802629" y="6864064"/>
              <a:ext cx="316103" cy="316103"/>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46" name="rc27"/>
            <p:cNvSpPr/>
            <p:nvPr/>
          </p:nvSpPr>
          <p:spPr>
            <a:xfrm>
              <a:off x="5118732" y="6864064"/>
              <a:ext cx="316103" cy="316103"/>
            </a:xfrm>
            <a:prstGeom prst="rect">
              <a:avLst/>
            </a:prstGeom>
            <a:solidFill>
              <a:srgbClr val="FECFBB">
                <a:alpha val="100000"/>
              </a:srgbClr>
            </a:solidFill>
            <a:ln w="5420" cap="flat">
              <a:solidFill>
                <a:srgbClr val="FFFFFF">
                  <a:alpha val="100000"/>
                </a:srgbClr>
              </a:solidFill>
              <a:prstDash val="solid"/>
              <a:miter/>
            </a:ln>
          </p:spPr>
          <p:txBody>
            <a:bodyPr/>
            <a:lstStyle/>
            <a:p>
              <a:endParaRPr/>
            </a:p>
          </p:txBody>
        </p:sp>
        <p:sp>
          <p:nvSpPr>
            <p:cNvPr id="647" name="rc28"/>
            <p:cNvSpPr/>
            <p:nvPr/>
          </p:nvSpPr>
          <p:spPr>
            <a:xfrm>
              <a:off x="5434835" y="6864064"/>
              <a:ext cx="316103" cy="316103"/>
            </a:xfrm>
            <a:prstGeom prst="rect">
              <a:avLst/>
            </a:prstGeom>
            <a:solidFill>
              <a:srgbClr val="FC9677">
                <a:alpha val="100000"/>
              </a:srgbClr>
            </a:solidFill>
            <a:ln w="5420" cap="flat">
              <a:solidFill>
                <a:srgbClr val="FFFFFF">
                  <a:alpha val="100000"/>
                </a:srgbClr>
              </a:solidFill>
              <a:prstDash val="solid"/>
              <a:miter/>
            </a:ln>
          </p:spPr>
          <p:txBody>
            <a:bodyPr/>
            <a:lstStyle/>
            <a:p>
              <a:endParaRPr/>
            </a:p>
          </p:txBody>
        </p:sp>
        <p:sp>
          <p:nvSpPr>
            <p:cNvPr id="648" name="rc29"/>
            <p:cNvSpPr/>
            <p:nvPr/>
          </p:nvSpPr>
          <p:spPr>
            <a:xfrm>
              <a:off x="1957701" y="7180167"/>
              <a:ext cx="316103" cy="316103"/>
            </a:xfrm>
            <a:prstGeom prst="rect">
              <a:avLst/>
            </a:prstGeom>
            <a:solidFill>
              <a:srgbClr val="FED7C5">
                <a:alpha val="100000"/>
              </a:srgbClr>
            </a:solidFill>
            <a:ln w="5420" cap="flat">
              <a:solidFill>
                <a:srgbClr val="FFFFFF">
                  <a:alpha val="100000"/>
                </a:srgbClr>
              </a:solidFill>
              <a:prstDash val="solid"/>
              <a:miter/>
            </a:ln>
          </p:spPr>
          <p:txBody>
            <a:bodyPr/>
            <a:lstStyle/>
            <a:p>
              <a:endParaRPr/>
            </a:p>
          </p:txBody>
        </p:sp>
        <p:sp>
          <p:nvSpPr>
            <p:cNvPr id="649" name="rc30"/>
            <p:cNvSpPr/>
            <p:nvPr/>
          </p:nvSpPr>
          <p:spPr>
            <a:xfrm>
              <a:off x="2273804" y="7180167"/>
              <a:ext cx="316103" cy="316103"/>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50" name="rc31"/>
            <p:cNvSpPr/>
            <p:nvPr/>
          </p:nvSpPr>
          <p:spPr>
            <a:xfrm>
              <a:off x="2589907" y="7180167"/>
              <a:ext cx="316103" cy="316103"/>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51" name="rc32"/>
            <p:cNvSpPr/>
            <p:nvPr/>
          </p:nvSpPr>
          <p:spPr>
            <a:xfrm>
              <a:off x="2906010" y="7180167"/>
              <a:ext cx="316103" cy="316103"/>
            </a:xfrm>
            <a:prstGeom prst="rect">
              <a:avLst/>
            </a:prstGeom>
            <a:solidFill>
              <a:srgbClr val="FEDFD0">
                <a:alpha val="100000"/>
              </a:srgbClr>
            </a:solidFill>
            <a:ln w="5420" cap="flat">
              <a:solidFill>
                <a:srgbClr val="FFFFFF">
                  <a:alpha val="100000"/>
                </a:srgbClr>
              </a:solidFill>
              <a:prstDash val="solid"/>
              <a:miter/>
            </a:ln>
          </p:spPr>
          <p:txBody>
            <a:bodyPr/>
            <a:lstStyle/>
            <a:p>
              <a:endParaRPr/>
            </a:p>
          </p:txBody>
        </p:sp>
        <p:sp>
          <p:nvSpPr>
            <p:cNvPr id="652" name="rc33"/>
            <p:cNvSpPr/>
            <p:nvPr/>
          </p:nvSpPr>
          <p:spPr>
            <a:xfrm>
              <a:off x="3222113" y="7180167"/>
              <a:ext cx="316103" cy="316103"/>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653" name="rc34"/>
            <p:cNvSpPr/>
            <p:nvPr/>
          </p:nvSpPr>
          <p:spPr>
            <a:xfrm>
              <a:off x="3538216" y="7180167"/>
              <a:ext cx="316103" cy="316103"/>
            </a:xfrm>
            <a:prstGeom prst="rect">
              <a:avLst/>
            </a:prstGeom>
            <a:solidFill>
              <a:srgbClr val="FED2C0">
                <a:alpha val="100000"/>
              </a:srgbClr>
            </a:solidFill>
            <a:ln w="5420" cap="flat">
              <a:solidFill>
                <a:srgbClr val="FFFFFF">
                  <a:alpha val="100000"/>
                </a:srgbClr>
              </a:solidFill>
              <a:prstDash val="solid"/>
              <a:miter/>
            </a:ln>
          </p:spPr>
          <p:txBody>
            <a:bodyPr/>
            <a:lstStyle/>
            <a:p>
              <a:endParaRPr/>
            </a:p>
          </p:txBody>
        </p:sp>
        <p:sp>
          <p:nvSpPr>
            <p:cNvPr id="654" name="rc35"/>
            <p:cNvSpPr/>
            <p:nvPr/>
          </p:nvSpPr>
          <p:spPr>
            <a:xfrm>
              <a:off x="3854320" y="7180167"/>
              <a:ext cx="316103" cy="316103"/>
            </a:xfrm>
            <a:prstGeom prst="rect">
              <a:avLst/>
            </a:prstGeom>
            <a:solidFill>
              <a:srgbClr val="FEDBCC">
                <a:alpha val="100000"/>
              </a:srgbClr>
            </a:solidFill>
            <a:ln w="5420" cap="flat">
              <a:solidFill>
                <a:srgbClr val="FFFFFF">
                  <a:alpha val="100000"/>
                </a:srgbClr>
              </a:solidFill>
              <a:prstDash val="solid"/>
              <a:miter/>
            </a:ln>
          </p:spPr>
          <p:txBody>
            <a:bodyPr/>
            <a:lstStyle/>
            <a:p>
              <a:endParaRPr/>
            </a:p>
          </p:txBody>
        </p:sp>
        <p:sp>
          <p:nvSpPr>
            <p:cNvPr id="655" name="rc36"/>
            <p:cNvSpPr/>
            <p:nvPr/>
          </p:nvSpPr>
          <p:spPr>
            <a:xfrm>
              <a:off x="4170423" y="7180167"/>
              <a:ext cx="316103" cy="316103"/>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56" name="rc37"/>
            <p:cNvSpPr/>
            <p:nvPr/>
          </p:nvSpPr>
          <p:spPr>
            <a:xfrm>
              <a:off x="4486526" y="7180167"/>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7" name="rc38"/>
            <p:cNvSpPr/>
            <p:nvPr/>
          </p:nvSpPr>
          <p:spPr>
            <a:xfrm>
              <a:off x="4802629" y="7180167"/>
              <a:ext cx="316103" cy="316103"/>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58" name="rc39"/>
            <p:cNvSpPr/>
            <p:nvPr/>
          </p:nvSpPr>
          <p:spPr>
            <a:xfrm>
              <a:off x="5118732" y="7180167"/>
              <a:ext cx="316103" cy="316103"/>
            </a:xfrm>
            <a:prstGeom prst="rect">
              <a:avLst/>
            </a:prstGeom>
            <a:solidFill>
              <a:srgbClr val="FDC3AB">
                <a:alpha val="100000"/>
              </a:srgbClr>
            </a:solidFill>
            <a:ln w="5420" cap="flat">
              <a:solidFill>
                <a:srgbClr val="FFFFFF">
                  <a:alpha val="100000"/>
                </a:srgbClr>
              </a:solidFill>
              <a:prstDash val="solid"/>
              <a:miter/>
            </a:ln>
          </p:spPr>
          <p:txBody>
            <a:bodyPr/>
            <a:lstStyle/>
            <a:p>
              <a:endParaRPr/>
            </a:p>
          </p:txBody>
        </p:sp>
        <p:sp>
          <p:nvSpPr>
            <p:cNvPr id="659" name="rc40"/>
            <p:cNvSpPr/>
            <p:nvPr/>
          </p:nvSpPr>
          <p:spPr>
            <a:xfrm>
              <a:off x="5434835" y="7180167"/>
              <a:ext cx="316103" cy="316103"/>
            </a:xfrm>
            <a:prstGeom prst="rect">
              <a:avLst/>
            </a:prstGeom>
            <a:solidFill>
              <a:srgbClr val="FDAC8F">
                <a:alpha val="100000"/>
              </a:srgbClr>
            </a:solidFill>
            <a:ln w="5420" cap="flat">
              <a:solidFill>
                <a:srgbClr val="FFFFFF">
                  <a:alpha val="100000"/>
                </a:srgbClr>
              </a:solidFill>
              <a:prstDash val="solid"/>
              <a:miter/>
            </a:ln>
          </p:spPr>
          <p:txBody>
            <a:bodyPr/>
            <a:lstStyle/>
            <a:p>
              <a:endParaRPr/>
            </a:p>
          </p:txBody>
        </p:sp>
        <p:sp>
          <p:nvSpPr>
            <p:cNvPr id="660" name="rc41"/>
            <p:cNvSpPr/>
            <p:nvPr/>
          </p:nvSpPr>
          <p:spPr>
            <a:xfrm>
              <a:off x="1957701" y="7496270"/>
              <a:ext cx="316103" cy="316103"/>
            </a:xfrm>
            <a:prstGeom prst="rect">
              <a:avLst/>
            </a:prstGeom>
            <a:solidFill>
              <a:srgbClr val="FEDAC9">
                <a:alpha val="100000"/>
              </a:srgbClr>
            </a:solidFill>
            <a:ln w="5420" cap="flat">
              <a:solidFill>
                <a:srgbClr val="FFFFFF">
                  <a:alpha val="100000"/>
                </a:srgbClr>
              </a:solidFill>
              <a:prstDash val="solid"/>
              <a:miter/>
            </a:ln>
          </p:spPr>
          <p:txBody>
            <a:bodyPr/>
            <a:lstStyle/>
            <a:p>
              <a:endParaRPr/>
            </a:p>
          </p:txBody>
        </p:sp>
        <p:sp>
          <p:nvSpPr>
            <p:cNvPr id="661" name="rc42"/>
            <p:cNvSpPr/>
            <p:nvPr/>
          </p:nvSpPr>
          <p:spPr>
            <a:xfrm>
              <a:off x="2273804" y="7496270"/>
              <a:ext cx="316103" cy="316103"/>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62" name="rc43"/>
            <p:cNvSpPr/>
            <p:nvPr/>
          </p:nvSpPr>
          <p:spPr>
            <a:xfrm>
              <a:off x="2589907" y="7496270"/>
              <a:ext cx="316103" cy="316103"/>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63" name="rc44"/>
            <p:cNvSpPr/>
            <p:nvPr/>
          </p:nvSpPr>
          <p:spPr>
            <a:xfrm>
              <a:off x="2906010" y="7496270"/>
              <a:ext cx="316103" cy="316103"/>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64" name="rc45"/>
            <p:cNvSpPr/>
            <p:nvPr/>
          </p:nvSpPr>
          <p:spPr>
            <a:xfrm>
              <a:off x="3222113" y="7496270"/>
              <a:ext cx="316103" cy="316103"/>
            </a:xfrm>
            <a:prstGeom prst="rect">
              <a:avLst/>
            </a:prstGeom>
            <a:solidFill>
              <a:srgbClr val="FED9C8">
                <a:alpha val="100000"/>
              </a:srgbClr>
            </a:solidFill>
            <a:ln w="5420" cap="flat">
              <a:solidFill>
                <a:srgbClr val="FFFFFF">
                  <a:alpha val="100000"/>
                </a:srgbClr>
              </a:solidFill>
              <a:prstDash val="solid"/>
              <a:miter/>
            </a:ln>
          </p:spPr>
          <p:txBody>
            <a:bodyPr/>
            <a:lstStyle/>
            <a:p>
              <a:endParaRPr/>
            </a:p>
          </p:txBody>
        </p:sp>
        <p:sp>
          <p:nvSpPr>
            <p:cNvPr id="665" name="rc46"/>
            <p:cNvSpPr/>
            <p:nvPr/>
          </p:nvSpPr>
          <p:spPr>
            <a:xfrm>
              <a:off x="3538216" y="7496270"/>
              <a:ext cx="316103" cy="316103"/>
            </a:xfrm>
            <a:prstGeom prst="rect">
              <a:avLst/>
            </a:prstGeom>
            <a:solidFill>
              <a:srgbClr val="FDC0A7">
                <a:alpha val="100000"/>
              </a:srgbClr>
            </a:solidFill>
            <a:ln w="5420" cap="flat">
              <a:solidFill>
                <a:srgbClr val="FFFFFF">
                  <a:alpha val="100000"/>
                </a:srgbClr>
              </a:solidFill>
              <a:prstDash val="solid"/>
              <a:miter/>
            </a:ln>
          </p:spPr>
          <p:txBody>
            <a:bodyPr/>
            <a:lstStyle/>
            <a:p>
              <a:endParaRPr/>
            </a:p>
          </p:txBody>
        </p:sp>
        <p:sp>
          <p:nvSpPr>
            <p:cNvPr id="666" name="rc47"/>
            <p:cNvSpPr/>
            <p:nvPr/>
          </p:nvSpPr>
          <p:spPr>
            <a:xfrm>
              <a:off x="3854320" y="7496270"/>
              <a:ext cx="316103" cy="316103"/>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67" name="rc48"/>
            <p:cNvSpPr/>
            <p:nvPr/>
          </p:nvSpPr>
          <p:spPr>
            <a:xfrm>
              <a:off x="4170423" y="7496270"/>
              <a:ext cx="316103" cy="316103"/>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68" name="rc49"/>
            <p:cNvSpPr/>
            <p:nvPr/>
          </p:nvSpPr>
          <p:spPr>
            <a:xfrm>
              <a:off x="4486526" y="7496270"/>
              <a:ext cx="316103" cy="316103"/>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69" name="rc50"/>
            <p:cNvSpPr/>
            <p:nvPr/>
          </p:nvSpPr>
          <p:spPr>
            <a:xfrm>
              <a:off x="4802629" y="7496270"/>
              <a:ext cx="316103" cy="316103"/>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0" name="rc51"/>
            <p:cNvSpPr/>
            <p:nvPr/>
          </p:nvSpPr>
          <p:spPr>
            <a:xfrm>
              <a:off x="5118732" y="7496270"/>
              <a:ext cx="316103" cy="316103"/>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71" name="rc52"/>
            <p:cNvSpPr/>
            <p:nvPr/>
          </p:nvSpPr>
          <p:spPr>
            <a:xfrm>
              <a:off x="5434835" y="7496270"/>
              <a:ext cx="316103" cy="316103"/>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72" name="rc53"/>
            <p:cNvSpPr/>
            <p:nvPr/>
          </p:nvSpPr>
          <p:spPr>
            <a:xfrm>
              <a:off x="1957701" y="7812374"/>
              <a:ext cx="316103" cy="316103"/>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3" name="rc54"/>
            <p:cNvSpPr/>
            <p:nvPr/>
          </p:nvSpPr>
          <p:spPr>
            <a:xfrm>
              <a:off x="2273804" y="7812374"/>
              <a:ext cx="316103" cy="316103"/>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74" name="rc55"/>
            <p:cNvSpPr/>
            <p:nvPr/>
          </p:nvSpPr>
          <p:spPr>
            <a:xfrm>
              <a:off x="2589907" y="7812374"/>
              <a:ext cx="316103" cy="316103"/>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75" name="rc56"/>
            <p:cNvSpPr/>
            <p:nvPr/>
          </p:nvSpPr>
          <p:spPr>
            <a:xfrm>
              <a:off x="2906010" y="7812374"/>
              <a:ext cx="316103" cy="316103"/>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6" name="rc57"/>
            <p:cNvSpPr/>
            <p:nvPr/>
          </p:nvSpPr>
          <p:spPr>
            <a:xfrm>
              <a:off x="3222113" y="7812374"/>
              <a:ext cx="316103" cy="316103"/>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77" name="rc58"/>
            <p:cNvSpPr/>
            <p:nvPr/>
          </p:nvSpPr>
          <p:spPr>
            <a:xfrm>
              <a:off x="3538216" y="7812374"/>
              <a:ext cx="316103" cy="316103"/>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78" name="rc59"/>
            <p:cNvSpPr/>
            <p:nvPr/>
          </p:nvSpPr>
          <p:spPr>
            <a:xfrm>
              <a:off x="3854320" y="7812374"/>
              <a:ext cx="316103" cy="316103"/>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79" name="rc60"/>
            <p:cNvSpPr/>
            <p:nvPr/>
          </p:nvSpPr>
          <p:spPr>
            <a:xfrm>
              <a:off x="4170423" y="7812374"/>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0" name="rc61"/>
            <p:cNvSpPr/>
            <p:nvPr/>
          </p:nvSpPr>
          <p:spPr>
            <a:xfrm>
              <a:off x="4486526" y="7812374"/>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1" name="rc62"/>
            <p:cNvSpPr/>
            <p:nvPr/>
          </p:nvSpPr>
          <p:spPr>
            <a:xfrm>
              <a:off x="4802629" y="7812374"/>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2" name="rc63"/>
            <p:cNvSpPr/>
            <p:nvPr/>
          </p:nvSpPr>
          <p:spPr>
            <a:xfrm>
              <a:off x="5118732" y="7812374"/>
              <a:ext cx="316103" cy="316103"/>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3" name="rc64"/>
            <p:cNvSpPr/>
            <p:nvPr/>
          </p:nvSpPr>
          <p:spPr>
            <a:xfrm>
              <a:off x="5434835" y="7812374"/>
              <a:ext cx="316103" cy="316103"/>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84" name="rc65"/>
            <p:cNvSpPr/>
            <p:nvPr/>
          </p:nvSpPr>
          <p:spPr>
            <a:xfrm>
              <a:off x="1957701"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5" name="rc66"/>
            <p:cNvSpPr/>
            <p:nvPr/>
          </p:nvSpPr>
          <p:spPr>
            <a:xfrm>
              <a:off x="2273804"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6" name="rc67"/>
            <p:cNvSpPr/>
            <p:nvPr/>
          </p:nvSpPr>
          <p:spPr>
            <a:xfrm>
              <a:off x="2589907"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7" name="rc68"/>
            <p:cNvSpPr/>
            <p:nvPr/>
          </p:nvSpPr>
          <p:spPr>
            <a:xfrm>
              <a:off x="2906010"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8" name="rc69"/>
            <p:cNvSpPr/>
            <p:nvPr/>
          </p:nvSpPr>
          <p:spPr>
            <a:xfrm>
              <a:off x="3222113"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9" name="rc70"/>
            <p:cNvSpPr/>
            <p:nvPr/>
          </p:nvSpPr>
          <p:spPr>
            <a:xfrm>
              <a:off x="3538216"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0" name="rc71"/>
            <p:cNvSpPr/>
            <p:nvPr/>
          </p:nvSpPr>
          <p:spPr>
            <a:xfrm>
              <a:off x="3854320" y="8128477"/>
              <a:ext cx="316103" cy="316103"/>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1" name="rc72"/>
            <p:cNvSpPr/>
            <p:nvPr/>
          </p:nvSpPr>
          <p:spPr>
            <a:xfrm>
              <a:off x="4170423" y="8128477"/>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2" name="rc73"/>
            <p:cNvSpPr/>
            <p:nvPr/>
          </p:nvSpPr>
          <p:spPr>
            <a:xfrm>
              <a:off x="4486526" y="8128477"/>
              <a:ext cx="316103" cy="316103"/>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3" name="rc74"/>
            <p:cNvSpPr/>
            <p:nvPr/>
          </p:nvSpPr>
          <p:spPr>
            <a:xfrm>
              <a:off x="4802629" y="8128477"/>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4" name="rc75"/>
            <p:cNvSpPr/>
            <p:nvPr/>
          </p:nvSpPr>
          <p:spPr>
            <a:xfrm>
              <a:off x="5118732" y="8128477"/>
              <a:ext cx="316103" cy="316103"/>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5" name="rc76"/>
            <p:cNvSpPr/>
            <p:nvPr/>
          </p:nvSpPr>
          <p:spPr>
            <a:xfrm>
              <a:off x="5434835" y="8128477"/>
              <a:ext cx="316103" cy="316103"/>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96" name="tx77"/>
            <p:cNvSpPr/>
            <p:nvPr/>
          </p:nvSpPr>
          <p:spPr>
            <a:xfrm>
              <a:off x="968466" y="8199836"/>
              <a:ext cx="796304"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Unspecified</a:t>
              </a:r>
            </a:p>
          </p:txBody>
        </p:sp>
        <p:sp>
          <p:nvSpPr>
            <p:cNvPr id="697" name="tx78"/>
            <p:cNvSpPr/>
            <p:nvPr/>
          </p:nvSpPr>
          <p:spPr>
            <a:xfrm>
              <a:off x="1316054" y="7912084"/>
              <a:ext cx="448716"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NORD</a:t>
              </a:r>
            </a:p>
          </p:txBody>
        </p:sp>
        <p:sp>
          <p:nvSpPr>
            <p:cNvPr id="698" name="tx79"/>
            <p:cNvSpPr/>
            <p:nvPr/>
          </p:nvSpPr>
          <p:spPr>
            <a:xfrm>
              <a:off x="1239780" y="7595981"/>
              <a:ext cx="52499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OUEST</a:t>
              </a:r>
            </a:p>
          </p:txBody>
        </p:sp>
        <p:sp>
          <p:nvSpPr>
            <p:cNvPr id="699" name="tx80"/>
            <p:cNvSpPr/>
            <p:nvPr/>
          </p:nvSpPr>
          <p:spPr>
            <a:xfrm>
              <a:off x="1443004" y="7279953"/>
              <a:ext cx="32176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SUD</a:t>
              </a:r>
            </a:p>
          </p:txBody>
        </p:sp>
        <p:sp>
          <p:nvSpPr>
            <p:cNvPr id="700" name="tx81"/>
            <p:cNvSpPr/>
            <p:nvPr/>
          </p:nvSpPr>
          <p:spPr>
            <a:xfrm>
              <a:off x="1468380" y="6963850"/>
              <a:ext cx="296391"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EST</a:t>
              </a:r>
            </a:p>
          </p:txBody>
        </p:sp>
        <p:sp>
          <p:nvSpPr>
            <p:cNvPr id="701" name="tx82"/>
            <p:cNvSpPr/>
            <p:nvPr/>
          </p:nvSpPr>
          <p:spPr>
            <a:xfrm>
              <a:off x="1434521" y="6651467"/>
              <a:ext cx="330249"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MVK</a:t>
              </a:r>
            </a:p>
          </p:txBody>
        </p:sp>
        <p:sp>
          <p:nvSpPr>
            <p:cNvPr id="702" name="tx83"/>
            <p:cNvSpPr/>
            <p:nvPr/>
          </p:nvSpPr>
          <p:spPr>
            <a:xfrm rot="-2700000">
              <a:off x="1676118"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03" name="tx84"/>
            <p:cNvSpPr/>
            <p:nvPr/>
          </p:nvSpPr>
          <p:spPr>
            <a:xfrm rot="-2700000">
              <a:off x="1992221"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04" name="tx85"/>
            <p:cNvSpPr/>
            <p:nvPr/>
          </p:nvSpPr>
          <p:spPr>
            <a:xfrm rot="-2700000">
              <a:off x="2308324"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05" name="tx86"/>
            <p:cNvSpPr/>
            <p:nvPr/>
          </p:nvSpPr>
          <p:spPr>
            <a:xfrm rot="-2700000">
              <a:off x="2624427"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06" name="tx87"/>
            <p:cNvSpPr/>
            <p:nvPr/>
          </p:nvSpPr>
          <p:spPr>
            <a:xfrm rot="-2700000">
              <a:off x="2940530"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07" name="tx88"/>
            <p:cNvSpPr/>
            <p:nvPr/>
          </p:nvSpPr>
          <p:spPr>
            <a:xfrm rot="-2700000">
              <a:off x="3256633"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08" name="tx89"/>
            <p:cNvSpPr/>
            <p:nvPr/>
          </p:nvSpPr>
          <p:spPr>
            <a:xfrm rot="-2700000">
              <a:off x="3572736"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09" name="tx90"/>
            <p:cNvSpPr/>
            <p:nvPr/>
          </p:nvSpPr>
          <p:spPr>
            <a:xfrm rot="-2700000">
              <a:off x="3888839"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10" name="tx91"/>
            <p:cNvSpPr/>
            <p:nvPr/>
          </p:nvSpPr>
          <p:spPr>
            <a:xfrm rot="-2700000">
              <a:off x="4204942"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11" name="tx92"/>
            <p:cNvSpPr/>
            <p:nvPr/>
          </p:nvSpPr>
          <p:spPr>
            <a:xfrm rot="-2700000">
              <a:off x="4521019" y="879193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12" name="tx93"/>
            <p:cNvSpPr/>
            <p:nvPr/>
          </p:nvSpPr>
          <p:spPr>
            <a:xfrm rot="-2700000">
              <a:off x="4837148"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13" name="tx94"/>
            <p:cNvSpPr/>
            <p:nvPr/>
          </p:nvSpPr>
          <p:spPr>
            <a:xfrm rot="-2700000">
              <a:off x="5153251" y="879200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14" name="pic95"/>
            <p:cNvPicPr/>
            <p:nvPr/>
          </p:nvPicPr>
          <p:blipFill>
            <a:blip r:embed="rId2" cstate="print"/>
            <a:stretch>
              <a:fillRect/>
            </a:stretch>
          </p:blipFill>
          <p:spPr>
            <a:xfrm>
              <a:off x="2774320" y="9287505"/>
              <a:ext cx="2160000" cy="144000"/>
            </a:xfrm>
            <a:prstGeom prst="rect">
              <a:avLst/>
            </a:prstGeom>
          </p:spPr>
        </p:pic>
        <p:sp>
          <p:nvSpPr>
            <p:cNvPr id="715" name="pl96"/>
            <p:cNvSpPr/>
            <p:nvPr/>
          </p:nvSpPr>
          <p:spPr>
            <a:xfrm>
              <a:off x="3242066" y="938761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6" name="pl97"/>
            <p:cNvSpPr/>
            <p:nvPr/>
          </p:nvSpPr>
          <p:spPr>
            <a:xfrm>
              <a:off x="3708545" y="938761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7" name="pl98"/>
            <p:cNvSpPr/>
            <p:nvPr/>
          </p:nvSpPr>
          <p:spPr>
            <a:xfrm>
              <a:off x="4175024" y="938761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8" name="pl99"/>
            <p:cNvSpPr/>
            <p:nvPr/>
          </p:nvSpPr>
          <p:spPr>
            <a:xfrm>
              <a:off x="4641503" y="938761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9" name="pl100"/>
            <p:cNvSpPr/>
            <p:nvPr/>
          </p:nvSpPr>
          <p:spPr>
            <a:xfrm>
              <a:off x="3242066" y="92875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0" name="pl101"/>
            <p:cNvSpPr/>
            <p:nvPr/>
          </p:nvSpPr>
          <p:spPr>
            <a:xfrm>
              <a:off x="3708545" y="92875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1" name="pl102"/>
            <p:cNvSpPr/>
            <p:nvPr/>
          </p:nvSpPr>
          <p:spPr>
            <a:xfrm>
              <a:off x="4175024" y="92875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2" name="pl103"/>
            <p:cNvSpPr/>
            <p:nvPr/>
          </p:nvSpPr>
          <p:spPr>
            <a:xfrm>
              <a:off x="4641503" y="92875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3" name="tx104"/>
            <p:cNvSpPr/>
            <p:nvPr/>
          </p:nvSpPr>
          <p:spPr>
            <a:xfrm>
              <a:off x="3136119" y="949917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24" name="tx105"/>
            <p:cNvSpPr/>
            <p:nvPr/>
          </p:nvSpPr>
          <p:spPr>
            <a:xfrm>
              <a:off x="3602598" y="949917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25" name="tx106"/>
            <p:cNvSpPr/>
            <p:nvPr/>
          </p:nvSpPr>
          <p:spPr>
            <a:xfrm>
              <a:off x="4069077" y="949917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26" name="tx107"/>
            <p:cNvSpPr/>
            <p:nvPr/>
          </p:nvSpPr>
          <p:spPr>
            <a:xfrm>
              <a:off x="4535556" y="949917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800</a:t>
              </a:r>
            </a:p>
          </p:txBody>
        </p:sp>
        <p:sp>
          <p:nvSpPr>
            <p:cNvPr id="727" name="tx108"/>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28" name="Content Placeholder 727"/>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29" name="Content Placeholder 728"/>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30" name="Content Placeholder 729"/>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(AMR),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435797"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435797"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435797"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435797"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435797"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435797"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435797"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435797"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1577040" y="9018578"/>
              <a:ext cx="188324" cy="1459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1812445" y="9041579"/>
              <a:ext cx="188324" cy="1229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2047850" y="9079618"/>
              <a:ext cx="188324" cy="849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283255" y="9107926"/>
              <a:ext cx="188324" cy="548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518660" y="9120311"/>
              <a:ext cx="188324" cy="442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754065" y="9137120"/>
              <a:ext cx="188324" cy="274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989470" y="9141543"/>
              <a:ext cx="188324" cy="230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224875" y="9145081"/>
              <a:ext cx="188324" cy="194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460280" y="9125619"/>
              <a:ext cx="188324" cy="230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695685" y="9121196"/>
              <a:ext cx="188324" cy="194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931090" y="9145081"/>
              <a:ext cx="188324" cy="194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166495" y="9161005"/>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1577040"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812445"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2047850"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2283255" y="9162774"/>
              <a:ext cx="188324" cy="1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518660"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754065"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2989470"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224875"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460280" y="9148620"/>
              <a:ext cx="188324" cy="159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695685" y="9140658"/>
              <a:ext cx="188324" cy="238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3931090"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166495" y="9161005"/>
              <a:ext cx="188324" cy="35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 name="pg37"/>
            <p:cNvSpPr/>
            <p:nvPr/>
          </p:nvSpPr>
          <p:spPr>
            <a:xfrm>
              <a:off x="2195178" y="2351627"/>
              <a:ext cx="1541502" cy="324424"/>
            </a:xfrm>
            <a:custGeom>
              <a:avLst/>
              <a:gdLst/>
              <a:ahLst/>
              <a:cxnLst/>
              <a:rect l="0" t="0" r="0" b="0"/>
              <a:pathLst>
                <a:path w="1541502" h="324424">
                  <a:moveTo>
                    <a:pt x="39025" y="324424"/>
                  </a:moveTo>
                  <a:lnTo>
                    <a:pt x="1502476" y="324424"/>
                  </a:lnTo>
                  <a:lnTo>
                    <a:pt x="1500904" y="324392"/>
                  </a:lnTo>
                  <a:lnTo>
                    <a:pt x="1507180" y="324140"/>
                  </a:lnTo>
                  <a:lnTo>
                    <a:pt x="1513334" y="322883"/>
                  </a:lnTo>
                  <a:lnTo>
                    <a:pt x="1519206" y="320656"/>
                  </a:lnTo>
                  <a:lnTo>
                    <a:pt x="1524645" y="317516"/>
                  </a:lnTo>
                  <a:lnTo>
                    <a:pt x="1529510" y="313544"/>
                  </a:lnTo>
                  <a:lnTo>
                    <a:pt x="1533675" y="308843"/>
                  </a:lnTo>
                  <a:lnTo>
                    <a:pt x="1537031" y="303535"/>
                  </a:lnTo>
                  <a:lnTo>
                    <a:pt x="1539493" y="297757"/>
                  </a:lnTo>
                  <a:lnTo>
                    <a:pt x="1540996" y="291658"/>
                  </a:lnTo>
                  <a:lnTo>
                    <a:pt x="1541502" y="285398"/>
                  </a:lnTo>
                  <a:lnTo>
                    <a:pt x="1541502"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9" name="tx38"/>
            <p:cNvSpPr/>
            <p:nvPr/>
          </p:nvSpPr>
          <p:spPr>
            <a:xfrm>
              <a:off x="2351282" y="2361575"/>
              <a:ext cx="1229295" cy="15837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712 cases</a:t>
              </a:r>
            </a:p>
          </p:txBody>
        </p:sp>
        <p:sp>
          <p:nvSpPr>
            <p:cNvPr id="40" name="pl39"/>
            <p:cNvSpPr/>
            <p:nvPr/>
          </p:nvSpPr>
          <p:spPr>
            <a:xfrm>
              <a:off x="4354819"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41" name="pl40"/>
            <p:cNvSpPr/>
            <p:nvPr/>
          </p:nvSpPr>
          <p:spPr>
            <a:xfrm>
              <a:off x="4354819"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42" name="pl41"/>
            <p:cNvSpPr/>
            <p:nvPr/>
          </p:nvSpPr>
          <p:spPr>
            <a:xfrm>
              <a:off x="4354819"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43" name="pl42"/>
            <p:cNvSpPr/>
            <p:nvPr/>
          </p:nvSpPr>
          <p:spPr>
            <a:xfrm>
              <a:off x="4354819"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44" name="pl43"/>
            <p:cNvSpPr/>
            <p:nvPr/>
          </p:nvSpPr>
          <p:spPr>
            <a:xfrm>
              <a:off x="4354819"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45" name="pl44"/>
            <p:cNvSpPr/>
            <p:nvPr/>
          </p:nvSpPr>
          <p:spPr>
            <a:xfrm>
              <a:off x="4354819"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46" name="pl45"/>
            <p:cNvSpPr/>
            <p:nvPr/>
          </p:nvSpPr>
          <p:spPr>
            <a:xfrm>
              <a:off x="4354819"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47" name="pl46"/>
            <p:cNvSpPr/>
            <p:nvPr/>
          </p:nvSpPr>
          <p:spPr>
            <a:xfrm>
              <a:off x="4354819"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48" name="rc47"/>
            <p:cNvSpPr/>
            <p:nvPr/>
          </p:nvSpPr>
          <p:spPr>
            <a:xfrm>
              <a:off x="4966872" y="9153043"/>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202277" y="9153043"/>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437682" y="9156582"/>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4496062" y="9159235"/>
              <a:ext cx="188324" cy="53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4731467" y="9158351"/>
              <a:ext cx="188324" cy="44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4966872" y="9153928"/>
              <a:ext cx="188324" cy="106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5202277" y="9153928"/>
              <a:ext cx="188324" cy="106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5437682" y="9157466"/>
              <a:ext cx="188324" cy="61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5673087" y="916188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5908492" y="9162774"/>
              <a:ext cx="188324" cy="1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6143897" y="9158351"/>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6379302" y="9152158"/>
              <a:ext cx="188324" cy="8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6614707" y="9154812"/>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6850112" y="911411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7085517" y="9140658"/>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4496062"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4731467" y="9162774"/>
              <a:ext cx="188324" cy="1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4966872"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5202277"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5437682" y="9163659"/>
              <a:ext cx="188324" cy="8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5673087" y="9161889"/>
              <a:ext cx="188324" cy="26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5908492" y="9164543"/>
              <a:ext cx="188324" cy="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6143897" y="9158351"/>
              <a:ext cx="188324" cy="619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6379302" y="9153043"/>
              <a:ext cx="188324" cy="115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6614707" y="9154812"/>
              <a:ext cx="188324" cy="973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6850112" y="9114119"/>
              <a:ext cx="188324" cy="504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085517" y="9140658"/>
              <a:ext cx="188324" cy="238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5" name="pg74"/>
            <p:cNvSpPr/>
            <p:nvPr/>
          </p:nvSpPr>
          <p:spPr>
            <a:xfrm>
              <a:off x="5114201" y="2351627"/>
              <a:ext cx="1541502" cy="324424"/>
            </a:xfrm>
            <a:custGeom>
              <a:avLst/>
              <a:gdLst/>
              <a:ahLst/>
              <a:cxnLst/>
              <a:rect l="0" t="0" r="0" b="0"/>
              <a:pathLst>
                <a:path w="1541502" h="324424">
                  <a:moveTo>
                    <a:pt x="39025" y="324424"/>
                  </a:moveTo>
                  <a:lnTo>
                    <a:pt x="1502476" y="324424"/>
                  </a:lnTo>
                  <a:lnTo>
                    <a:pt x="1500904" y="324392"/>
                  </a:lnTo>
                  <a:lnTo>
                    <a:pt x="1507180" y="324140"/>
                  </a:lnTo>
                  <a:lnTo>
                    <a:pt x="1513334" y="322883"/>
                  </a:lnTo>
                  <a:lnTo>
                    <a:pt x="1519206" y="320656"/>
                  </a:lnTo>
                  <a:lnTo>
                    <a:pt x="1524645" y="317516"/>
                  </a:lnTo>
                  <a:lnTo>
                    <a:pt x="1529510" y="313544"/>
                  </a:lnTo>
                  <a:lnTo>
                    <a:pt x="1533675" y="308843"/>
                  </a:lnTo>
                  <a:lnTo>
                    <a:pt x="1537031" y="303535"/>
                  </a:lnTo>
                  <a:lnTo>
                    <a:pt x="1539493" y="297757"/>
                  </a:lnTo>
                  <a:lnTo>
                    <a:pt x="1540996" y="291658"/>
                  </a:lnTo>
                  <a:lnTo>
                    <a:pt x="1541502" y="285398"/>
                  </a:lnTo>
                  <a:lnTo>
                    <a:pt x="1541502"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76" name="tx75"/>
            <p:cNvSpPr/>
            <p:nvPr/>
          </p:nvSpPr>
          <p:spPr>
            <a:xfrm>
              <a:off x="5270304" y="2361469"/>
              <a:ext cx="122929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169 cases</a:t>
              </a:r>
            </a:p>
          </p:txBody>
        </p:sp>
        <p:sp>
          <p:nvSpPr>
            <p:cNvPr id="77" name="pl76"/>
            <p:cNvSpPr/>
            <p:nvPr/>
          </p:nvSpPr>
          <p:spPr>
            <a:xfrm>
              <a:off x="7273841"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78" name="pl77"/>
            <p:cNvSpPr/>
            <p:nvPr/>
          </p:nvSpPr>
          <p:spPr>
            <a:xfrm>
              <a:off x="7273841"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79" name="pl78"/>
            <p:cNvSpPr/>
            <p:nvPr/>
          </p:nvSpPr>
          <p:spPr>
            <a:xfrm>
              <a:off x="7273841"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80" name="pl79"/>
            <p:cNvSpPr/>
            <p:nvPr/>
          </p:nvSpPr>
          <p:spPr>
            <a:xfrm>
              <a:off x="7273841"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81" name="pl80"/>
            <p:cNvSpPr/>
            <p:nvPr/>
          </p:nvSpPr>
          <p:spPr>
            <a:xfrm>
              <a:off x="7273841"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82" name="pl81"/>
            <p:cNvSpPr/>
            <p:nvPr/>
          </p:nvSpPr>
          <p:spPr>
            <a:xfrm>
              <a:off x="7273841"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83" name="pl82"/>
            <p:cNvSpPr/>
            <p:nvPr/>
          </p:nvSpPr>
          <p:spPr>
            <a:xfrm>
              <a:off x="7273841"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84" name="pl83"/>
            <p:cNvSpPr/>
            <p:nvPr/>
          </p:nvSpPr>
          <p:spPr>
            <a:xfrm>
              <a:off x="7273841"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85" name="rc84"/>
            <p:cNvSpPr/>
            <p:nvPr/>
          </p:nvSpPr>
          <p:spPr>
            <a:xfrm>
              <a:off x="7415084" y="9161889"/>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7650489" y="9161889"/>
              <a:ext cx="188324" cy="17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8121299" y="9159235"/>
              <a:ext cx="188324" cy="26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8592109" y="9161005"/>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298325" y="9155697"/>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533730" y="9156582"/>
              <a:ext cx="188324" cy="17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769135" y="9161005"/>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10004540" y="9147735"/>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7415084" y="9162774"/>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7650489" y="916365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7885894" y="9161005"/>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8121299" y="916188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8356704" y="9160120"/>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8592109" y="916188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8827514" y="9162774"/>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9062920" y="9161005"/>
              <a:ext cx="188324" cy="1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9298325" y="9156582"/>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9533730" y="9158351"/>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9769135" y="916188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10004540" y="9148620"/>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7415084" y="9162774"/>
              <a:ext cx="188324" cy="1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7650489" y="9163659"/>
              <a:ext cx="188324" cy="8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7885894" y="9161005"/>
              <a:ext cx="188324" cy="35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8121299" y="9161889"/>
              <a:ext cx="188324" cy="26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8356704" y="9160120"/>
              <a:ext cx="188324" cy="44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8592109" y="9161889"/>
              <a:ext cx="188324" cy="26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8827514" y="9162774"/>
              <a:ext cx="188324" cy="1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9062920" y="9162774"/>
              <a:ext cx="188324" cy="1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9298325" y="9156582"/>
              <a:ext cx="188324" cy="796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9533730" y="9158351"/>
              <a:ext cx="188324" cy="619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9769135" y="9161889"/>
              <a:ext cx="188324" cy="26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004540" y="9148620"/>
              <a:ext cx="188324" cy="159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7" name="pg116"/>
            <p:cNvSpPr/>
            <p:nvPr/>
          </p:nvSpPr>
          <p:spPr>
            <a:xfrm>
              <a:off x="8063394" y="2351627"/>
              <a:ext cx="1481159" cy="324424"/>
            </a:xfrm>
            <a:custGeom>
              <a:avLst/>
              <a:gdLst/>
              <a:ahLst/>
              <a:cxnLst/>
              <a:rect l="0" t="0" r="0" b="0"/>
              <a:pathLst>
                <a:path w="1481159" h="324424">
                  <a:moveTo>
                    <a:pt x="39025" y="324424"/>
                  </a:moveTo>
                  <a:lnTo>
                    <a:pt x="1442133" y="324424"/>
                  </a:lnTo>
                  <a:lnTo>
                    <a:pt x="1440562" y="324392"/>
                  </a:lnTo>
                  <a:lnTo>
                    <a:pt x="1446837" y="324140"/>
                  </a:lnTo>
                  <a:lnTo>
                    <a:pt x="1452991" y="322883"/>
                  </a:lnTo>
                  <a:lnTo>
                    <a:pt x="1458863" y="320656"/>
                  </a:lnTo>
                  <a:lnTo>
                    <a:pt x="1464302" y="317516"/>
                  </a:lnTo>
                  <a:lnTo>
                    <a:pt x="1469167" y="313544"/>
                  </a:lnTo>
                  <a:lnTo>
                    <a:pt x="1473332" y="308843"/>
                  </a:lnTo>
                  <a:lnTo>
                    <a:pt x="1476689" y="303535"/>
                  </a:lnTo>
                  <a:lnTo>
                    <a:pt x="1479151" y="297757"/>
                  </a:lnTo>
                  <a:lnTo>
                    <a:pt x="1480654" y="291658"/>
                  </a:lnTo>
                  <a:lnTo>
                    <a:pt x="1481159" y="285398"/>
                  </a:lnTo>
                  <a:lnTo>
                    <a:pt x="1481159"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18" name="tx117"/>
            <p:cNvSpPr/>
            <p:nvPr/>
          </p:nvSpPr>
          <p:spPr>
            <a:xfrm>
              <a:off x="8219497" y="2361363"/>
              <a:ext cx="1168953"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73 cases</a:t>
              </a:r>
            </a:p>
          </p:txBody>
        </p:sp>
        <p:sp>
          <p:nvSpPr>
            <p:cNvPr id="119" name="pl118"/>
            <p:cNvSpPr/>
            <p:nvPr/>
          </p:nvSpPr>
          <p:spPr>
            <a:xfrm>
              <a:off x="10192864"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0" name="pl119"/>
            <p:cNvSpPr/>
            <p:nvPr/>
          </p:nvSpPr>
          <p:spPr>
            <a:xfrm>
              <a:off x="10192864"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1" name="pl120"/>
            <p:cNvSpPr/>
            <p:nvPr/>
          </p:nvSpPr>
          <p:spPr>
            <a:xfrm>
              <a:off x="10192864"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2" name="pl121"/>
            <p:cNvSpPr/>
            <p:nvPr/>
          </p:nvSpPr>
          <p:spPr>
            <a:xfrm>
              <a:off x="10192864"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3" name="pl122"/>
            <p:cNvSpPr/>
            <p:nvPr/>
          </p:nvSpPr>
          <p:spPr>
            <a:xfrm>
              <a:off x="10192864"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4" name="pl123"/>
            <p:cNvSpPr/>
            <p:nvPr/>
          </p:nvSpPr>
          <p:spPr>
            <a:xfrm>
              <a:off x="10192864"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5" name="pl124"/>
            <p:cNvSpPr/>
            <p:nvPr/>
          </p:nvSpPr>
          <p:spPr>
            <a:xfrm>
              <a:off x="10192864"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6" name="pl125"/>
            <p:cNvSpPr/>
            <p:nvPr/>
          </p:nvSpPr>
          <p:spPr>
            <a:xfrm>
              <a:off x="10192864"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7" name="rc126"/>
            <p:cNvSpPr/>
            <p:nvPr/>
          </p:nvSpPr>
          <p:spPr>
            <a:xfrm>
              <a:off x="10334107" y="9144197"/>
              <a:ext cx="188324" cy="61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0569512" y="9121196"/>
              <a:ext cx="188324" cy="132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0804917" y="9073426"/>
              <a:ext cx="188324" cy="265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1040322" y="9122965"/>
              <a:ext cx="188324" cy="221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1275727" y="9148620"/>
              <a:ext cx="188324" cy="26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1511132" y="9147735"/>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1746537" y="9128273"/>
              <a:ext cx="188324" cy="26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1981942" y="9130042"/>
              <a:ext cx="188324" cy="8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2452752" y="9135350"/>
              <a:ext cx="188324" cy="1857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2688157" y="9125619"/>
              <a:ext cx="188324" cy="283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2923562" y="9154812"/>
              <a:ext cx="188324" cy="88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0804917" y="9099965"/>
              <a:ext cx="188324" cy="44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1040322" y="9145081"/>
              <a:ext cx="188324" cy="88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1275727" y="9151274"/>
              <a:ext cx="188324" cy="88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0334107" y="9150389"/>
              <a:ext cx="188324" cy="26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0569512" y="9134466"/>
              <a:ext cx="188324" cy="1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0804917" y="9104388"/>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11040322" y="9145966"/>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1275727" y="9152158"/>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11511132" y="9148620"/>
              <a:ext cx="188324" cy="8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11746537" y="9130927"/>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11981942" y="9130927"/>
              <a:ext cx="188324" cy="1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12217347" y="9131812"/>
              <a:ext cx="188324" cy="796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12452752" y="9153928"/>
              <a:ext cx="188324" cy="44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12688157" y="9153928"/>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12923562" y="9163659"/>
              <a:ext cx="188324" cy="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10334107" y="9153043"/>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10569512" y="9136235"/>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10334107" y="9153928"/>
              <a:ext cx="188324" cy="106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10569512" y="9137120"/>
              <a:ext cx="188324" cy="274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10804917" y="9104388"/>
              <a:ext cx="188324" cy="6015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11040322" y="9145966"/>
              <a:ext cx="188324" cy="1857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11275727" y="9152158"/>
              <a:ext cx="188324" cy="123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11511132" y="9149504"/>
              <a:ext cx="188324" cy="150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1746537" y="9130927"/>
              <a:ext cx="188324" cy="3361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1981942" y="9132696"/>
              <a:ext cx="188324" cy="318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12217347" y="9139773"/>
              <a:ext cx="188324" cy="24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2452752" y="9158351"/>
              <a:ext cx="188324" cy="619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2688157" y="9153928"/>
              <a:ext cx="188324" cy="106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2923562" y="9163659"/>
              <a:ext cx="188324" cy="8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7" name="pg166"/>
            <p:cNvSpPr/>
            <p:nvPr/>
          </p:nvSpPr>
          <p:spPr>
            <a:xfrm>
              <a:off x="10952245" y="2351627"/>
              <a:ext cx="1541502" cy="324424"/>
            </a:xfrm>
            <a:custGeom>
              <a:avLst/>
              <a:gdLst/>
              <a:ahLst/>
              <a:cxnLst/>
              <a:rect l="0" t="0" r="0" b="0"/>
              <a:pathLst>
                <a:path w="1541502" h="324424">
                  <a:moveTo>
                    <a:pt x="39025" y="324424"/>
                  </a:moveTo>
                  <a:lnTo>
                    <a:pt x="1502476" y="324424"/>
                  </a:lnTo>
                  <a:lnTo>
                    <a:pt x="1500904" y="324392"/>
                  </a:lnTo>
                  <a:lnTo>
                    <a:pt x="1507180" y="324140"/>
                  </a:lnTo>
                  <a:lnTo>
                    <a:pt x="1513334" y="322883"/>
                  </a:lnTo>
                  <a:lnTo>
                    <a:pt x="1519206" y="320656"/>
                  </a:lnTo>
                  <a:lnTo>
                    <a:pt x="1524645" y="317516"/>
                  </a:lnTo>
                  <a:lnTo>
                    <a:pt x="1529510" y="313544"/>
                  </a:lnTo>
                  <a:lnTo>
                    <a:pt x="1533675" y="308843"/>
                  </a:lnTo>
                  <a:lnTo>
                    <a:pt x="1537031" y="303535"/>
                  </a:lnTo>
                  <a:lnTo>
                    <a:pt x="1539493" y="297757"/>
                  </a:lnTo>
                  <a:lnTo>
                    <a:pt x="1540996" y="291658"/>
                  </a:lnTo>
                  <a:lnTo>
                    <a:pt x="1541502" y="285398"/>
                  </a:lnTo>
                  <a:lnTo>
                    <a:pt x="1541502"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68" name="tx167"/>
            <p:cNvSpPr/>
            <p:nvPr/>
          </p:nvSpPr>
          <p:spPr>
            <a:xfrm>
              <a:off x="11108348" y="2361469"/>
              <a:ext cx="122929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464 cases</a:t>
              </a:r>
            </a:p>
          </p:txBody>
        </p:sp>
        <p:sp>
          <p:nvSpPr>
            <p:cNvPr id="169" name="pl168"/>
            <p:cNvSpPr/>
            <p:nvPr/>
          </p:nvSpPr>
          <p:spPr>
            <a:xfrm>
              <a:off x="13111886"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70" name="pl169"/>
            <p:cNvSpPr/>
            <p:nvPr/>
          </p:nvSpPr>
          <p:spPr>
            <a:xfrm>
              <a:off x="13111886"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71" name="pl170"/>
            <p:cNvSpPr/>
            <p:nvPr/>
          </p:nvSpPr>
          <p:spPr>
            <a:xfrm>
              <a:off x="13111886"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72" name="pl171"/>
            <p:cNvSpPr/>
            <p:nvPr/>
          </p:nvSpPr>
          <p:spPr>
            <a:xfrm>
              <a:off x="13111886"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73" name="pl172"/>
            <p:cNvSpPr/>
            <p:nvPr/>
          </p:nvSpPr>
          <p:spPr>
            <a:xfrm>
              <a:off x="13111886"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74" name="pl173"/>
            <p:cNvSpPr/>
            <p:nvPr/>
          </p:nvSpPr>
          <p:spPr>
            <a:xfrm>
              <a:off x="13111886"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75" name="pl174"/>
            <p:cNvSpPr/>
            <p:nvPr/>
          </p:nvSpPr>
          <p:spPr>
            <a:xfrm>
              <a:off x="13111886"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76" name="pl175"/>
            <p:cNvSpPr/>
            <p:nvPr/>
          </p:nvSpPr>
          <p:spPr>
            <a:xfrm>
              <a:off x="13111886"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77" name="rc176"/>
            <p:cNvSpPr/>
            <p:nvPr/>
          </p:nvSpPr>
          <p:spPr>
            <a:xfrm>
              <a:off x="13253129" y="9099080"/>
              <a:ext cx="188324" cy="495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13488534" y="8775303"/>
              <a:ext cx="188324" cy="1857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13723939" y="8075554"/>
              <a:ext cx="188324" cy="43258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13959344" y="6924640"/>
              <a:ext cx="188324" cy="89790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14194749" y="7218340"/>
              <a:ext cx="188324" cy="96425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14430154" y="7475769"/>
              <a:ext cx="188324" cy="67055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14665559" y="7672159"/>
              <a:ext cx="188324" cy="65905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14900964" y="8373677"/>
              <a:ext cx="188324" cy="2229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15136369" y="8492218"/>
              <a:ext cx="188324" cy="1070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15371774" y="8586875"/>
              <a:ext cx="188324" cy="9996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15607179" y="8471872"/>
              <a:ext cx="188324" cy="10615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15842584" y="7857933"/>
              <a:ext cx="188324" cy="9377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13488534" y="8961077"/>
              <a:ext cx="188324" cy="230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13723939" y="8508142"/>
              <a:ext cx="188324" cy="25300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13959344" y="7822548"/>
              <a:ext cx="188324" cy="103591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14194749" y="8182595"/>
              <a:ext cx="188324" cy="8023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14430154" y="8146325"/>
              <a:ext cx="188324" cy="8174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14665559" y="8331214"/>
              <a:ext cx="188324" cy="64313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14900964" y="8596606"/>
              <a:ext cx="188324" cy="4078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15136369" y="8599260"/>
              <a:ext cx="188324" cy="3529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15371774" y="8686839"/>
              <a:ext cx="188324" cy="3167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15607179" y="8578028"/>
              <a:ext cx="188324" cy="34766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15842584" y="7951705"/>
              <a:ext cx="188324" cy="83155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13253129" y="9148620"/>
              <a:ext cx="188324" cy="26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13488534" y="8984077"/>
              <a:ext cx="188324" cy="70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13723939" y="8761148"/>
              <a:ext cx="188324" cy="115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13959344" y="8858459"/>
              <a:ext cx="188324" cy="194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14194749" y="8984962"/>
              <a:ext cx="188324" cy="318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14430154" y="8963730"/>
              <a:ext cx="188324" cy="681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14665559" y="8974346"/>
              <a:ext cx="188324" cy="1344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14900964" y="9004424"/>
              <a:ext cx="188324" cy="866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15136369" y="8952230"/>
              <a:ext cx="188324" cy="1017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15371774" y="9003539"/>
              <a:ext cx="188324" cy="672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15607179" y="8925691"/>
              <a:ext cx="188324" cy="619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15842584" y="8783264"/>
              <a:ext cx="188324" cy="88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13959344" y="8877921"/>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14194749" y="9016809"/>
              <a:ext cx="188324" cy="26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15371774" y="9070772"/>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13253129" y="9151274"/>
              <a:ext cx="188324" cy="132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13488534" y="8991154"/>
              <a:ext cx="188324" cy="1733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7" name="rc216"/>
            <p:cNvSpPr/>
            <p:nvPr/>
          </p:nvSpPr>
          <p:spPr>
            <a:xfrm>
              <a:off x="13723939" y="8772649"/>
              <a:ext cx="188324" cy="3918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13959344" y="8878805"/>
              <a:ext cx="188324" cy="2857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14194749" y="9019463"/>
              <a:ext cx="188324" cy="14508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4430154" y="9031848"/>
              <a:ext cx="188324" cy="1326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14665559" y="9108811"/>
              <a:ext cx="188324" cy="5573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14900964" y="9091118"/>
              <a:ext cx="188324" cy="734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15136369" y="9053964"/>
              <a:ext cx="188324" cy="11057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15371774" y="9071656"/>
              <a:ext cx="188324" cy="9288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15607179" y="8987616"/>
              <a:ext cx="188324" cy="17692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15842584" y="8792111"/>
              <a:ext cx="188324" cy="37243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27" name="pg226"/>
            <p:cNvSpPr/>
            <p:nvPr/>
          </p:nvSpPr>
          <p:spPr>
            <a:xfrm>
              <a:off x="13810925"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28" name="tx227"/>
            <p:cNvSpPr/>
            <p:nvPr/>
          </p:nvSpPr>
          <p:spPr>
            <a:xfrm>
              <a:off x="13967028"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14,640 cases</a:t>
              </a:r>
            </a:p>
          </p:txBody>
        </p:sp>
        <p:sp>
          <p:nvSpPr>
            <p:cNvPr id="229" name="pl228"/>
            <p:cNvSpPr/>
            <p:nvPr/>
          </p:nvSpPr>
          <p:spPr>
            <a:xfrm>
              <a:off x="16030908" y="827990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30" name="pl229"/>
            <p:cNvSpPr/>
            <p:nvPr/>
          </p:nvSpPr>
          <p:spPr>
            <a:xfrm>
              <a:off x="16030908" y="6510629"/>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31" name="pl230"/>
            <p:cNvSpPr/>
            <p:nvPr/>
          </p:nvSpPr>
          <p:spPr>
            <a:xfrm>
              <a:off x="16030908" y="4741353"/>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32" name="pl231"/>
            <p:cNvSpPr/>
            <p:nvPr/>
          </p:nvSpPr>
          <p:spPr>
            <a:xfrm>
              <a:off x="16030908" y="297207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33" name="pl232"/>
            <p:cNvSpPr/>
            <p:nvPr/>
          </p:nvSpPr>
          <p:spPr>
            <a:xfrm>
              <a:off x="16030908"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34" name="pl233"/>
            <p:cNvSpPr/>
            <p:nvPr/>
          </p:nvSpPr>
          <p:spPr>
            <a:xfrm>
              <a:off x="16030908" y="7395267"/>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35" name="pl234"/>
            <p:cNvSpPr/>
            <p:nvPr/>
          </p:nvSpPr>
          <p:spPr>
            <a:xfrm>
              <a:off x="16030908" y="5625991"/>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36" name="pl235"/>
            <p:cNvSpPr/>
            <p:nvPr/>
          </p:nvSpPr>
          <p:spPr>
            <a:xfrm>
              <a:off x="16030908" y="385671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37" name="rc236"/>
            <p:cNvSpPr/>
            <p:nvPr/>
          </p:nvSpPr>
          <p:spPr>
            <a:xfrm>
              <a:off x="16172151" y="6080695"/>
              <a:ext cx="188324" cy="1362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16407556" y="4234456"/>
              <a:ext cx="188324" cy="2574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16642961" y="2865036"/>
              <a:ext cx="188324" cy="27158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16878366" y="6095734"/>
              <a:ext cx="188324" cy="1521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17113771" y="6983911"/>
              <a:ext cx="188324" cy="5750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17349176" y="8234789"/>
              <a:ext cx="188324" cy="79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16172151" y="6216930"/>
              <a:ext cx="188324" cy="1636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16407556" y="4491886"/>
              <a:ext cx="188324" cy="84040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16642961" y="3136620"/>
              <a:ext cx="188324" cy="305553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6" name="rc245"/>
            <p:cNvSpPr/>
            <p:nvPr/>
          </p:nvSpPr>
          <p:spPr>
            <a:xfrm>
              <a:off x="16878366" y="6247892"/>
              <a:ext cx="188324" cy="12031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7" name="rc246"/>
            <p:cNvSpPr/>
            <p:nvPr/>
          </p:nvSpPr>
          <p:spPr>
            <a:xfrm>
              <a:off x="17113771" y="7041412"/>
              <a:ext cx="188324" cy="78113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8" name="rc247"/>
            <p:cNvSpPr/>
            <p:nvPr/>
          </p:nvSpPr>
          <p:spPr>
            <a:xfrm>
              <a:off x="17349176" y="8242751"/>
              <a:ext cx="188324" cy="20788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9" name="rc248"/>
            <p:cNvSpPr/>
            <p:nvPr/>
          </p:nvSpPr>
          <p:spPr>
            <a:xfrm>
              <a:off x="16172151" y="6380588"/>
              <a:ext cx="188324" cy="20081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249"/>
            <p:cNvSpPr/>
            <p:nvPr/>
          </p:nvSpPr>
          <p:spPr>
            <a:xfrm>
              <a:off x="16407556" y="5332292"/>
              <a:ext cx="188324" cy="34173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250"/>
            <p:cNvSpPr/>
            <p:nvPr/>
          </p:nvSpPr>
          <p:spPr>
            <a:xfrm>
              <a:off x="16642961" y="6192160"/>
              <a:ext cx="188324" cy="255394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2" name="rc251"/>
            <p:cNvSpPr/>
            <p:nvPr/>
          </p:nvSpPr>
          <p:spPr>
            <a:xfrm>
              <a:off x="16878366" y="7451000"/>
              <a:ext cx="188324" cy="139153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3" name="rc252"/>
            <p:cNvSpPr/>
            <p:nvPr/>
          </p:nvSpPr>
          <p:spPr>
            <a:xfrm>
              <a:off x="17113771" y="7822548"/>
              <a:ext cx="188324" cy="8510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4" name="rc253"/>
            <p:cNvSpPr/>
            <p:nvPr/>
          </p:nvSpPr>
          <p:spPr>
            <a:xfrm>
              <a:off x="17349176" y="8450640"/>
              <a:ext cx="188324" cy="3671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5" name="rc254"/>
            <p:cNvSpPr/>
            <p:nvPr/>
          </p:nvSpPr>
          <p:spPr>
            <a:xfrm>
              <a:off x="16172151" y="8388716"/>
              <a:ext cx="188324" cy="265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6" name="rc255"/>
            <p:cNvSpPr/>
            <p:nvPr/>
          </p:nvSpPr>
          <p:spPr>
            <a:xfrm>
              <a:off x="16407556" y="8749648"/>
              <a:ext cx="188324" cy="238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7" name="rc256"/>
            <p:cNvSpPr/>
            <p:nvPr/>
          </p:nvSpPr>
          <p:spPr>
            <a:xfrm>
              <a:off x="16642961" y="8746110"/>
              <a:ext cx="188324" cy="141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8" name="rc257"/>
            <p:cNvSpPr/>
            <p:nvPr/>
          </p:nvSpPr>
          <p:spPr>
            <a:xfrm>
              <a:off x="16878366" y="8842535"/>
              <a:ext cx="188324" cy="265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9" name="rc258"/>
            <p:cNvSpPr/>
            <p:nvPr/>
          </p:nvSpPr>
          <p:spPr>
            <a:xfrm>
              <a:off x="17113771" y="8673569"/>
              <a:ext cx="188324" cy="238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0" name="rc259"/>
            <p:cNvSpPr/>
            <p:nvPr/>
          </p:nvSpPr>
          <p:spPr>
            <a:xfrm>
              <a:off x="17349176" y="8817765"/>
              <a:ext cx="188324" cy="97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1" name="rc260"/>
            <p:cNvSpPr/>
            <p:nvPr/>
          </p:nvSpPr>
          <p:spPr>
            <a:xfrm>
              <a:off x="16172151" y="8415255"/>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16407556" y="8773533"/>
              <a:ext cx="188324" cy="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16642961" y="8760264"/>
              <a:ext cx="188324" cy="53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16878366" y="8869074"/>
              <a:ext cx="188324" cy="1636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17113771" y="8697454"/>
              <a:ext cx="188324" cy="3282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7349176" y="8827496"/>
              <a:ext cx="188324" cy="2574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6172151" y="8416140"/>
              <a:ext cx="188324" cy="74840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6407556" y="8774418"/>
              <a:ext cx="188324" cy="39012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6642961" y="8765572"/>
              <a:ext cx="188324" cy="39897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6878366" y="9032732"/>
              <a:ext cx="188324" cy="13181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7113771" y="9025655"/>
              <a:ext cx="188324" cy="13888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7349176" y="9084926"/>
              <a:ext cx="188324" cy="7961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3" name="pg272"/>
            <p:cNvSpPr/>
            <p:nvPr/>
          </p:nvSpPr>
          <p:spPr>
            <a:xfrm>
              <a:off x="16729947"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74" name="tx273"/>
            <p:cNvSpPr/>
            <p:nvPr/>
          </p:nvSpPr>
          <p:spPr>
            <a:xfrm>
              <a:off x="16886050"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23,165 cases</a:t>
              </a:r>
            </a:p>
          </p:txBody>
        </p:sp>
        <p:sp>
          <p:nvSpPr>
            <p:cNvPr id="275" name="tx274"/>
            <p:cNvSpPr/>
            <p:nvPr/>
          </p:nvSpPr>
          <p:spPr>
            <a:xfrm>
              <a:off x="261278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276" name="tx275"/>
            <p:cNvSpPr/>
            <p:nvPr/>
          </p:nvSpPr>
          <p:spPr>
            <a:xfrm>
              <a:off x="5531805"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77" name="tx276"/>
            <p:cNvSpPr/>
            <p:nvPr/>
          </p:nvSpPr>
          <p:spPr>
            <a:xfrm>
              <a:off x="845082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78" name="tx277"/>
            <p:cNvSpPr/>
            <p:nvPr/>
          </p:nvSpPr>
          <p:spPr>
            <a:xfrm>
              <a:off x="1136984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79" name="tx278"/>
            <p:cNvSpPr/>
            <p:nvPr/>
          </p:nvSpPr>
          <p:spPr>
            <a:xfrm>
              <a:off x="14288872"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80" name="tx279"/>
            <p:cNvSpPr/>
            <p:nvPr/>
          </p:nvSpPr>
          <p:spPr>
            <a:xfrm>
              <a:off x="1720789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81" name="pl280"/>
            <p:cNvSpPr/>
            <p:nvPr/>
          </p:nvSpPr>
          <p:spPr>
            <a:xfrm>
              <a:off x="1435797"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282" name="pl281"/>
            <p:cNvSpPr/>
            <p:nvPr/>
          </p:nvSpPr>
          <p:spPr>
            <a:xfrm>
              <a:off x="167120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3" name="pl282"/>
            <p:cNvSpPr/>
            <p:nvPr/>
          </p:nvSpPr>
          <p:spPr>
            <a:xfrm>
              <a:off x="19066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214201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5" name="pl284"/>
            <p:cNvSpPr/>
            <p:nvPr/>
          </p:nvSpPr>
          <p:spPr>
            <a:xfrm>
              <a:off x="23774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6" name="pl285"/>
            <p:cNvSpPr/>
            <p:nvPr/>
          </p:nvSpPr>
          <p:spPr>
            <a:xfrm>
              <a:off x="26128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7" name="pl286"/>
            <p:cNvSpPr/>
            <p:nvPr/>
          </p:nvSpPr>
          <p:spPr>
            <a:xfrm>
              <a:off x="2848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30836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331903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3554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37898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40252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4260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tx293"/>
            <p:cNvSpPr/>
            <p:nvPr/>
          </p:nvSpPr>
          <p:spPr>
            <a:xfrm rot="-5400000">
              <a:off x="152678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95" name="tx294"/>
            <p:cNvSpPr/>
            <p:nvPr/>
          </p:nvSpPr>
          <p:spPr>
            <a:xfrm rot="-5400000">
              <a:off x="1752377"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96" name="tx295"/>
            <p:cNvSpPr/>
            <p:nvPr/>
          </p:nvSpPr>
          <p:spPr>
            <a:xfrm rot="-5400000">
              <a:off x="198786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97" name="tx296"/>
            <p:cNvSpPr/>
            <p:nvPr/>
          </p:nvSpPr>
          <p:spPr>
            <a:xfrm rot="-5400000">
              <a:off x="22214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98" name="tx297"/>
            <p:cNvSpPr/>
            <p:nvPr/>
          </p:nvSpPr>
          <p:spPr>
            <a:xfrm rot="-5400000">
              <a:off x="2426167"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99" name="tx298"/>
            <p:cNvSpPr/>
            <p:nvPr/>
          </p:nvSpPr>
          <p:spPr>
            <a:xfrm rot="-5400000">
              <a:off x="2703808"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00" name="tx299"/>
            <p:cNvSpPr/>
            <p:nvPr/>
          </p:nvSpPr>
          <p:spPr>
            <a:xfrm rot="-5400000">
              <a:off x="296890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01" name="tx300"/>
            <p:cNvSpPr/>
            <p:nvPr/>
          </p:nvSpPr>
          <p:spPr>
            <a:xfrm rot="-5400000">
              <a:off x="314214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02" name="tx301"/>
            <p:cNvSpPr/>
            <p:nvPr/>
          </p:nvSpPr>
          <p:spPr>
            <a:xfrm rot="-5400000">
              <a:off x="337751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03" name="tx302"/>
            <p:cNvSpPr/>
            <p:nvPr/>
          </p:nvSpPr>
          <p:spPr>
            <a:xfrm rot="-5400000">
              <a:off x="3649335"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04" name="tx303"/>
            <p:cNvSpPr/>
            <p:nvPr/>
          </p:nvSpPr>
          <p:spPr>
            <a:xfrm rot="-5400000">
              <a:off x="38661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05" name="tx304"/>
            <p:cNvSpPr/>
            <p:nvPr/>
          </p:nvSpPr>
          <p:spPr>
            <a:xfrm rot="-5400000">
              <a:off x="41015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306" name="pl305"/>
            <p:cNvSpPr/>
            <p:nvPr/>
          </p:nvSpPr>
          <p:spPr>
            <a:xfrm>
              <a:off x="4354819"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07" name="pl306"/>
            <p:cNvSpPr/>
            <p:nvPr/>
          </p:nvSpPr>
          <p:spPr>
            <a:xfrm>
              <a:off x="45902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4825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50610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52964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553184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576724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600265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623805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647346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67088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694427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71796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tx318"/>
            <p:cNvSpPr/>
            <p:nvPr/>
          </p:nvSpPr>
          <p:spPr>
            <a:xfrm rot="-5400000">
              <a:off x="444580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20" name="tx319"/>
            <p:cNvSpPr/>
            <p:nvPr/>
          </p:nvSpPr>
          <p:spPr>
            <a:xfrm rot="-5400000">
              <a:off x="4671400"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21" name="tx320"/>
            <p:cNvSpPr/>
            <p:nvPr/>
          </p:nvSpPr>
          <p:spPr>
            <a:xfrm rot="-5400000">
              <a:off x="490689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22" name="tx321"/>
            <p:cNvSpPr/>
            <p:nvPr/>
          </p:nvSpPr>
          <p:spPr>
            <a:xfrm rot="-5400000">
              <a:off x="514043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23" name="tx322"/>
            <p:cNvSpPr/>
            <p:nvPr/>
          </p:nvSpPr>
          <p:spPr>
            <a:xfrm rot="-5400000">
              <a:off x="534518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24" name="tx323"/>
            <p:cNvSpPr/>
            <p:nvPr/>
          </p:nvSpPr>
          <p:spPr>
            <a:xfrm rot="-5400000">
              <a:off x="562283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25" name="tx324"/>
            <p:cNvSpPr/>
            <p:nvPr/>
          </p:nvSpPr>
          <p:spPr>
            <a:xfrm rot="-5400000">
              <a:off x="5887926"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26" name="tx325"/>
            <p:cNvSpPr/>
            <p:nvPr/>
          </p:nvSpPr>
          <p:spPr>
            <a:xfrm rot="-5400000">
              <a:off x="6061171"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27" name="tx326"/>
            <p:cNvSpPr/>
            <p:nvPr/>
          </p:nvSpPr>
          <p:spPr>
            <a:xfrm rot="-5400000">
              <a:off x="62965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28" name="tx327"/>
            <p:cNvSpPr/>
            <p:nvPr/>
          </p:nvSpPr>
          <p:spPr>
            <a:xfrm rot="-5400000">
              <a:off x="656835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29" name="tx328"/>
            <p:cNvSpPr/>
            <p:nvPr/>
          </p:nvSpPr>
          <p:spPr>
            <a:xfrm rot="-5400000">
              <a:off x="678514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30" name="tx329"/>
            <p:cNvSpPr/>
            <p:nvPr/>
          </p:nvSpPr>
          <p:spPr>
            <a:xfrm rot="-5400000">
              <a:off x="702054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331" name="pl330"/>
            <p:cNvSpPr/>
            <p:nvPr/>
          </p:nvSpPr>
          <p:spPr>
            <a:xfrm>
              <a:off x="7273841"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32" name="pl331"/>
            <p:cNvSpPr/>
            <p:nvPr/>
          </p:nvSpPr>
          <p:spPr>
            <a:xfrm>
              <a:off x="75092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77446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79800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82154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845086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86862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89216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91570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939248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962789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986329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1009870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tx343"/>
            <p:cNvSpPr/>
            <p:nvPr/>
          </p:nvSpPr>
          <p:spPr>
            <a:xfrm rot="-5400000">
              <a:off x="736482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45" name="tx344"/>
            <p:cNvSpPr/>
            <p:nvPr/>
          </p:nvSpPr>
          <p:spPr>
            <a:xfrm rot="-5400000">
              <a:off x="759042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46" name="tx345"/>
            <p:cNvSpPr/>
            <p:nvPr/>
          </p:nvSpPr>
          <p:spPr>
            <a:xfrm rot="-5400000">
              <a:off x="782591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47" name="tx346"/>
            <p:cNvSpPr/>
            <p:nvPr/>
          </p:nvSpPr>
          <p:spPr>
            <a:xfrm rot="-5400000">
              <a:off x="805945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48" name="tx347"/>
            <p:cNvSpPr/>
            <p:nvPr/>
          </p:nvSpPr>
          <p:spPr>
            <a:xfrm rot="-5400000">
              <a:off x="8264211"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49" name="tx348"/>
            <p:cNvSpPr/>
            <p:nvPr/>
          </p:nvSpPr>
          <p:spPr>
            <a:xfrm rot="-5400000">
              <a:off x="854185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50" name="tx349"/>
            <p:cNvSpPr/>
            <p:nvPr/>
          </p:nvSpPr>
          <p:spPr>
            <a:xfrm rot="-5400000">
              <a:off x="880694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51" name="tx350"/>
            <p:cNvSpPr/>
            <p:nvPr/>
          </p:nvSpPr>
          <p:spPr>
            <a:xfrm rot="-5400000">
              <a:off x="898019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52" name="tx351"/>
            <p:cNvSpPr/>
            <p:nvPr/>
          </p:nvSpPr>
          <p:spPr>
            <a:xfrm rot="-5400000">
              <a:off x="9215555"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53" name="tx352"/>
            <p:cNvSpPr/>
            <p:nvPr/>
          </p:nvSpPr>
          <p:spPr>
            <a:xfrm rot="-5400000">
              <a:off x="948737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54" name="tx353"/>
            <p:cNvSpPr/>
            <p:nvPr/>
          </p:nvSpPr>
          <p:spPr>
            <a:xfrm rot="-5400000">
              <a:off x="970416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55" name="tx354"/>
            <p:cNvSpPr/>
            <p:nvPr/>
          </p:nvSpPr>
          <p:spPr>
            <a:xfrm rot="-5400000">
              <a:off x="993956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356" name="pl355"/>
            <p:cNvSpPr/>
            <p:nvPr/>
          </p:nvSpPr>
          <p:spPr>
            <a:xfrm>
              <a:off x="10192864"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57" name="pl356"/>
            <p:cNvSpPr/>
            <p:nvPr/>
          </p:nvSpPr>
          <p:spPr>
            <a:xfrm>
              <a:off x="104282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066367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08990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11344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136988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16052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118406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207610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23115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25469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27823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30177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tx368"/>
            <p:cNvSpPr/>
            <p:nvPr/>
          </p:nvSpPr>
          <p:spPr>
            <a:xfrm rot="-5400000">
              <a:off x="1028385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70" name="tx369"/>
            <p:cNvSpPr/>
            <p:nvPr/>
          </p:nvSpPr>
          <p:spPr>
            <a:xfrm rot="-5400000">
              <a:off x="10509444"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71" name="tx370"/>
            <p:cNvSpPr/>
            <p:nvPr/>
          </p:nvSpPr>
          <p:spPr>
            <a:xfrm rot="-5400000">
              <a:off x="10744936"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72" name="tx371"/>
            <p:cNvSpPr/>
            <p:nvPr/>
          </p:nvSpPr>
          <p:spPr>
            <a:xfrm rot="-5400000">
              <a:off x="109784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73" name="tx372"/>
            <p:cNvSpPr/>
            <p:nvPr/>
          </p:nvSpPr>
          <p:spPr>
            <a:xfrm rot="-5400000">
              <a:off x="1118323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74" name="tx373"/>
            <p:cNvSpPr/>
            <p:nvPr/>
          </p:nvSpPr>
          <p:spPr>
            <a:xfrm rot="-5400000">
              <a:off x="114608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75" name="tx374"/>
            <p:cNvSpPr/>
            <p:nvPr/>
          </p:nvSpPr>
          <p:spPr>
            <a:xfrm rot="-5400000">
              <a:off x="11725971"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76" name="tx375"/>
            <p:cNvSpPr/>
            <p:nvPr/>
          </p:nvSpPr>
          <p:spPr>
            <a:xfrm rot="-5400000">
              <a:off x="11899215"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77" name="tx376"/>
            <p:cNvSpPr/>
            <p:nvPr/>
          </p:nvSpPr>
          <p:spPr>
            <a:xfrm rot="-5400000">
              <a:off x="1213457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78" name="tx377"/>
            <p:cNvSpPr/>
            <p:nvPr/>
          </p:nvSpPr>
          <p:spPr>
            <a:xfrm rot="-5400000">
              <a:off x="1240640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79" name="tx378"/>
            <p:cNvSpPr/>
            <p:nvPr/>
          </p:nvSpPr>
          <p:spPr>
            <a:xfrm rot="-5400000">
              <a:off x="12623184"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80" name="tx379"/>
            <p:cNvSpPr/>
            <p:nvPr/>
          </p:nvSpPr>
          <p:spPr>
            <a:xfrm rot="-5400000">
              <a:off x="1285858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381" name="pl380"/>
            <p:cNvSpPr/>
            <p:nvPr/>
          </p:nvSpPr>
          <p:spPr>
            <a:xfrm>
              <a:off x="13111886"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82" name="pl381"/>
            <p:cNvSpPr/>
            <p:nvPr/>
          </p:nvSpPr>
          <p:spPr>
            <a:xfrm>
              <a:off x="133472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358269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38181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405350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428891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452431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475972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49951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5230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54659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570134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5936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tx393"/>
            <p:cNvSpPr/>
            <p:nvPr/>
          </p:nvSpPr>
          <p:spPr>
            <a:xfrm rot="-5400000">
              <a:off x="1320287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95" name="tx394"/>
            <p:cNvSpPr/>
            <p:nvPr/>
          </p:nvSpPr>
          <p:spPr>
            <a:xfrm rot="-5400000">
              <a:off x="13428467"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96" name="tx395"/>
            <p:cNvSpPr/>
            <p:nvPr/>
          </p:nvSpPr>
          <p:spPr>
            <a:xfrm rot="-5400000">
              <a:off x="1366395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97" name="tx396"/>
            <p:cNvSpPr/>
            <p:nvPr/>
          </p:nvSpPr>
          <p:spPr>
            <a:xfrm rot="-5400000">
              <a:off x="13897497"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98" name="tx397"/>
            <p:cNvSpPr/>
            <p:nvPr/>
          </p:nvSpPr>
          <p:spPr>
            <a:xfrm rot="-5400000">
              <a:off x="14102256"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99" name="tx398"/>
            <p:cNvSpPr/>
            <p:nvPr/>
          </p:nvSpPr>
          <p:spPr>
            <a:xfrm rot="-5400000">
              <a:off x="1437989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00" name="tx399"/>
            <p:cNvSpPr/>
            <p:nvPr/>
          </p:nvSpPr>
          <p:spPr>
            <a:xfrm rot="-5400000">
              <a:off x="1464499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01" name="tx400"/>
            <p:cNvSpPr/>
            <p:nvPr/>
          </p:nvSpPr>
          <p:spPr>
            <a:xfrm rot="-5400000">
              <a:off x="14818238"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02" name="tx401"/>
            <p:cNvSpPr/>
            <p:nvPr/>
          </p:nvSpPr>
          <p:spPr>
            <a:xfrm rot="-5400000">
              <a:off x="15053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03" name="tx402"/>
            <p:cNvSpPr/>
            <p:nvPr/>
          </p:nvSpPr>
          <p:spPr>
            <a:xfrm rot="-5400000">
              <a:off x="1532542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04" name="tx403"/>
            <p:cNvSpPr/>
            <p:nvPr/>
          </p:nvSpPr>
          <p:spPr>
            <a:xfrm rot="-5400000">
              <a:off x="1554220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05" name="tx404"/>
            <p:cNvSpPr/>
            <p:nvPr/>
          </p:nvSpPr>
          <p:spPr>
            <a:xfrm rot="-5400000">
              <a:off x="1577761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06" name="pl405"/>
            <p:cNvSpPr/>
            <p:nvPr/>
          </p:nvSpPr>
          <p:spPr>
            <a:xfrm>
              <a:off x="16030908"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407" name="pl406"/>
            <p:cNvSpPr/>
            <p:nvPr/>
          </p:nvSpPr>
          <p:spPr>
            <a:xfrm>
              <a:off x="162663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16501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408"/>
            <p:cNvSpPr/>
            <p:nvPr/>
          </p:nvSpPr>
          <p:spPr>
            <a:xfrm>
              <a:off x="167371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9"/>
            <p:cNvSpPr/>
            <p:nvPr/>
          </p:nvSpPr>
          <p:spPr>
            <a:xfrm>
              <a:off x="169725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1720793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174433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412"/>
            <p:cNvSpPr/>
            <p:nvPr/>
          </p:nvSpPr>
          <p:spPr>
            <a:xfrm>
              <a:off x="176787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413"/>
            <p:cNvSpPr/>
            <p:nvPr/>
          </p:nvSpPr>
          <p:spPr>
            <a:xfrm>
              <a:off x="1791414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414"/>
            <p:cNvSpPr/>
            <p:nvPr/>
          </p:nvSpPr>
          <p:spPr>
            <a:xfrm>
              <a:off x="181495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415"/>
            <p:cNvSpPr/>
            <p:nvPr/>
          </p:nvSpPr>
          <p:spPr>
            <a:xfrm>
              <a:off x="183849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416"/>
            <p:cNvSpPr/>
            <p:nvPr/>
          </p:nvSpPr>
          <p:spPr>
            <a:xfrm>
              <a:off x="18620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17"/>
            <p:cNvSpPr/>
            <p:nvPr/>
          </p:nvSpPr>
          <p:spPr>
            <a:xfrm>
              <a:off x="1885576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tx418"/>
            <p:cNvSpPr/>
            <p:nvPr/>
          </p:nvSpPr>
          <p:spPr>
            <a:xfrm rot="-5400000">
              <a:off x="1612189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20" name="tx419"/>
            <p:cNvSpPr/>
            <p:nvPr/>
          </p:nvSpPr>
          <p:spPr>
            <a:xfrm rot="-5400000">
              <a:off x="1634748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21" name="tx420"/>
            <p:cNvSpPr/>
            <p:nvPr/>
          </p:nvSpPr>
          <p:spPr>
            <a:xfrm rot="-5400000">
              <a:off x="1658298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22" name="tx421"/>
            <p:cNvSpPr/>
            <p:nvPr/>
          </p:nvSpPr>
          <p:spPr>
            <a:xfrm rot="-5400000">
              <a:off x="1681651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23" name="tx422"/>
            <p:cNvSpPr/>
            <p:nvPr/>
          </p:nvSpPr>
          <p:spPr>
            <a:xfrm rot="-5400000">
              <a:off x="1702127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24" name="tx423"/>
            <p:cNvSpPr/>
            <p:nvPr/>
          </p:nvSpPr>
          <p:spPr>
            <a:xfrm rot="-5400000">
              <a:off x="1729891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25" name="tx424"/>
            <p:cNvSpPr/>
            <p:nvPr/>
          </p:nvSpPr>
          <p:spPr>
            <a:xfrm rot="-5400000">
              <a:off x="17564015"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26" name="tx425"/>
            <p:cNvSpPr/>
            <p:nvPr/>
          </p:nvSpPr>
          <p:spPr>
            <a:xfrm rot="-5400000">
              <a:off x="1773726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27" name="tx426"/>
            <p:cNvSpPr/>
            <p:nvPr/>
          </p:nvSpPr>
          <p:spPr>
            <a:xfrm rot="-5400000">
              <a:off x="1797262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28" name="tx427"/>
            <p:cNvSpPr/>
            <p:nvPr/>
          </p:nvSpPr>
          <p:spPr>
            <a:xfrm rot="-5400000">
              <a:off x="1824444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29" name="tx428"/>
            <p:cNvSpPr/>
            <p:nvPr/>
          </p:nvSpPr>
          <p:spPr>
            <a:xfrm rot="-5400000">
              <a:off x="1846122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30" name="tx429"/>
            <p:cNvSpPr/>
            <p:nvPr/>
          </p:nvSpPr>
          <p:spPr>
            <a:xfrm rot="-5400000">
              <a:off x="18696634"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31" name="pl430"/>
            <p:cNvSpPr/>
            <p:nvPr/>
          </p:nvSpPr>
          <p:spPr>
            <a:xfrm>
              <a:off x="1435797"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432" name="tx431"/>
            <p:cNvSpPr/>
            <p:nvPr/>
          </p:nvSpPr>
          <p:spPr>
            <a:xfrm>
              <a:off x="991981" y="9079265"/>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33" name="tx432"/>
            <p:cNvSpPr/>
            <p:nvPr/>
          </p:nvSpPr>
          <p:spPr>
            <a:xfrm>
              <a:off x="801109" y="728040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34" name="tx433"/>
            <p:cNvSpPr/>
            <p:nvPr/>
          </p:nvSpPr>
          <p:spPr>
            <a:xfrm>
              <a:off x="801109" y="5511133"/>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35" name="tx434"/>
            <p:cNvSpPr/>
            <p:nvPr/>
          </p:nvSpPr>
          <p:spPr>
            <a:xfrm>
              <a:off x="801109" y="374185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436" name="pl435"/>
            <p:cNvSpPr/>
            <p:nvPr/>
          </p:nvSpPr>
          <p:spPr>
            <a:xfrm>
              <a:off x="1401002"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7" name="pl436"/>
            <p:cNvSpPr/>
            <p:nvPr/>
          </p:nvSpPr>
          <p:spPr>
            <a:xfrm>
              <a:off x="1401002" y="73952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8" name="pl437"/>
            <p:cNvSpPr/>
            <p:nvPr/>
          </p:nvSpPr>
          <p:spPr>
            <a:xfrm>
              <a:off x="1401002" y="562599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9" name="pl438"/>
            <p:cNvSpPr/>
            <p:nvPr/>
          </p:nvSpPr>
          <p:spPr>
            <a:xfrm>
              <a:off x="1401002" y="38567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0" name="rc439"/>
            <p:cNvSpPr/>
            <p:nvPr/>
          </p:nvSpPr>
          <p:spPr>
            <a:xfrm>
              <a:off x="5832215" y="9702244"/>
              <a:ext cx="8721296" cy="378006"/>
            </a:xfrm>
            <a:prstGeom prst="rect">
              <a:avLst/>
            </a:prstGeom>
            <a:solidFill>
              <a:srgbClr val="FFFFFF">
                <a:alpha val="100000"/>
              </a:srgbClr>
            </a:solidFill>
          </p:spPr>
          <p:txBody>
            <a:bodyPr/>
            <a:lstStyle/>
            <a:p>
              <a:endParaRPr/>
            </a:p>
          </p:txBody>
        </p:sp>
        <p:sp>
          <p:nvSpPr>
            <p:cNvPr id="441" name="rc440"/>
            <p:cNvSpPr/>
            <p:nvPr/>
          </p:nvSpPr>
          <p:spPr>
            <a:xfrm>
              <a:off x="5901804"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42" name="rc441"/>
            <p:cNvSpPr/>
            <p:nvPr/>
          </p:nvSpPr>
          <p:spPr>
            <a:xfrm>
              <a:off x="5910804"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3" name="rc442"/>
            <p:cNvSpPr/>
            <p:nvPr/>
          </p:nvSpPr>
          <p:spPr>
            <a:xfrm>
              <a:off x="749958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44" name="rc443"/>
            <p:cNvSpPr/>
            <p:nvPr/>
          </p:nvSpPr>
          <p:spPr>
            <a:xfrm>
              <a:off x="7508581" y="9780833"/>
              <a:ext cx="201455"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45" name="rc444"/>
            <p:cNvSpPr/>
            <p:nvPr/>
          </p:nvSpPr>
          <p:spPr>
            <a:xfrm>
              <a:off x="937953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46" name="rc445"/>
            <p:cNvSpPr/>
            <p:nvPr/>
          </p:nvSpPr>
          <p:spPr>
            <a:xfrm>
              <a:off x="9388536"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7" name="rc446"/>
            <p:cNvSpPr/>
            <p:nvPr/>
          </p:nvSpPr>
          <p:spPr>
            <a:xfrm>
              <a:off x="10909150"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48" name="rc447"/>
            <p:cNvSpPr/>
            <p:nvPr/>
          </p:nvSpPr>
          <p:spPr>
            <a:xfrm>
              <a:off x="10918150"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9" name="rc448"/>
            <p:cNvSpPr/>
            <p:nvPr/>
          </p:nvSpPr>
          <p:spPr>
            <a:xfrm>
              <a:off x="12404930"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50" name="rc449"/>
            <p:cNvSpPr/>
            <p:nvPr/>
          </p:nvSpPr>
          <p:spPr>
            <a:xfrm>
              <a:off x="12413930" y="9780833"/>
              <a:ext cx="201455"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1" name="rc450"/>
            <p:cNvSpPr/>
            <p:nvPr/>
          </p:nvSpPr>
          <p:spPr>
            <a:xfrm>
              <a:off x="1372013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52" name="rc451"/>
            <p:cNvSpPr/>
            <p:nvPr/>
          </p:nvSpPr>
          <p:spPr>
            <a:xfrm>
              <a:off x="13729131" y="9780833"/>
              <a:ext cx="201456"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3" name="tx452"/>
            <p:cNvSpPr/>
            <p:nvPr/>
          </p:nvSpPr>
          <p:spPr>
            <a:xfrm>
              <a:off x="6247786" y="9838864"/>
              <a:ext cx="711795"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Canada</a:t>
              </a:r>
            </a:p>
          </p:txBody>
        </p:sp>
        <p:sp>
          <p:nvSpPr>
            <p:cNvPr id="454" name="tx453"/>
            <p:cNvSpPr/>
            <p:nvPr/>
          </p:nvSpPr>
          <p:spPr>
            <a:xfrm>
              <a:off x="7845563" y="9838864"/>
              <a:ext cx="993973"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Guatemala</a:t>
              </a:r>
            </a:p>
          </p:txBody>
        </p:sp>
        <p:sp>
          <p:nvSpPr>
            <p:cNvPr id="455" name="tx454"/>
            <p:cNvSpPr/>
            <p:nvPr/>
          </p:nvSpPr>
          <p:spPr>
            <a:xfrm>
              <a:off x="9725518" y="9841444"/>
              <a:ext cx="643632"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Mexico</a:t>
              </a:r>
            </a:p>
          </p:txBody>
        </p:sp>
        <p:sp>
          <p:nvSpPr>
            <p:cNvPr id="456" name="tx455"/>
            <p:cNvSpPr/>
            <p:nvPr/>
          </p:nvSpPr>
          <p:spPr>
            <a:xfrm>
              <a:off x="11255131"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sp>
          <p:nvSpPr>
            <p:cNvPr id="457" name="tx456"/>
            <p:cNvSpPr/>
            <p:nvPr/>
          </p:nvSpPr>
          <p:spPr>
            <a:xfrm>
              <a:off x="12750911" y="9841444"/>
              <a:ext cx="429220"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Peru</a:t>
              </a:r>
            </a:p>
          </p:txBody>
        </p:sp>
        <p:sp>
          <p:nvSpPr>
            <p:cNvPr id="458" name="tx457"/>
            <p:cNvSpPr/>
            <p:nvPr/>
          </p:nvSpPr>
          <p:spPr>
            <a:xfrm>
              <a:off x="14066113" y="9838864"/>
              <a:ext cx="417810"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USA</a:t>
              </a:r>
            </a:p>
          </p:txBody>
        </p:sp>
      </p:grpSp>
      <p:sp>
        <p:nvSpPr>
          <p:cNvPr id="459" name="Content Placeholder 45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Canada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73281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362773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252266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090518" y="418027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307519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2650247"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2650247"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650247"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650247"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910586"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910586"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910586"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910586"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3170925"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3170925"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3170925"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3170925"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pg24"/>
            <p:cNvSpPr/>
            <p:nvPr/>
          </p:nvSpPr>
          <p:spPr>
            <a:xfrm>
              <a:off x="2825951" y="2153563"/>
              <a:ext cx="1705271" cy="373922"/>
            </a:xfrm>
            <a:custGeom>
              <a:avLst/>
              <a:gdLst/>
              <a:ahLst/>
              <a:cxnLst/>
              <a:rect l="0" t="0" r="0" b="0"/>
              <a:pathLst>
                <a:path w="1705271" h="373922">
                  <a:moveTo>
                    <a:pt x="31220" y="373922"/>
                  </a:moveTo>
                  <a:lnTo>
                    <a:pt x="1674050" y="373922"/>
                  </a:lnTo>
                  <a:lnTo>
                    <a:pt x="1672793" y="373897"/>
                  </a:lnTo>
                  <a:lnTo>
                    <a:pt x="1677814" y="373695"/>
                  </a:lnTo>
                  <a:lnTo>
                    <a:pt x="1682737" y="372690"/>
                  </a:lnTo>
                  <a:lnTo>
                    <a:pt x="1687435" y="370908"/>
                  </a:lnTo>
                  <a:lnTo>
                    <a:pt x="1691786" y="368396"/>
                  </a:lnTo>
                  <a:lnTo>
                    <a:pt x="1695678" y="365218"/>
                  </a:lnTo>
                  <a:lnTo>
                    <a:pt x="1699010" y="361457"/>
                  </a:lnTo>
                  <a:lnTo>
                    <a:pt x="1701695" y="357211"/>
                  </a:lnTo>
                  <a:lnTo>
                    <a:pt x="1703664" y="352588"/>
                  </a:lnTo>
                  <a:lnTo>
                    <a:pt x="1704867" y="347710"/>
                  </a:lnTo>
                  <a:lnTo>
                    <a:pt x="1705271" y="342702"/>
                  </a:lnTo>
                  <a:lnTo>
                    <a:pt x="1705271" y="31220"/>
                  </a:lnTo>
                  <a:lnTo>
                    <a:pt x="1704867" y="26212"/>
                  </a:lnTo>
                  <a:lnTo>
                    <a:pt x="1703664" y="21334"/>
                  </a:lnTo>
                  <a:lnTo>
                    <a:pt x="1701695" y="16711"/>
                  </a:lnTo>
                  <a:lnTo>
                    <a:pt x="1699010" y="12465"/>
                  </a:lnTo>
                  <a:lnTo>
                    <a:pt x="1695678" y="8704"/>
                  </a:lnTo>
                  <a:lnTo>
                    <a:pt x="1691786" y="5526"/>
                  </a:lnTo>
                  <a:lnTo>
                    <a:pt x="1687435" y="3014"/>
                  </a:lnTo>
                  <a:lnTo>
                    <a:pt x="1682737" y="1232"/>
                  </a:lnTo>
                  <a:lnTo>
                    <a:pt x="1677814" y="227"/>
                  </a:lnTo>
                  <a:lnTo>
                    <a:pt x="167405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6" name="tx25"/>
            <p:cNvSpPr/>
            <p:nvPr/>
          </p:nvSpPr>
          <p:spPr>
            <a:xfrm>
              <a:off x="2950833" y="2239827"/>
              <a:ext cx="1455506"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 case(s)</a:t>
              </a:r>
            </a:p>
          </p:txBody>
        </p:sp>
        <p:sp>
          <p:nvSpPr>
            <p:cNvPr id="27" name="pg26"/>
            <p:cNvSpPr/>
            <p:nvPr/>
          </p:nvSpPr>
          <p:spPr>
            <a:xfrm>
              <a:off x="3024377" y="2394471"/>
              <a:ext cx="1308420" cy="311602"/>
            </a:xfrm>
            <a:custGeom>
              <a:avLst/>
              <a:gdLst/>
              <a:ahLst/>
              <a:cxnLst/>
              <a:rect l="0" t="0" r="0" b="0"/>
              <a:pathLst>
                <a:path w="1308420" h="311602">
                  <a:moveTo>
                    <a:pt x="26017" y="311602"/>
                  </a:moveTo>
                  <a:lnTo>
                    <a:pt x="1282402" y="311602"/>
                  </a:lnTo>
                  <a:lnTo>
                    <a:pt x="1281355" y="311581"/>
                  </a:lnTo>
                  <a:lnTo>
                    <a:pt x="1285538" y="311412"/>
                  </a:lnTo>
                  <a:lnTo>
                    <a:pt x="1289641" y="310575"/>
                  </a:lnTo>
                  <a:lnTo>
                    <a:pt x="1293556" y="309090"/>
                  </a:lnTo>
                  <a:lnTo>
                    <a:pt x="1297182" y="306996"/>
                  </a:lnTo>
                  <a:lnTo>
                    <a:pt x="1300425" y="304348"/>
                  </a:lnTo>
                  <a:lnTo>
                    <a:pt x="1303202" y="301214"/>
                  </a:lnTo>
                  <a:lnTo>
                    <a:pt x="1305440" y="297675"/>
                  </a:lnTo>
                  <a:lnTo>
                    <a:pt x="1307081" y="293823"/>
                  </a:lnTo>
                  <a:lnTo>
                    <a:pt x="1308083" y="289758"/>
                  </a:lnTo>
                  <a:lnTo>
                    <a:pt x="1308420" y="285585"/>
                  </a:lnTo>
                  <a:lnTo>
                    <a:pt x="1308420" y="26017"/>
                  </a:lnTo>
                  <a:lnTo>
                    <a:pt x="1308083" y="21843"/>
                  </a:lnTo>
                  <a:lnTo>
                    <a:pt x="1307081" y="17778"/>
                  </a:lnTo>
                  <a:lnTo>
                    <a:pt x="1305440" y="13926"/>
                  </a:lnTo>
                  <a:lnTo>
                    <a:pt x="1303202" y="10387"/>
                  </a:lnTo>
                  <a:lnTo>
                    <a:pt x="1300425" y="7253"/>
                  </a:lnTo>
                  <a:lnTo>
                    <a:pt x="1297182" y="4605"/>
                  </a:lnTo>
                  <a:lnTo>
                    <a:pt x="1293556" y="2511"/>
                  </a:lnTo>
                  <a:lnTo>
                    <a:pt x="1289641" y="1027"/>
                  </a:lnTo>
                  <a:lnTo>
                    <a:pt x="1285538" y="189"/>
                  </a:lnTo>
                  <a:lnTo>
                    <a:pt x="1282402"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8" name="tx27"/>
            <p:cNvSpPr/>
            <p:nvPr/>
          </p:nvSpPr>
          <p:spPr>
            <a:xfrm>
              <a:off x="3128445" y="2466357"/>
              <a:ext cx="110028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 case(s)</a:t>
              </a:r>
            </a:p>
          </p:txBody>
        </p:sp>
        <p:sp>
          <p:nvSpPr>
            <p:cNvPr id="29" name="rc28"/>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30" name="rc29"/>
            <p:cNvSpPr/>
            <p:nvPr/>
          </p:nvSpPr>
          <p:spPr>
            <a:xfrm>
              <a:off x="5266656" y="2153563"/>
              <a:ext cx="3176137" cy="3131794"/>
            </a:xfrm>
            <a:prstGeom prst="rect">
              <a:avLst/>
            </a:prstGeom>
            <a:solidFill>
              <a:srgbClr val="FFFFFF">
                <a:alpha val="100000"/>
              </a:srgbClr>
            </a:solidFill>
          </p:spPr>
          <p:txBody>
            <a:bodyPr/>
            <a:lstStyle/>
            <a:p>
              <a:endParaRPr/>
            </a:p>
          </p:txBody>
        </p:sp>
        <p:sp>
          <p:nvSpPr>
            <p:cNvPr id="31" name="pl30"/>
            <p:cNvSpPr/>
            <p:nvPr/>
          </p:nvSpPr>
          <p:spPr>
            <a:xfrm>
              <a:off x="5266656" y="473281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32" name="pl31"/>
            <p:cNvSpPr/>
            <p:nvPr/>
          </p:nvSpPr>
          <p:spPr>
            <a:xfrm>
              <a:off x="5266656" y="362773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33" name="pl32"/>
            <p:cNvSpPr/>
            <p:nvPr/>
          </p:nvSpPr>
          <p:spPr>
            <a:xfrm>
              <a:off x="5266656" y="252266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34" name="pl33"/>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35" name="pl34"/>
            <p:cNvSpPr/>
            <p:nvPr/>
          </p:nvSpPr>
          <p:spPr>
            <a:xfrm>
              <a:off x="5266656" y="418027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36" name="pl35"/>
            <p:cNvSpPr/>
            <p:nvPr/>
          </p:nvSpPr>
          <p:spPr>
            <a:xfrm>
              <a:off x="5266656" y="307519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37" name="rc36"/>
            <p:cNvSpPr/>
            <p:nvPr/>
          </p:nvSpPr>
          <p:spPr>
            <a:xfrm>
              <a:off x="5305706"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5305706"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5305706"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5305706"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5566046" y="5280937"/>
              <a:ext cx="234305" cy="44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5566046" y="528093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5566046" y="528093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5566046" y="528093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6086724" y="5278727"/>
              <a:ext cx="234305" cy="66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6086724" y="527872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6086724" y="527872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6086724" y="527872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6607402"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6607402"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6607402"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6607402"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7388420"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7388420"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7388420"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7388420"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7648759" y="5280937"/>
              <a:ext cx="234305" cy="44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7648759" y="528093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7648759" y="528093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7648759" y="528093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7909098"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7909098"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7909098"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7909098"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5" name="rc64"/>
            <p:cNvSpPr/>
            <p:nvPr/>
          </p:nvSpPr>
          <p:spPr>
            <a:xfrm>
              <a:off x="8169437"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6" name="rc65"/>
            <p:cNvSpPr/>
            <p:nvPr/>
          </p:nvSpPr>
          <p:spPr>
            <a:xfrm>
              <a:off x="8169437"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7" name="rc66"/>
            <p:cNvSpPr/>
            <p:nvPr/>
          </p:nvSpPr>
          <p:spPr>
            <a:xfrm>
              <a:off x="8169437"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8" name="rc67"/>
            <p:cNvSpPr/>
            <p:nvPr/>
          </p:nvSpPr>
          <p:spPr>
            <a:xfrm>
              <a:off x="8169437"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9" name="pg68"/>
            <p:cNvSpPr/>
            <p:nvPr/>
          </p:nvSpPr>
          <p:spPr>
            <a:xfrm>
              <a:off x="5977952"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70" name="tx69"/>
            <p:cNvSpPr/>
            <p:nvPr/>
          </p:nvSpPr>
          <p:spPr>
            <a:xfrm>
              <a:off x="6102834"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12 case(s)</a:t>
              </a:r>
            </a:p>
          </p:txBody>
        </p:sp>
        <p:sp>
          <p:nvSpPr>
            <p:cNvPr id="71" name="pg70"/>
            <p:cNvSpPr/>
            <p:nvPr/>
          </p:nvSpPr>
          <p:spPr>
            <a:xfrm>
              <a:off x="6180400" y="2394471"/>
              <a:ext cx="1348648" cy="311602"/>
            </a:xfrm>
            <a:custGeom>
              <a:avLst/>
              <a:gdLst/>
              <a:ahLst/>
              <a:cxnLst/>
              <a:rect l="0" t="0" r="0" b="0"/>
              <a:pathLst>
                <a:path w="1348648" h="311602">
                  <a:moveTo>
                    <a:pt x="26017" y="311602"/>
                  </a:moveTo>
                  <a:lnTo>
                    <a:pt x="1322631" y="311602"/>
                  </a:lnTo>
                  <a:lnTo>
                    <a:pt x="1321583" y="311581"/>
                  </a:lnTo>
                  <a:lnTo>
                    <a:pt x="1325767" y="311412"/>
                  </a:lnTo>
                  <a:lnTo>
                    <a:pt x="1329869" y="310575"/>
                  </a:lnTo>
                  <a:lnTo>
                    <a:pt x="1333784" y="309090"/>
                  </a:lnTo>
                  <a:lnTo>
                    <a:pt x="1337410" y="306996"/>
                  </a:lnTo>
                  <a:lnTo>
                    <a:pt x="1340654" y="304348"/>
                  </a:lnTo>
                  <a:lnTo>
                    <a:pt x="1343430" y="301214"/>
                  </a:lnTo>
                  <a:lnTo>
                    <a:pt x="1345668" y="297675"/>
                  </a:lnTo>
                  <a:lnTo>
                    <a:pt x="1347309" y="293823"/>
                  </a:lnTo>
                  <a:lnTo>
                    <a:pt x="1348311" y="289758"/>
                  </a:lnTo>
                  <a:lnTo>
                    <a:pt x="1348648" y="285585"/>
                  </a:lnTo>
                  <a:lnTo>
                    <a:pt x="1348648" y="26017"/>
                  </a:lnTo>
                  <a:lnTo>
                    <a:pt x="1348311" y="21843"/>
                  </a:lnTo>
                  <a:lnTo>
                    <a:pt x="1347309" y="17778"/>
                  </a:lnTo>
                  <a:lnTo>
                    <a:pt x="1345668" y="13926"/>
                  </a:lnTo>
                  <a:lnTo>
                    <a:pt x="1343430" y="10387"/>
                  </a:lnTo>
                  <a:lnTo>
                    <a:pt x="1340654" y="7253"/>
                  </a:lnTo>
                  <a:lnTo>
                    <a:pt x="1337410" y="4605"/>
                  </a:lnTo>
                  <a:lnTo>
                    <a:pt x="1333784" y="2511"/>
                  </a:lnTo>
                  <a:lnTo>
                    <a:pt x="1329869" y="1027"/>
                  </a:lnTo>
                  <a:lnTo>
                    <a:pt x="1325767" y="189"/>
                  </a:lnTo>
                  <a:lnTo>
                    <a:pt x="132263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72" name="tx71"/>
            <p:cNvSpPr/>
            <p:nvPr/>
          </p:nvSpPr>
          <p:spPr>
            <a:xfrm>
              <a:off x="6284469" y="2466357"/>
              <a:ext cx="114051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12 case(s)</a:t>
              </a:r>
            </a:p>
          </p:txBody>
        </p:sp>
        <p:sp>
          <p:nvSpPr>
            <p:cNvPr id="73" name="rc72"/>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74" name="rc73"/>
            <p:cNvSpPr/>
            <p:nvPr/>
          </p:nvSpPr>
          <p:spPr>
            <a:xfrm>
              <a:off x="8442793" y="2153563"/>
              <a:ext cx="3176137" cy="3131794"/>
            </a:xfrm>
            <a:prstGeom prst="rect">
              <a:avLst/>
            </a:prstGeom>
            <a:solidFill>
              <a:srgbClr val="FFFFFF">
                <a:alpha val="100000"/>
              </a:srgbClr>
            </a:solidFill>
          </p:spPr>
          <p:txBody>
            <a:bodyPr/>
            <a:lstStyle/>
            <a:p>
              <a:endParaRPr/>
            </a:p>
          </p:txBody>
        </p:sp>
        <p:sp>
          <p:nvSpPr>
            <p:cNvPr id="75" name="pl74"/>
            <p:cNvSpPr/>
            <p:nvPr/>
          </p:nvSpPr>
          <p:spPr>
            <a:xfrm>
              <a:off x="8442793" y="473281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8442793" y="362773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7" name="pl76"/>
            <p:cNvSpPr/>
            <p:nvPr/>
          </p:nvSpPr>
          <p:spPr>
            <a:xfrm>
              <a:off x="8442793" y="252266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8" name="pl77"/>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8442793" y="418027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8442793" y="307519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1" name="rc80"/>
            <p:cNvSpPr/>
            <p:nvPr/>
          </p:nvSpPr>
          <p:spPr>
            <a:xfrm>
              <a:off x="8481844" y="5278727"/>
              <a:ext cx="234305" cy="66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8481844" y="5269887"/>
              <a:ext cx="234305" cy="884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8481844" y="526988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8481844" y="5267676"/>
              <a:ext cx="234305" cy="22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8742183" y="5252205"/>
              <a:ext cx="234305" cy="3315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8742183" y="525220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8742183" y="525220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8742183" y="525220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9002523" y="5221263"/>
              <a:ext cx="234305" cy="640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9002523" y="5219053"/>
              <a:ext cx="234305" cy="2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9002523" y="521905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9002523" y="521905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9262862" y="5230104"/>
              <a:ext cx="234305" cy="5525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9262862" y="523010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9262862" y="523010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9262862" y="523010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9523201" y="5278727"/>
              <a:ext cx="234305" cy="66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9523201" y="527872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9523201" y="527872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9523201" y="527872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9783540"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9783540"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9783540"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9783540"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10043879" y="5278727"/>
              <a:ext cx="234305" cy="66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10043879" y="527872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10043879" y="527872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10043879" y="527872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10304218" y="5283148"/>
              <a:ext cx="234305" cy="2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10304218" y="52831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10304218" y="52831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10304218" y="52831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10824897" y="5274307"/>
              <a:ext cx="234305" cy="110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10824897" y="5238944"/>
              <a:ext cx="234305" cy="353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10824897" y="523894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10824897" y="523894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11085236" y="5278727"/>
              <a:ext cx="234305" cy="66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11085236" y="5214633"/>
              <a:ext cx="234305" cy="6409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11085236" y="52146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11085236" y="521463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11345575" y="5265466"/>
              <a:ext cx="234305" cy="1989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11345575" y="5263256"/>
              <a:ext cx="234305" cy="2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11345575" y="526325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11345575" y="5263256"/>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pg124"/>
            <p:cNvSpPr/>
            <p:nvPr/>
          </p:nvSpPr>
          <p:spPr>
            <a:xfrm>
              <a:off x="9129952"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6" name="tx125"/>
            <p:cNvSpPr/>
            <p:nvPr/>
          </p:nvSpPr>
          <p:spPr>
            <a:xfrm>
              <a:off x="9254835"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148 case(s)</a:t>
              </a:r>
            </a:p>
          </p:txBody>
        </p:sp>
        <p:sp>
          <p:nvSpPr>
            <p:cNvPr id="127" name="pg126"/>
            <p:cNvSpPr/>
            <p:nvPr/>
          </p:nvSpPr>
          <p:spPr>
            <a:xfrm>
              <a:off x="9336424" y="2394471"/>
              <a:ext cx="1388876" cy="311602"/>
            </a:xfrm>
            <a:custGeom>
              <a:avLst/>
              <a:gdLst/>
              <a:ahLst/>
              <a:cxnLst/>
              <a:rect l="0" t="0" r="0" b="0"/>
              <a:pathLst>
                <a:path w="1388876" h="311602">
                  <a:moveTo>
                    <a:pt x="26017" y="311602"/>
                  </a:moveTo>
                  <a:lnTo>
                    <a:pt x="1362859" y="311602"/>
                  </a:lnTo>
                  <a:lnTo>
                    <a:pt x="1361812" y="311581"/>
                  </a:lnTo>
                  <a:lnTo>
                    <a:pt x="1365995" y="311412"/>
                  </a:lnTo>
                  <a:lnTo>
                    <a:pt x="1370098" y="310575"/>
                  </a:lnTo>
                  <a:lnTo>
                    <a:pt x="1374013" y="309090"/>
                  </a:lnTo>
                  <a:lnTo>
                    <a:pt x="1377639" y="306996"/>
                  </a:lnTo>
                  <a:lnTo>
                    <a:pt x="1380882" y="304348"/>
                  </a:lnTo>
                  <a:lnTo>
                    <a:pt x="1383659" y="301214"/>
                  </a:lnTo>
                  <a:lnTo>
                    <a:pt x="1385896" y="297675"/>
                  </a:lnTo>
                  <a:lnTo>
                    <a:pt x="1387538" y="293823"/>
                  </a:lnTo>
                  <a:lnTo>
                    <a:pt x="1388540" y="289758"/>
                  </a:lnTo>
                  <a:lnTo>
                    <a:pt x="1388876" y="285585"/>
                  </a:lnTo>
                  <a:lnTo>
                    <a:pt x="1388876" y="26017"/>
                  </a:lnTo>
                  <a:lnTo>
                    <a:pt x="1388540" y="21843"/>
                  </a:lnTo>
                  <a:lnTo>
                    <a:pt x="1387538" y="17778"/>
                  </a:lnTo>
                  <a:lnTo>
                    <a:pt x="1385896" y="13926"/>
                  </a:lnTo>
                  <a:lnTo>
                    <a:pt x="1383659" y="10387"/>
                  </a:lnTo>
                  <a:lnTo>
                    <a:pt x="1380882" y="7253"/>
                  </a:lnTo>
                  <a:lnTo>
                    <a:pt x="1377639" y="4605"/>
                  </a:lnTo>
                  <a:lnTo>
                    <a:pt x="1374013" y="2511"/>
                  </a:lnTo>
                  <a:lnTo>
                    <a:pt x="1370098" y="1027"/>
                  </a:lnTo>
                  <a:lnTo>
                    <a:pt x="1365995" y="189"/>
                  </a:lnTo>
                  <a:lnTo>
                    <a:pt x="13628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8" name="tx127"/>
            <p:cNvSpPr/>
            <p:nvPr/>
          </p:nvSpPr>
          <p:spPr>
            <a:xfrm>
              <a:off x="9440493" y="2466357"/>
              <a:ext cx="118073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147 case(s)</a:t>
              </a:r>
            </a:p>
          </p:txBody>
        </p:sp>
        <p:sp>
          <p:nvSpPr>
            <p:cNvPr id="129" name="rc128"/>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30" name="rc129"/>
            <p:cNvSpPr/>
            <p:nvPr/>
          </p:nvSpPr>
          <p:spPr>
            <a:xfrm>
              <a:off x="11618931" y="2153563"/>
              <a:ext cx="3176137" cy="3131794"/>
            </a:xfrm>
            <a:prstGeom prst="rect">
              <a:avLst/>
            </a:prstGeom>
            <a:solidFill>
              <a:srgbClr val="FFFFFF">
                <a:alpha val="100000"/>
              </a:srgbClr>
            </a:solidFill>
          </p:spPr>
          <p:txBody>
            <a:bodyPr/>
            <a:lstStyle/>
            <a:p>
              <a:endParaRPr/>
            </a:p>
          </p:txBody>
        </p:sp>
        <p:sp>
          <p:nvSpPr>
            <p:cNvPr id="131" name="pl130"/>
            <p:cNvSpPr/>
            <p:nvPr/>
          </p:nvSpPr>
          <p:spPr>
            <a:xfrm>
              <a:off x="11618931" y="473281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11618931" y="362773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11618931" y="252266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5" name="pl134"/>
            <p:cNvSpPr/>
            <p:nvPr/>
          </p:nvSpPr>
          <p:spPr>
            <a:xfrm>
              <a:off x="11618931" y="418027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6" name="pl135"/>
            <p:cNvSpPr/>
            <p:nvPr/>
          </p:nvSpPr>
          <p:spPr>
            <a:xfrm>
              <a:off x="11618931" y="307519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rc136"/>
            <p:cNvSpPr/>
            <p:nvPr/>
          </p:nvSpPr>
          <p:spPr>
            <a:xfrm>
              <a:off x="11657982" y="5196951"/>
              <a:ext cx="234305" cy="884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11657982" y="5161589"/>
              <a:ext cx="234305" cy="353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11657982" y="516158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11657982" y="516158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11918321" y="4973725"/>
              <a:ext cx="234305" cy="3116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11918321" y="4821224"/>
              <a:ext cx="234305" cy="1525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11918321" y="482122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11918321" y="482122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12178660" y="4611259"/>
              <a:ext cx="234305" cy="67409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12178660" y="4204590"/>
              <a:ext cx="234305" cy="4066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12178660" y="420459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12178660" y="420459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12439000" y="4105133"/>
              <a:ext cx="234305" cy="11802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12439000" y="3042047"/>
              <a:ext cx="234305" cy="10630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12439000" y="304204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12439000" y="3039837"/>
              <a:ext cx="234305" cy="22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12699339" y="4036618"/>
              <a:ext cx="234305" cy="12487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12699339" y="2876285"/>
              <a:ext cx="234305" cy="11603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12699339" y="287628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12699339" y="287628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2959678" y="4456548"/>
              <a:ext cx="234305" cy="8288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2959678" y="3610058"/>
              <a:ext cx="234305" cy="84649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2959678" y="36100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2959678" y="36100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3220017" y="4560426"/>
              <a:ext cx="234305" cy="7249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3220017" y="3638790"/>
              <a:ext cx="234305" cy="9216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3220017" y="363879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3220017" y="363879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3480356" y="5009088"/>
              <a:ext cx="234305" cy="2762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3480356" y="4728398"/>
              <a:ext cx="234305" cy="28069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3480356" y="472839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3480356" y="472839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3740696" y="5154958"/>
              <a:ext cx="234305" cy="1303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3740696" y="5017929"/>
              <a:ext cx="234305" cy="1370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3740696" y="501792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3740696" y="501792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4001035" y="5128436"/>
              <a:ext cx="234305" cy="1569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4001035" y="5035610"/>
              <a:ext cx="234305" cy="928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4001035" y="503561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4001035" y="503561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4261374" y="5126226"/>
              <a:ext cx="234305" cy="1591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4261374" y="5020139"/>
              <a:ext cx="234305" cy="1060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4261374" y="502013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4261374" y="502013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4521713" y="5090864"/>
              <a:ext cx="234305" cy="1944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4521713" y="5051081"/>
              <a:ext cx="234305" cy="3978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4521713" y="505108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4521713" y="505108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5" name="pg184"/>
            <p:cNvSpPr/>
            <p:nvPr/>
          </p:nvSpPr>
          <p:spPr>
            <a:xfrm>
              <a:off x="12281953"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6" name="tx185"/>
            <p:cNvSpPr/>
            <p:nvPr/>
          </p:nvSpPr>
          <p:spPr>
            <a:xfrm>
              <a:off x="12406836"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5,075 case(s)</a:t>
              </a:r>
            </a:p>
          </p:txBody>
        </p:sp>
        <p:sp>
          <p:nvSpPr>
            <p:cNvPr id="187" name="pg186"/>
            <p:cNvSpPr/>
            <p:nvPr/>
          </p:nvSpPr>
          <p:spPr>
            <a:xfrm>
              <a:off x="12492448"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8" name="tx187"/>
            <p:cNvSpPr/>
            <p:nvPr/>
          </p:nvSpPr>
          <p:spPr>
            <a:xfrm>
              <a:off x="12596516"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5,072 case(s)</a:t>
              </a:r>
            </a:p>
          </p:txBody>
        </p:sp>
        <p:sp>
          <p:nvSpPr>
            <p:cNvPr id="189" name="rc188"/>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190" name="rc189"/>
            <p:cNvSpPr/>
            <p:nvPr/>
          </p:nvSpPr>
          <p:spPr>
            <a:xfrm>
              <a:off x="14795069" y="2153563"/>
              <a:ext cx="3176137" cy="3131794"/>
            </a:xfrm>
            <a:prstGeom prst="rect">
              <a:avLst/>
            </a:prstGeom>
            <a:solidFill>
              <a:srgbClr val="FFFFFF">
                <a:alpha val="100000"/>
              </a:srgbClr>
            </a:solidFill>
          </p:spPr>
          <p:txBody>
            <a:bodyPr/>
            <a:lstStyle/>
            <a:p>
              <a:endParaRPr/>
            </a:p>
          </p:txBody>
        </p:sp>
        <p:sp>
          <p:nvSpPr>
            <p:cNvPr id="191" name="pl190"/>
            <p:cNvSpPr/>
            <p:nvPr/>
          </p:nvSpPr>
          <p:spPr>
            <a:xfrm>
              <a:off x="14795069" y="473281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2" name="pl191"/>
            <p:cNvSpPr/>
            <p:nvPr/>
          </p:nvSpPr>
          <p:spPr>
            <a:xfrm>
              <a:off x="14795069" y="3627739"/>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3" name="pl192"/>
            <p:cNvSpPr/>
            <p:nvPr/>
          </p:nvSpPr>
          <p:spPr>
            <a:xfrm>
              <a:off x="14795069" y="2522660"/>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4" name="pl193"/>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5" name="pl194"/>
            <p:cNvSpPr/>
            <p:nvPr/>
          </p:nvSpPr>
          <p:spPr>
            <a:xfrm>
              <a:off x="14795069" y="418027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6" name="pl195"/>
            <p:cNvSpPr/>
            <p:nvPr/>
          </p:nvSpPr>
          <p:spPr>
            <a:xfrm>
              <a:off x="14795069" y="3075199"/>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7" name="rc196"/>
            <p:cNvSpPr/>
            <p:nvPr/>
          </p:nvSpPr>
          <p:spPr>
            <a:xfrm>
              <a:off x="14834120" y="5044450"/>
              <a:ext cx="234305" cy="2409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4834120" y="4944993"/>
              <a:ext cx="234305" cy="9945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4834120" y="494499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4834120" y="494499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5094459" y="4823435"/>
              <a:ext cx="234305" cy="46192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5094459" y="4642202"/>
              <a:ext cx="234305" cy="1812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5094459" y="4642202"/>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5094459" y="464220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5354798" y="4788072"/>
              <a:ext cx="234305" cy="4972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5354798" y="4606839"/>
              <a:ext cx="234305" cy="1812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5354798" y="460683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5354798" y="460683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5615138" y="5015718"/>
              <a:ext cx="234305" cy="2696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5615138" y="4905211"/>
              <a:ext cx="234305" cy="11050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5615138" y="490521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5615138" y="490521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5875477" y="5174850"/>
              <a:ext cx="234305" cy="1105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5875477" y="5141697"/>
              <a:ext cx="234305" cy="3315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5875477" y="514169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5875477" y="514169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6135816" y="5265466"/>
              <a:ext cx="234305" cy="1989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6135816" y="526546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6135816" y="526546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6135816" y="5265466"/>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pg220"/>
            <p:cNvSpPr/>
            <p:nvPr/>
          </p:nvSpPr>
          <p:spPr>
            <a:xfrm>
              <a:off x="15482228"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22" name="tx221"/>
            <p:cNvSpPr/>
            <p:nvPr/>
          </p:nvSpPr>
          <p:spPr>
            <a:xfrm>
              <a:off x="15607111"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998 case(s)</a:t>
              </a:r>
            </a:p>
          </p:txBody>
        </p:sp>
        <p:sp>
          <p:nvSpPr>
            <p:cNvPr id="223" name="pg222"/>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24" name="rc223"/>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25" name="tx224"/>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26" name="tx225"/>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27" name="tx226"/>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28" name="tx227"/>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29" name="tx228"/>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30" name="pl229"/>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pl231"/>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3" name="pl232"/>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pl234"/>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6" name="pl235"/>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pl238"/>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0" name="pl239"/>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1" name="pl240"/>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tx241"/>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43" name="tx242"/>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44" name="tx243"/>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45" name="tx244"/>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46" name="tx245"/>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47" name="tx246"/>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48" name="tx247"/>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49" name="tx248"/>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50" name="tx249"/>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251" name="tx250"/>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252" name="tx251"/>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253" name="tx252"/>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254" name="pl253"/>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pl256"/>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pl257"/>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9" name="pl258"/>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0" name="pl259"/>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260"/>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262"/>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263"/>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pl264"/>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tx265"/>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67" name="tx266"/>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68" name="tx267"/>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69" name="tx268"/>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70" name="tx269"/>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71" name="tx270"/>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72" name="tx271"/>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73" name="tx272"/>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74" name="tx273"/>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275" name="tx274"/>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276" name="tx275"/>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277" name="tx276"/>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278" name="pl277"/>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9" name="pl278"/>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0" name="pl279"/>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1" name="pl280"/>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2" name="pl281"/>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3" name="pl282"/>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5" name="pl284"/>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6" name="pl285"/>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7" name="pl286"/>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tx289"/>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91" name="tx290"/>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92" name="tx291"/>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93" name="tx292"/>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94" name="tx293"/>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95" name="tx294"/>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96" name="tx295"/>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97" name="tx296"/>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98" name="tx297"/>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299" name="tx298"/>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00" name="tx299"/>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01" name="tx300"/>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02" name="pl301"/>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tx313"/>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5" name="tx314"/>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6" name="tx315"/>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7" name="tx316"/>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8" name="tx317"/>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9" name="tx318"/>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0" name="tx319"/>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1" name="tx320"/>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2" name="tx321"/>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3" name="tx322"/>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4" name="tx323"/>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5" name="tx324"/>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6" name="pl325"/>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tx337"/>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9" name="tx338"/>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0" name="tx339"/>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1" name="tx340"/>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2" name="tx341"/>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3" name="tx342"/>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4" name="tx343"/>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5" name="tx344"/>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6" name="tx345"/>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7" name="tx346"/>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8" name="tx347"/>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9" name="tx348"/>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0" name="tx349"/>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51" name="tx350"/>
            <p:cNvSpPr/>
            <p:nvPr/>
          </p:nvSpPr>
          <p:spPr>
            <a:xfrm>
              <a:off x="1294238" y="4095000"/>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a:t>
              </a:r>
            </a:p>
          </p:txBody>
        </p:sp>
        <p:sp>
          <p:nvSpPr>
            <p:cNvPr id="352" name="tx351"/>
            <p:cNvSpPr/>
            <p:nvPr/>
          </p:nvSpPr>
          <p:spPr>
            <a:xfrm>
              <a:off x="1230614" y="2960341"/>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353" name="pl352"/>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2055723" y="41802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2055723" y="30751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56" name="tx355"/>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357" name="rc356"/>
            <p:cNvSpPr/>
            <p:nvPr/>
          </p:nvSpPr>
          <p:spPr>
            <a:xfrm>
              <a:off x="18110385" y="2153563"/>
              <a:ext cx="1753945" cy="1236458"/>
            </a:xfrm>
            <a:prstGeom prst="rect">
              <a:avLst/>
            </a:prstGeom>
            <a:solidFill>
              <a:srgbClr val="FFFFFF">
                <a:alpha val="100000"/>
              </a:srgbClr>
            </a:solidFill>
          </p:spPr>
          <p:txBody>
            <a:bodyPr/>
            <a:lstStyle/>
            <a:p>
              <a:endParaRPr/>
            </a:p>
          </p:txBody>
        </p:sp>
        <p:sp>
          <p:nvSpPr>
            <p:cNvPr id="358" name="rc357"/>
            <p:cNvSpPr/>
            <p:nvPr/>
          </p:nvSpPr>
          <p:spPr>
            <a:xfrm>
              <a:off x="18179974" y="2223153"/>
              <a:ext cx="274319" cy="274319"/>
            </a:xfrm>
            <a:prstGeom prst="rect">
              <a:avLst/>
            </a:prstGeom>
            <a:solidFill>
              <a:srgbClr val="FFFFFF">
                <a:alpha val="100000"/>
              </a:srgbClr>
            </a:solidFill>
          </p:spPr>
          <p:txBody>
            <a:bodyPr/>
            <a:lstStyle/>
            <a:p>
              <a:endParaRPr/>
            </a:p>
          </p:txBody>
        </p:sp>
        <p:sp>
          <p:nvSpPr>
            <p:cNvPr id="359" name="rc358"/>
            <p:cNvSpPr/>
            <p:nvPr/>
          </p:nvSpPr>
          <p:spPr>
            <a:xfrm>
              <a:off x="18188974" y="2232153"/>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60" name="rc359"/>
            <p:cNvSpPr/>
            <p:nvPr/>
          </p:nvSpPr>
          <p:spPr>
            <a:xfrm>
              <a:off x="18179974" y="2497473"/>
              <a:ext cx="274319" cy="274319"/>
            </a:xfrm>
            <a:prstGeom prst="rect">
              <a:avLst/>
            </a:prstGeom>
            <a:solidFill>
              <a:srgbClr val="FFFFFF">
                <a:alpha val="100000"/>
              </a:srgbClr>
            </a:solidFill>
          </p:spPr>
          <p:txBody>
            <a:bodyPr/>
            <a:lstStyle/>
            <a:p>
              <a:endParaRPr/>
            </a:p>
          </p:txBody>
        </p:sp>
        <p:sp>
          <p:nvSpPr>
            <p:cNvPr id="361" name="rc360"/>
            <p:cNvSpPr/>
            <p:nvPr/>
          </p:nvSpPr>
          <p:spPr>
            <a:xfrm>
              <a:off x="18188974" y="2506473"/>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2" name="rc361"/>
            <p:cNvSpPr/>
            <p:nvPr/>
          </p:nvSpPr>
          <p:spPr>
            <a:xfrm>
              <a:off x="18179974" y="2771793"/>
              <a:ext cx="274319" cy="274319"/>
            </a:xfrm>
            <a:prstGeom prst="rect">
              <a:avLst/>
            </a:prstGeom>
            <a:solidFill>
              <a:srgbClr val="FFFFFF">
                <a:alpha val="100000"/>
              </a:srgbClr>
            </a:solidFill>
          </p:spPr>
          <p:txBody>
            <a:bodyPr/>
            <a:lstStyle/>
            <a:p>
              <a:endParaRPr/>
            </a:p>
          </p:txBody>
        </p:sp>
        <p:sp>
          <p:nvSpPr>
            <p:cNvPr id="363" name="rc362"/>
            <p:cNvSpPr/>
            <p:nvPr/>
          </p:nvSpPr>
          <p:spPr>
            <a:xfrm>
              <a:off x="18188974" y="2780793"/>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64" name="rc363"/>
            <p:cNvSpPr/>
            <p:nvPr/>
          </p:nvSpPr>
          <p:spPr>
            <a:xfrm>
              <a:off x="18179974" y="3046113"/>
              <a:ext cx="274319" cy="274319"/>
            </a:xfrm>
            <a:prstGeom prst="rect">
              <a:avLst/>
            </a:prstGeom>
            <a:solidFill>
              <a:srgbClr val="FFFFFF">
                <a:alpha val="100000"/>
              </a:srgbClr>
            </a:solidFill>
          </p:spPr>
          <p:txBody>
            <a:bodyPr/>
            <a:lstStyle/>
            <a:p>
              <a:endParaRPr/>
            </a:p>
          </p:txBody>
        </p:sp>
        <p:sp>
          <p:nvSpPr>
            <p:cNvPr id="365" name="rc364"/>
            <p:cNvSpPr/>
            <p:nvPr/>
          </p:nvSpPr>
          <p:spPr>
            <a:xfrm>
              <a:off x="18188974" y="3055113"/>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66" name="tx365"/>
            <p:cNvSpPr/>
            <p:nvPr/>
          </p:nvSpPr>
          <p:spPr>
            <a:xfrm>
              <a:off x="18634294" y="2294592"/>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367" name="tx366"/>
            <p:cNvSpPr/>
            <p:nvPr/>
          </p:nvSpPr>
          <p:spPr>
            <a:xfrm>
              <a:off x="18634294" y="2566655"/>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368" name="tx367"/>
            <p:cNvSpPr/>
            <p:nvPr/>
          </p:nvSpPr>
          <p:spPr>
            <a:xfrm>
              <a:off x="18634294" y="2809982"/>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369" name="tx368"/>
            <p:cNvSpPr/>
            <p:nvPr/>
          </p:nvSpPr>
          <p:spPr>
            <a:xfrm>
              <a:off x="18634294" y="3117552"/>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370" name="Group 369"/>
          <p:cNvGrpSpPr/>
          <p:nvPr/>
        </p:nvGrpSpPr>
        <p:grpSpPr>
          <a:xfrm>
            <a:off x="6400800" y="6217920"/>
            <a:ext cx="5486400" cy="4251960"/>
            <a:chOff x="6400800" y="6217920"/>
            <a:chExt cx="5486400" cy="4251960"/>
          </a:xfrm>
        </p:grpSpPr>
        <p:sp>
          <p:nvSpPr>
            <p:cNvPr id="371"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72"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73" name="rc5"/>
            <p:cNvSpPr/>
            <p:nvPr/>
          </p:nvSpPr>
          <p:spPr>
            <a:xfrm>
              <a:off x="7153670" y="6510025"/>
              <a:ext cx="4107183" cy="2788960"/>
            </a:xfrm>
            <a:prstGeom prst="rect">
              <a:avLst/>
            </a:prstGeom>
            <a:solidFill>
              <a:srgbClr val="FFFFFF">
                <a:alpha val="100000"/>
              </a:srgbClr>
            </a:solidFill>
          </p:spPr>
          <p:txBody>
            <a:bodyPr/>
            <a:lstStyle/>
            <a:p>
              <a:endParaRPr/>
            </a:p>
          </p:txBody>
        </p:sp>
        <p:sp>
          <p:nvSpPr>
            <p:cNvPr id="374" name="pl6"/>
            <p:cNvSpPr/>
            <p:nvPr/>
          </p:nvSpPr>
          <p:spPr>
            <a:xfrm>
              <a:off x="7153670" y="8792661"/>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75" name="pl7"/>
            <p:cNvSpPr/>
            <p:nvPr/>
          </p:nvSpPr>
          <p:spPr>
            <a:xfrm>
              <a:off x="7153670" y="8033553"/>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76" name="pl8"/>
            <p:cNvSpPr/>
            <p:nvPr/>
          </p:nvSpPr>
          <p:spPr>
            <a:xfrm>
              <a:off x="7153670" y="7274446"/>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77" name="pl9"/>
            <p:cNvSpPr/>
            <p:nvPr/>
          </p:nvSpPr>
          <p:spPr>
            <a:xfrm>
              <a:off x="7153670" y="6515338"/>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78" name="pl10"/>
            <p:cNvSpPr/>
            <p:nvPr/>
          </p:nvSpPr>
          <p:spPr>
            <a:xfrm>
              <a:off x="7153670" y="9172214"/>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79" name="pl11"/>
            <p:cNvSpPr/>
            <p:nvPr/>
          </p:nvSpPr>
          <p:spPr>
            <a:xfrm>
              <a:off x="7153670" y="8413107"/>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80" name="pl12"/>
            <p:cNvSpPr/>
            <p:nvPr/>
          </p:nvSpPr>
          <p:spPr>
            <a:xfrm>
              <a:off x="7153670" y="7654000"/>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81" name="pl13"/>
            <p:cNvSpPr/>
            <p:nvPr/>
          </p:nvSpPr>
          <p:spPr>
            <a:xfrm>
              <a:off x="7153670" y="6894892"/>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82" name="rc14"/>
            <p:cNvSpPr/>
            <p:nvPr/>
          </p:nvSpPr>
          <p:spPr>
            <a:xfrm>
              <a:off x="7296281" y="8621861"/>
              <a:ext cx="399309" cy="55035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3" name="rc15"/>
            <p:cNvSpPr/>
            <p:nvPr/>
          </p:nvSpPr>
          <p:spPr>
            <a:xfrm>
              <a:off x="7866723" y="6807595"/>
              <a:ext cx="399309" cy="236461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4" name="rc16"/>
            <p:cNvSpPr/>
            <p:nvPr/>
          </p:nvSpPr>
          <p:spPr>
            <a:xfrm>
              <a:off x="8437165" y="6887301"/>
              <a:ext cx="399309" cy="228491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5" name="rc17"/>
            <p:cNvSpPr/>
            <p:nvPr/>
          </p:nvSpPr>
          <p:spPr>
            <a:xfrm>
              <a:off x="9007608" y="7369334"/>
              <a:ext cx="399309" cy="180288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6" name="rc18"/>
            <p:cNvSpPr/>
            <p:nvPr/>
          </p:nvSpPr>
          <p:spPr>
            <a:xfrm>
              <a:off x="9578050" y="6674751"/>
              <a:ext cx="399309" cy="249746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7" name="rc19"/>
            <p:cNvSpPr/>
            <p:nvPr/>
          </p:nvSpPr>
          <p:spPr>
            <a:xfrm>
              <a:off x="10148492" y="7574293"/>
              <a:ext cx="399309" cy="159792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8" name="rc20"/>
            <p:cNvSpPr/>
            <p:nvPr/>
          </p:nvSpPr>
          <p:spPr>
            <a:xfrm>
              <a:off x="10718934" y="8268877"/>
              <a:ext cx="399309" cy="90333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389" name="rc21"/>
            <p:cNvSpPr/>
            <p:nvPr/>
          </p:nvSpPr>
          <p:spPr>
            <a:xfrm>
              <a:off x="7866723" y="6796208"/>
              <a:ext cx="399309" cy="113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0" name="rc22"/>
            <p:cNvSpPr/>
            <p:nvPr/>
          </p:nvSpPr>
          <p:spPr>
            <a:xfrm>
              <a:off x="8437165" y="6883506"/>
              <a:ext cx="399309" cy="37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1" name="rc23"/>
            <p:cNvSpPr/>
            <p:nvPr/>
          </p:nvSpPr>
          <p:spPr>
            <a:xfrm>
              <a:off x="9007608" y="7365539"/>
              <a:ext cx="399309" cy="37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2" name="rc24"/>
            <p:cNvSpPr/>
            <p:nvPr/>
          </p:nvSpPr>
          <p:spPr>
            <a:xfrm>
              <a:off x="9578050" y="6667160"/>
              <a:ext cx="399309" cy="759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3" name="rc25"/>
            <p:cNvSpPr/>
            <p:nvPr/>
          </p:nvSpPr>
          <p:spPr>
            <a:xfrm>
              <a:off x="10148492" y="7562907"/>
              <a:ext cx="399309" cy="113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4" name="rc26"/>
            <p:cNvSpPr/>
            <p:nvPr/>
          </p:nvSpPr>
          <p:spPr>
            <a:xfrm>
              <a:off x="10718934" y="8257490"/>
              <a:ext cx="399309" cy="113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5" name="rc27"/>
            <p:cNvSpPr/>
            <p:nvPr/>
          </p:nvSpPr>
          <p:spPr>
            <a:xfrm>
              <a:off x="7866723" y="6792413"/>
              <a:ext cx="399309" cy="379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396" name="rc28"/>
            <p:cNvSpPr/>
            <p:nvPr/>
          </p:nvSpPr>
          <p:spPr>
            <a:xfrm>
              <a:off x="8437165" y="6879710"/>
              <a:ext cx="399309" cy="379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397" name="rc29"/>
            <p:cNvSpPr/>
            <p:nvPr/>
          </p:nvSpPr>
          <p:spPr>
            <a:xfrm>
              <a:off x="9578050" y="6636796"/>
              <a:ext cx="399309" cy="3036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398" name="rc30"/>
            <p:cNvSpPr/>
            <p:nvPr/>
          </p:nvSpPr>
          <p:spPr>
            <a:xfrm>
              <a:off x="10148492" y="7505974"/>
              <a:ext cx="399309" cy="56933"/>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399" name="rc31"/>
            <p:cNvSpPr/>
            <p:nvPr/>
          </p:nvSpPr>
          <p:spPr>
            <a:xfrm>
              <a:off x="10718934" y="8242308"/>
              <a:ext cx="399309" cy="1518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00" name="pl32"/>
            <p:cNvSpPr/>
            <p:nvPr/>
          </p:nvSpPr>
          <p:spPr>
            <a:xfrm>
              <a:off x="7495936" y="6867288"/>
              <a:ext cx="3422653" cy="2239407"/>
            </a:xfrm>
            <a:custGeom>
              <a:avLst/>
              <a:gdLst/>
              <a:ahLst/>
              <a:cxnLst/>
              <a:rect l="0" t="0" r="0" b="0"/>
              <a:pathLst>
                <a:path w="3422653" h="2239407">
                  <a:moveTo>
                    <a:pt x="0" y="100798"/>
                  </a:moveTo>
                  <a:lnTo>
                    <a:pt x="570442" y="0"/>
                  </a:lnTo>
                  <a:lnTo>
                    <a:pt x="1140884" y="622150"/>
                  </a:lnTo>
                  <a:lnTo>
                    <a:pt x="1711326" y="1041584"/>
                  </a:lnTo>
                  <a:lnTo>
                    <a:pt x="2281768" y="1497417"/>
                  </a:lnTo>
                  <a:lnTo>
                    <a:pt x="2852210" y="2015970"/>
                  </a:lnTo>
                  <a:lnTo>
                    <a:pt x="3422653" y="2239407"/>
                  </a:lnTo>
                </a:path>
              </a:pathLst>
            </a:custGeom>
            <a:ln w="40651" cap="flat">
              <a:solidFill>
                <a:srgbClr val="000000">
                  <a:alpha val="100000"/>
                </a:srgbClr>
              </a:solidFill>
              <a:prstDash val="solid"/>
              <a:round/>
            </a:ln>
          </p:spPr>
          <p:txBody>
            <a:bodyPr/>
            <a:lstStyle/>
            <a:p>
              <a:endParaRPr/>
            </a:p>
          </p:txBody>
        </p:sp>
        <p:sp>
          <p:nvSpPr>
            <p:cNvPr id="401" name="rc33"/>
            <p:cNvSpPr/>
            <p:nvPr/>
          </p:nvSpPr>
          <p:spPr>
            <a:xfrm>
              <a:off x="7153670" y="6510025"/>
              <a:ext cx="4107183" cy="2788960"/>
            </a:xfrm>
            <a:prstGeom prst="rect">
              <a:avLst/>
            </a:prstGeom>
            <a:ln w="13550" cap="rnd">
              <a:solidFill>
                <a:srgbClr val="333333">
                  <a:alpha val="100000"/>
                </a:srgbClr>
              </a:solidFill>
              <a:prstDash val="solid"/>
              <a:round/>
            </a:ln>
          </p:spPr>
          <p:txBody>
            <a:bodyPr/>
            <a:lstStyle/>
            <a:p>
              <a:endParaRPr/>
            </a:p>
          </p:txBody>
        </p:sp>
        <p:sp>
          <p:nvSpPr>
            <p:cNvPr id="402" name="tx34"/>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03" name="tx35"/>
            <p:cNvSpPr/>
            <p:nvPr/>
          </p:nvSpPr>
          <p:spPr>
            <a:xfrm>
              <a:off x="6801340" y="841080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04" name="tx36"/>
            <p:cNvSpPr/>
            <p:nvPr/>
          </p:nvSpPr>
          <p:spPr>
            <a:xfrm>
              <a:off x="6801340" y="765169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405" name="tx37"/>
            <p:cNvSpPr/>
            <p:nvPr/>
          </p:nvSpPr>
          <p:spPr>
            <a:xfrm>
              <a:off x="6801340" y="6892585"/>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a:t>
              </a:r>
            </a:p>
          </p:txBody>
        </p:sp>
        <p:sp>
          <p:nvSpPr>
            <p:cNvPr id="406" name="pl38"/>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39"/>
            <p:cNvSpPr/>
            <p:nvPr/>
          </p:nvSpPr>
          <p:spPr>
            <a:xfrm>
              <a:off x="7118876" y="84131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40"/>
            <p:cNvSpPr/>
            <p:nvPr/>
          </p:nvSpPr>
          <p:spPr>
            <a:xfrm>
              <a:off x="7118876" y="765400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9" name="pl41"/>
            <p:cNvSpPr/>
            <p:nvPr/>
          </p:nvSpPr>
          <p:spPr>
            <a:xfrm>
              <a:off x="7118876" y="68948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0" name="pl42"/>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11" name="pl43"/>
            <p:cNvSpPr/>
            <p:nvPr/>
          </p:nvSpPr>
          <p:spPr>
            <a:xfrm>
              <a:off x="11260854" y="861222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12" name="pl44"/>
            <p:cNvSpPr/>
            <p:nvPr/>
          </p:nvSpPr>
          <p:spPr>
            <a:xfrm>
              <a:off x="11260854" y="805223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13" name="pl45"/>
            <p:cNvSpPr/>
            <p:nvPr/>
          </p:nvSpPr>
          <p:spPr>
            <a:xfrm>
              <a:off x="11260854" y="749223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14" name="pl46"/>
            <p:cNvSpPr/>
            <p:nvPr/>
          </p:nvSpPr>
          <p:spPr>
            <a:xfrm>
              <a:off x="11260854" y="693224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15" name="tx47"/>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16" name="tx48"/>
            <p:cNvSpPr/>
            <p:nvPr/>
          </p:nvSpPr>
          <p:spPr>
            <a:xfrm>
              <a:off x="11358911" y="8609916"/>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17" name="tx49"/>
            <p:cNvSpPr/>
            <p:nvPr/>
          </p:nvSpPr>
          <p:spPr>
            <a:xfrm>
              <a:off x="11358911" y="8049924"/>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18" name="tx50"/>
            <p:cNvSpPr/>
            <p:nvPr/>
          </p:nvSpPr>
          <p:spPr>
            <a:xfrm>
              <a:off x="11358911" y="7489858"/>
              <a:ext cx="254272"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a:t>
              </a:r>
            </a:p>
          </p:txBody>
        </p:sp>
        <p:sp>
          <p:nvSpPr>
            <p:cNvPr id="419" name="tx51"/>
            <p:cNvSpPr/>
            <p:nvPr/>
          </p:nvSpPr>
          <p:spPr>
            <a:xfrm>
              <a:off x="11358911" y="692994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420" name="pl52"/>
            <p:cNvSpPr/>
            <p:nvPr/>
          </p:nvSpPr>
          <p:spPr>
            <a:xfrm>
              <a:off x="749593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53"/>
            <p:cNvSpPr/>
            <p:nvPr/>
          </p:nvSpPr>
          <p:spPr>
            <a:xfrm>
              <a:off x="806637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54"/>
            <p:cNvSpPr/>
            <p:nvPr/>
          </p:nvSpPr>
          <p:spPr>
            <a:xfrm>
              <a:off x="863682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55"/>
            <p:cNvSpPr/>
            <p:nvPr/>
          </p:nvSpPr>
          <p:spPr>
            <a:xfrm>
              <a:off x="920726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56"/>
            <p:cNvSpPr/>
            <p:nvPr/>
          </p:nvSpPr>
          <p:spPr>
            <a:xfrm>
              <a:off x="9777704"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57"/>
            <p:cNvSpPr/>
            <p:nvPr/>
          </p:nvSpPr>
          <p:spPr>
            <a:xfrm>
              <a:off x="1034814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58"/>
            <p:cNvSpPr/>
            <p:nvPr/>
          </p:nvSpPr>
          <p:spPr>
            <a:xfrm>
              <a:off x="1091858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tx59"/>
            <p:cNvSpPr/>
            <p:nvPr/>
          </p:nvSpPr>
          <p:spPr>
            <a:xfrm rot="-2700000">
              <a:off x="7386037"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28" name="tx60"/>
            <p:cNvSpPr/>
            <p:nvPr/>
          </p:nvSpPr>
          <p:spPr>
            <a:xfrm rot="-2700000">
              <a:off x="791678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29" name="tx61"/>
            <p:cNvSpPr/>
            <p:nvPr/>
          </p:nvSpPr>
          <p:spPr>
            <a:xfrm rot="-2700000">
              <a:off x="8486566"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30" name="tx62"/>
            <p:cNvSpPr/>
            <p:nvPr/>
          </p:nvSpPr>
          <p:spPr>
            <a:xfrm rot="-2700000">
              <a:off x="891231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31" name="tx63"/>
            <p:cNvSpPr/>
            <p:nvPr/>
          </p:nvSpPr>
          <p:spPr>
            <a:xfrm rot="-2700000">
              <a:off x="948276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32" name="tx64"/>
            <p:cNvSpPr/>
            <p:nvPr/>
          </p:nvSpPr>
          <p:spPr>
            <a:xfrm rot="-2700000">
              <a:off x="10053175"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33" name="tx65"/>
            <p:cNvSpPr/>
            <p:nvPr/>
          </p:nvSpPr>
          <p:spPr>
            <a:xfrm rot="-2700000">
              <a:off x="10735687"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34" name="tx66"/>
            <p:cNvSpPr/>
            <p:nvPr/>
          </p:nvSpPr>
          <p:spPr>
            <a:xfrm>
              <a:off x="920726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35" name="tx67"/>
            <p:cNvSpPr/>
            <p:nvPr/>
          </p:nvSpPr>
          <p:spPr>
            <a:xfrm>
              <a:off x="8390010"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436" name="tx68"/>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437" name="tx69"/>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438" name="rc70"/>
            <p:cNvSpPr/>
            <p:nvPr/>
          </p:nvSpPr>
          <p:spPr>
            <a:xfrm>
              <a:off x="7065874" y="10217410"/>
              <a:ext cx="1051268" cy="182880"/>
            </a:xfrm>
            <a:prstGeom prst="rect">
              <a:avLst/>
            </a:prstGeom>
            <a:solidFill>
              <a:srgbClr val="FFFFFF">
                <a:alpha val="100000"/>
              </a:srgbClr>
            </a:solidFill>
          </p:spPr>
          <p:txBody>
            <a:bodyPr/>
            <a:lstStyle/>
            <a:p>
              <a:endParaRPr/>
            </a:p>
          </p:txBody>
        </p:sp>
        <p:sp>
          <p:nvSpPr>
            <p:cNvPr id="439" name="rc71"/>
            <p:cNvSpPr/>
            <p:nvPr/>
          </p:nvSpPr>
          <p:spPr>
            <a:xfrm>
              <a:off x="7065874" y="10217410"/>
              <a:ext cx="182879" cy="182880"/>
            </a:xfrm>
            <a:prstGeom prst="rect">
              <a:avLst/>
            </a:prstGeom>
            <a:solidFill>
              <a:srgbClr val="FFFFFF">
                <a:alpha val="100000"/>
              </a:srgbClr>
            </a:solidFill>
          </p:spPr>
          <p:txBody>
            <a:bodyPr/>
            <a:lstStyle/>
            <a:p>
              <a:endParaRPr/>
            </a:p>
          </p:txBody>
        </p:sp>
        <p:sp>
          <p:nvSpPr>
            <p:cNvPr id="440" name="pl72"/>
            <p:cNvSpPr/>
            <p:nvPr/>
          </p:nvSpPr>
          <p:spPr>
            <a:xfrm>
              <a:off x="7084162"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441" name="tx73"/>
            <p:cNvSpPr/>
            <p:nvPr/>
          </p:nvSpPr>
          <p:spPr>
            <a:xfrm>
              <a:off x="7356754"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442" name="rc74"/>
            <p:cNvSpPr/>
            <p:nvPr/>
          </p:nvSpPr>
          <p:spPr>
            <a:xfrm>
              <a:off x="8297142" y="10217410"/>
              <a:ext cx="3051508" cy="182880"/>
            </a:xfrm>
            <a:prstGeom prst="rect">
              <a:avLst/>
            </a:prstGeom>
            <a:solidFill>
              <a:srgbClr val="FFFFFF">
                <a:alpha val="100000"/>
              </a:srgbClr>
            </a:solidFill>
          </p:spPr>
          <p:txBody>
            <a:bodyPr/>
            <a:lstStyle/>
            <a:p>
              <a:endParaRPr/>
            </a:p>
          </p:txBody>
        </p:sp>
        <p:sp>
          <p:nvSpPr>
            <p:cNvPr id="443" name="rc75"/>
            <p:cNvSpPr/>
            <p:nvPr/>
          </p:nvSpPr>
          <p:spPr>
            <a:xfrm>
              <a:off x="8297142" y="10217410"/>
              <a:ext cx="182880" cy="182880"/>
            </a:xfrm>
            <a:prstGeom prst="rect">
              <a:avLst/>
            </a:prstGeom>
            <a:solidFill>
              <a:srgbClr val="FFFFFF">
                <a:alpha val="100000"/>
              </a:srgbClr>
            </a:solidFill>
          </p:spPr>
          <p:txBody>
            <a:bodyPr/>
            <a:lstStyle/>
            <a:p>
              <a:endParaRPr/>
            </a:p>
          </p:txBody>
        </p:sp>
        <p:sp>
          <p:nvSpPr>
            <p:cNvPr id="444" name="rc76"/>
            <p:cNvSpPr/>
            <p:nvPr/>
          </p:nvSpPr>
          <p:spPr>
            <a:xfrm>
              <a:off x="8306142"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5" name="rc77"/>
            <p:cNvSpPr/>
            <p:nvPr/>
          </p:nvSpPr>
          <p:spPr>
            <a:xfrm>
              <a:off x="9388382" y="10217410"/>
              <a:ext cx="182879" cy="182880"/>
            </a:xfrm>
            <a:prstGeom prst="rect">
              <a:avLst/>
            </a:prstGeom>
            <a:solidFill>
              <a:srgbClr val="FFFFFF">
                <a:alpha val="100000"/>
              </a:srgbClr>
            </a:solidFill>
          </p:spPr>
          <p:txBody>
            <a:bodyPr/>
            <a:lstStyle/>
            <a:p>
              <a:endParaRPr/>
            </a:p>
          </p:txBody>
        </p:sp>
        <p:sp>
          <p:nvSpPr>
            <p:cNvPr id="446" name="rc78"/>
            <p:cNvSpPr/>
            <p:nvPr/>
          </p:nvSpPr>
          <p:spPr>
            <a:xfrm>
              <a:off x="9397382" y="10226410"/>
              <a:ext cx="164880"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79"/>
            <p:cNvSpPr/>
            <p:nvPr/>
          </p:nvSpPr>
          <p:spPr>
            <a:xfrm>
              <a:off x="10314423" y="10217410"/>
              <a:ext cx="182879" cy="182880"/>
            </a:xfrm>
            <a:prstGeom prst="rect">
              <a:avLst/>
            </a:prstGeom>
            <a:solidFill>
              <a:srgbClr val="FFFFFF">
                <a:alpha val="100000"/>
              </a:srgbClr>
            </a:solidFill>
          </p:spPr>
          <p:txBody>
            <a:bodyPr/>
            <a:lstStyle/>
            <a:p>
              <a:endParaRPr/>
            </a:p>
          </p:txBody>
        </p:sp>
        <p:sp>
          <p:nvSpPr>
            <p:cNvPr id="448" name="rc80"/>
            <p:cNvSpPr/>
            <p:nvPr/>
          </p:nvSpPr>
          <p:spPr>
            <a:xfrm>
              <a:off x="10323423"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49" name="tx81"/>
            <p:cNvSpPr/>
            <p:nvPr/>
          </p:nvSpPr>
          <p:spPr>
            <a:xfrm>
              <a:off x="8588022"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450" name="tx82"/>
            <p:cNvSpPr/>
            <p:nvPr/>
          </p:nvSpPr>
          <p:spPr>
            <a:xfrm>
              <a:off x="9679262"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451" name="tx83"/>
            <p:cNvSpPr/>
            <p:nvPr/>
          </p:nvSpPr>
          <p:spPr>
            <a:xfrm>
              <a:off x="10605303"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452" name="tx84"/>
            <p:cNvSpPr/>
            <p:nvPr/>
          </p:nvSpPr>
          <p:spPr>
            <a:xfrm>
              <a:off x="6578964"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453" name="Group 452"/>
          <p:cNvGrpSpPr/>
          <p:nvPr/>
        </p:nvGrpSpPr>
        <p:grpSpPr>
          <a:xfrm>
            <a:off x="12527280" y="6217920"/>
            <a:ext cx="5486400" cy="4297680"/>
            <a:chOff x="12527280" y="6217920"/>
            <a:chExt cx="5486400" cy="4297680"/>
          </a:xfrm>
        </p:grpSpPr>
        <p:sp>
          <p:nvSpPr>
            <p:cNvPr id="454"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55"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56"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57"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58"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59"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0"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1"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2"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3"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4"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5"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6"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7"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8" name="pl17"/>
            <p:cNvSpPr/>
            <p:nvPr/>
          </p:nvSpPr>
          <p:spPr>
            <a:xfrm>
              <a:off x="13329440" y="6740492"/>
              <a:ext cx="4502097" cy="204859"/>
            </a:xfrm>
            <a:custGeom>
              <a:avLst/>
              <a:gdLst/>
              <a:ahLst/>
              <a:cxnLst/>
              <a:rect l="0" t="0" r="0" b="0"/>
              <a:pathLst>
                <a:path w="4502097" h="204859">
                  <a:moveTo>
                    <a:pt x="0" y="0"/>
                  </a:moveTo>
                  <a:lnTo>
                    <a:pt x="187587" y="25607"/>
                  </a:lnTo>
                  <a:lnTo>
                    <a:pt x="375174" y="25607"/>
                  </a:lnTo>
                  <a:lnTo>
                    <a:pt x="562762" y="25607"/>
                  </a:lnTo>
                  <a:lnTo>
                    <a:pt x="750349" y="51214"/>
                  </a:lnTo>
                  <a:lnTo>
                    <a:pt x="937937" y="51214"/>
                  </a:lnTo>
                  <a:lnTo>
                    <a:pt x="1125524" y="76822"/>
                  </a:lnTo>
                  <a:lnTo>
                    <a:pt x="1313111" y="51214"/>
                  </a:lnTo>
                  <a:lnTo>
                    <a:pt x="1500699" y="76822"/>
                  </a:lnTo>
                  <a:lnTo>
                    <a:pt x="1688286" y="128037"/>
                  </a:lnTo>
                  <a:lnTo>
                    <a:pt x="1875874" y="153644"/>
                  </a:lnTo>
                  <a:lnTo>
                    <a:pt x="2063461" y="204859"/>
                  </a:lnTo>
                  <a:lnTo>
                    <a:pt x="2251048" y="179252"/>
                  </a:lnTo>
                  <a:lnTo>
                    <a:pt x="2438636" y="153644"/>
                  </a:lnTo>
                  <a:lnTo>
                    <a:pt x="2626223" y="153644"/>
                  </a:lnTo>
                  <a:lnTo>
                    <a:pt x="2813811" y="179252"/>
                  </a:lnTo>
                  <a:lnTo>
                    <a:pt x="3001398" y="179252"/>
                  </a:lnTo>
                  <a:lnTo>
                    <a:pt x="3188985" y="153644"/>
                  </a:lnTo>
                  <a:lnTo>
                    <a:pt x="3376573" y="153644"/>
                  </a:lnTo>
                  <a:lnTo>
                    <a:pt x="3564160" y="153644"/>
                  </a:lnTo>
                  <a:lnTo>
                    <a:pt x="3751748" y="153644"/>
                  </a:lnTo>
                  <a:lnTo>
                    <a:pt x="3939335" y="153644"/>
                  </a:lnTo>
                  <a:lnTo>
                    <a:pt x="4126923" y="102429"/>
                  </a:lnTo>
                  <a:lnTo>
                    <a:pt x="4314510" y="102429"/>
                  </a:lnTo>
                  <a:lnTo>
                    <a:pt x="4502097" y="102429"/>
                  </a:lnTo>
                </a:path>
              </a:pathLst>
            </a:custGeom>
            <a:ln w="32521" cap="flat">
              <a:solidFill>
                <a:srgbClr val="5EB0E8">
                  <a:alpha val="100000"/>
                </a:srgbClr>
              </a:solidFill>
              <a:prstDash val="solid"/>
              <a:round/>
            </a:ln>
          </p:spPr>
          <p:txBody>
            <a:bodyPr/>
            <a:lstStyle/>
            <a:p>
              <a:endParaRPr/>
            </a:p>
          </p:txBody>
        </p:sp>
        <p:sp>
          <p:nvSpPr>
            <p:cNvPr id="469" name="pl18"/>
            <p:cNvSpPr/>
            <p:nvPr/>
          </p:nvSpPr>
          <p:spPr>
            <a:xfrm>
              <a:off x="15580489" y="6970960"/>
              <a:ext cx="2251048" cy="204859"/>
            </a:xfrm>
            <a:custGeom>
              <a:avLst/>
              <a:gdLst/>
              <a:ahLst/>
              <a:cxnLst/>
              <a:rect l="0" t="0" r="0" b="0"/>
              <a:pathLst>
                <a:path w="2251048" h="204859">
                  <a:moveTo>
                    <a:pt x="0" y="102429"/>
                  </a:moveTo>
                  <a:lnTo>
                    <a:pt x="187587" y="25607"/>
                  </a:lnTo>
                  <a:lnTo>
                    <a:pt x="375174" y="25607"/>
                  </a:lnTo>
                  <a:lnTo>
                    <a:pt x="562762" y="25607"/>
                  </a:lnTo>
                  <a:lnTo>
                    <a:pt x="750349" y="25607"/>
                  </a:lnTo>
                  <a:lnTo>
                    <a:pt x="937937" y="0"/>
                  </a:lnTo>
                  <a:lnTo>
                    <a:pt x="1125524" y="0"/>
                  </a:lnTo>
                  <a:lnTo>
                    <a:pt x="1313111" y="0"/>
                  </a:lnTo>
                  <a:lnTo>
                    <a:pt x="1500699" y="102429"/>
                  </a:lnTo>
                  <a:lnTo>
                    <a:pt x="1688286" y="102429"/>
                  </a:lnTo>
                  <a:lnTo>
                    <a:pt x="1875874" y="204859"/>
                  </a:lnTo>
                  <a:lnTo>
                    <a:pt x="2063461" y="204859"/>
                  </a:lnTo>
                  <a:lnTo>
                    <a:pt x="2251048" y="204859"/>
                  </a:lnTo>
                </a:path>
              </a:pathLst>
            </a:custGeom>
            <a:ln w="32521" cap="flat">
              <a:solidFill>
                <a:srgbClr val="00A173">
                  <a:alpha val="100000"/>
                </a:srgbClr>
              </a:solidFill>
              <a:prstDash val="solid"/>
              <a:round/>
            </a:ln>
          </p:spPr>
          <p:txBody>
            <a:bodyPr/>
            <a:lstStyle/>
            <a:p>
              <a:endParaRPr/>
            </a:p>
          </p:txBody>
        </p:sp>
        <p:sp>
          <p:nvSpPr>
            <p:cNvPr id="470"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71"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472"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73"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474"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475"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76"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7"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8"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9"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0"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1"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2"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3"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4"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5"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08"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09"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10"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11"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12"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13"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14"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15"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16"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17"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18"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19"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20"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21"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22"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23"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24"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25"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26"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27"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28"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29"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30"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31"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32"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33"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34"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35"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36"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37"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38"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539" name="Group 538"/>
          <p:cNvGrpSpPr/>
          <p:nvPr/>
        </p:nvGrpSpPr>
        <p:grpSpPr>
          <a:xfrm>
            <a:off x="594360" y="6217920"/>
            <a:ext cx="5562295" cy="4108319"/>
            <a:chOff x="594360" y="6217920"/>
            <a:chExt cx="5562295" cy="4108319"/>
          </a:xfrm>
        </p:grpSpPr>
        <p:sp>
          <p:nvSpPr>
            <p:cNvPr id="540"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41" name="rc4"/>
            <p:cNvSpPr/>
            <p:nvPr/>
          </p:nvSpPr>
          <p:spPr>
            <a:xfrm>
              <a:off x="2453510"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2" name="rc5"/>
            <p:cNvSpPr/>
            <p:nvPr/>
          </p:nvSpPr>
          <p:spPr>
            <a:xfrm>
              <a:off x="2481747"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543" name="rc6"/>
            <p:cNvSpPr/>
            <p:nvPr/>
          </p:nvSpPr>
          <p:spPr>
            <a:xfrm>
              <a:off x="2764112" y="6544587"/>
              <a:ext cx="282365" cy="282365"/>
            </a:xfrm>
            <a:prstGeom prst="rect">
              <a:avLst/>
            </a:prstGeom>
            <a:solidFill>
              <a:srgbClr val="A10310">
                <a:alpha val="100000"/>
              </a:srgbClr>
            </a:solidFill>
            <a:ln w="5420" cap="flat">
              <a:solidFill>
                <a:srgbClr val="FFFFFF">
                  <a:alpha val="100000"/>
                </a:srgbClr>
              </a:solidFill>
              <a:prstDash val="solid"/>
              <a:miter/>
            </a:ln>
          </p:spPr>
          <p:txBody>
            <a:bodyPr/>
            <a:lstStyle/>
            <a:p>
              <a:endParaRPr/>
            </a:p>
          </p:txBody>
        </p:sp>
        <p:sp>
          <p:nvSpPr>
            <p:cNvPr id="544" name="rc7"/>
            <p:cNvSpPr/>
            <p:nvPr/>
          </p:nvSpPr>
          <p:spPr>
            <a:xfrm>
              <a:off x="3046477" y="6544587"/>
              <a:ext cx="282365" cy="282365"/>
            </a:xfrm>
            <a:prstGeom prst="rect">
              <a:avLst/>
            </a:prstGeom>
            <a:solidFill>
              <a:srgbClr val="FDAA8D">
                <a:alpha val="100000"/>
              </a:srgbClr>
            </a:solidFill>
            <a:ln w="5420" cap="flat">
              <a:solidFill>
                <a:srgbClr val="FFFFFF">
                  <a:alpha val="100000"/>
                </a:srgbClr>
              </a:solidFill>
              <a:prstDash val="solid"/>
              <a:miter/>
            </a:ln>
          </p:spPr>
          <p:txBody>
            <a:bodyPr/>
            <a:lstStyle/>
            <a:p>
              <a:endParaRPr/>
            </a:p>
          </p:txBody>
        </p:sp>
        <p:sp>
          <p:nvSpPr>
            <p:cNvPr id="545" name="rc8"/>
            <p:cNvSpPr/>
            <p:nvPr/>
          </p:nvSpPr>
          <p:spPr>
            <a:xfrm>
              <a:off x="3328842" y="6544587"/>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546" name="rc9"/>
            <p:cNvSpPr/>
            <p:nvPr/>
          </p:nvSpPr>
          <p:spPr>
            <a:xfrm>
              <a:off x="3611207" y="6544587"/>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547" name="rc10"/>
            <p:cNvSpPr/>
            <p:nvPr/>
          </p:nvSpPr>
          <p:spPr>
            <a:xfrm>
              <a:off x="3893572" y="6544587"/>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548" name="rc11"/>
            <p:cNvSpPr/>
            <p:nvPr/>
          </p:nvSpPr>
          <p:spPr>
            <a:xfrm>
              <a:off x="4175937" y="6544587"/>
              <a:ext cx="282365" cy="282365"/>
            </a:xfrm>
            <a:prstGeom prst="rect">
              <a:avLst/>
            </a:prstGeom>
            <a:solidFill>
              <a:srgbClr val="FED8C8">
                <a:alpha val="100000"/>
              </a:srgbClr>
            </a:solidFill>
            <a:ln w="5420" cap="flat">
              <a:solidFill>
                <a:srgbClr val="FFFFFF">
                  <a:alpha val="100000"/>
                </a:srgbClr>
              </a:solidFill>
              <a:prstDash val="solid"/>
              <a:miter/>
            </a:ln>
          </p:spPr>
          <p:txBody>
            <a:bodyPr/>
            <a:lstStyle/>
            <a:p>
              <a:endParaRPr/>
            </a:p>
          </p:txBody>
        </p:sp>
        <p:sp>
          <p:nvSpPr>
            <p:cNvPr id="549" name="rc12"/>
            <p:cNvSpPr/>
            <p:nvPr/>
          </p:nvSpPr>
          <p:spPr>
            <a:xfrm>
              <a:off x="4458302" y="6544587"/>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550" name="rc13"/>
            <p:cNvSpPr/>
            <p:nvPr/>
          </p:nvSpPr>
          <p:spPr>
            <a:xfrm>
              <a:off x="4740667" y="6544587"/>
              <a:ext cx="282365" cy="282365"/>
            </a:xfrm>
            <a:prstGeom prst="rect">
              <a:avLst/>
            </a:prstGeom>
            <a:solidFill>
              <a:srgbClr val="FCB499">
                <a:alpha val="100000"/>
              </a:srgbClr>
            </a:solidFill>
            <a:ln w="5420" cap="flat">
              <a:solidFill>
                <a:srgbClr val="FFFFFF">
                  <a:alpha val="100000"/>
                </a:srgbClr>
              </a:solidFill>
              <a:prstDash val="solid"/>
              <a:miter/>
            </a:ln>
          </p:spPr>
          <p:txBody>
            <a:bodyPr/>
            <a:lstStyle/>
            <a:p>
              <a:endParaRPr/>
            </a:p>
          </p:txBody>
        </p:sp>
        <p:sp>
          <p:nvSpPr>
            <p:cNvPr id="551" name="rc14"/>
            <p:cNvSpPr/>
            <p:nvPr/>
          </p:nvSpPr>
          <p:spPr>
            <a:xfrm>
              <a:off x="5023032" y="6544587"/>
              <a:ext cx="282365" cy="282365"/>
            </a:xfrm>
            <a:prstGeom prst="rect">
              <a:avLst/>
            </a:prstGeom>
            <a:solidFill>
              <a:srgbClr val="FDA88A">
                <a:alpha val="100000"/>
              </a:srgbClr>
            </a:solidFill>
            <a:ln w="5420" cap="flat">
              <a:solidFill>
                <a:srgbClr val="FFFFFF">
                  <a:alpha val="100000"/>
                </a:srgbClr>
              </a:solidFill>
              <a:prstDash val="solid"/>
              <a:miter/>
            </a:ln>
          </p:spPr>
          <p:txBody>
            <a:bodyPr/>
            <a:lstStyle/>
            <a:p>
              <a:endParaRPr/>
            </a:p>
          </p:txBody>
        </p:sp>
        <p:sp>
          <p:nvSpPr>
            <p:cNvPr id="552" name="rc15"/>
            <p:cNvSpPr/>
            <p:nvPr/>
          </p:nvSpPr>
          <p:spPr>
            <a:xfrm>
              <a:off x="5305397" y="6544587"/>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553" name="rc16"/>
            <p:cNvSpPr/>
            <p:nvPr/>
          </p:nvSpPr>
          <p:spPr>
            <a:xfrm>
              <a:off x="5587763" y="6544587"/>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554" name="rc17"/>
            <p:cNvSpPr/>
            <p:nvPr/>
          </p:nvSpPr>
          <p:spPr>
            <a:xfrm>
              <a:off x="2481747" y="682695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555" name="rc18"/>
            <p:cNvSpPr/>
            <p:nvPr/>
          </p:nvSpPr>
          <p:spPr>
            <a:xfrm>
              <a:off x="2764112" y="682695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556" name="rc19"/>
            <p:cNvSpPr/>
            <p:nvPr/>
          </p:nvSpPr>
          <p:spPr>
            <a:xfrm>
              <a:off x="3046477" y="6826953"/>
              <a:ext cx="282365" cy="282365"/>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557" name="rc20"/>
            <p:cNvSpPr/>
            <p:nvPr/>
          </p:nvSpPr>
          <p:spPr>
            <a:xfrm>
              <a:off x="3328842" y="6826953"/>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558" name="rc21"/>
            <p:cNvSpPr/>
            <p:nvPr/>
          </p:nvSpPr>
          <p:spPr>
            <a:xfrm>
              <a:off x="3611207" y="6826953"/>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559" name="rc22"/>
            <p:cNvSpPr/>
            <p:nvPr/>
          </p:nvSpPr>
          <p:spPr>
            <a:xfrm>
              <a:off x="3893572" y="6826953"/>
              <a:ext cx="282365" cy="282365"/>
            </a:xfrm>
            <a:prstGeom prst="rect">
              <a:avLst/>
            </a:prstGeom>
            <a:solidFill>
              <a:srgbClr val="FED8C8">
                <a:alpha val="100000"/>
              </a:srgbClr>
            </a:solidFill>
            <a:ln w="5420" cap="flat">
              <a:solidFill>
                <a:srgbClr val="FFFFFF">
                  <a:alpha val="100000"/>
                </a:srgbClr>
              </a:solidFill>
              <a:prstDash val="solid"/>
              <a:miter/>
            </a:ln>
          </p:spPr>
          <p:txBody>
            <a:bodyPr/>
            <a:lstStyle/>
            <a:p>
              <a:endParaRPr/>
            </a:p>
          </p:txBody>
        </p:sp>
        <p:sp>
          <p:nvSpPr>
            <p:cNvPr id="560" name="rc23"/>
            <p:cNvSpPr/>
            <p:nvPr/>
          </p:nvSpPr>
          <p:spPr>
            <a:xfrm>
              <a:off x="4175937" y="6826953"/>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561" name="rc24"/>
            <p:cNvSpPr/>
            <p:nvPr/>
          </p:nvSpPr>
          <p:spPr>
            <a:xfrm>
              <a:off x="4458302" y="6826953"/>
              <a:ext cx="282365" cy="282365"/>
            </a:xfrm>
            <a:prstGeom prst="rect">
              <a:avLst/>
            </a:prstGeom>
            <a:solidFill>
              <a:srgbClr val="FCBBA1">
                <a:alpha val="100000"/>
              </a:srgbClr>
            </a:solidFill>
            <a:ln w="5420" cap="flat">
              <a:solidFill>
                <a:srgbClr val="FFFFFF">
                  <a:alpha val="100000"/>
                </a:srgbClr>
              </a:solidFill>
              <a:prstDash val="solid"/>
              <a:miter/>
            </a:ln>
          </p:spPr>
          <p:txBody>
            <a:bodyPr/>
            <a:lstStyle/>
            <a:p>
              <a:endParaRPr/>
            </a:p>
          </p:txBody>
        </p:sp>
        <p:sp>
          <p:nvSpPr>
            <p:cNvPr id="562" name="rc25"/>
            <p:cNvSpPr/>
            <p:nvPr/>
          </p:nvSpPr>
          <p:spPr>
            <a:xfrm>
              <a:off x="4740667" y="6826953"/>
              <a:ext cx="282365" cy="282365"/>
            </a:xfrm>
            <a:prstGeom prst="rect">
              <a:avLst/>
            </a:prstGeom>
            <a:solidFill>
              <a:srgbClr val="FC8867">
                <a:alpha val="100000"/>
              </a:srgbClr>
            </a:solidFill>
            <a:ln w="5420" cap="flat">
              <a:solidFill>
                <a:srgbClr val="FFFFFF">
                  <a:alpha val="100000"/>
                </a:srgbClr>
              </a:solidFill>
              <a:prstDash val="solid"/>
              <a:miter/>
            </a:ln>
          </p:spPr>
          <p:txBody>
            <a:bodyPr/>
            <a:lstStyle/>
            <a:p>
              <a:endParaRPr/>
            </a:p>
          </p:txBody>
        </p:sp>
        <p:sp>
          <p:nvSpPr>
            <p:cNvPr id="563" name="rc26"/>
            <p:cNvSpPr/>
            <p:nvPr/>
          </p:nvSpPr>
          <p:spPr>
            <a:xfrm>
              <a:off x="5023032" y="6826953"/>
              <a:ext cx="282365" cy="282365"/>
            </a:xfrm>
            <a:prstGeom prst="rect">
              <a:avLst/>
            </a:prstGeom>
            <a:solidFill>
              <a:srgbClr val="FC8D6D">
                <a:alpha val="100000"/>
              </a:srgbClr>
            </a:solidFill>
            <a:ln w="5420" cap="flat">
              <a:solidFill>
                <a:srgbClr val="FFFFFF">
                  <a:alpha val="100000"/>
                </a:srgbClr>
              </a:solidFill>
              <a:prstDash val="solid"/>
              <a:miter/>
            </a:ln>
          </p:spPr>
          <p:txBody>
            <a:bodyPr/>
            <a:lstStyle/>
            <a:p>
              <a:endParaRPr/>
            </a:p>
          </p:txBody>
        </p:sp>
        <p:sp>
          <p:nvSpPr>
            <p:cNvPr id="564" name="rc27"/>
            <p:cNvSpPr/>
            <p:nvPr/>
          </p:nvSpPr>
          <p:spPr>
            <a:xfrm>
              <a:off x="5305397" y="6826953"/>
              <a:ext cx="282365" cy="282365"/>
            </a:xfrm>
            <a:prstGeom prst="rect">
              <a:avLst/>
            </a:prstGeom>
            <a:solidFill>
              <a:srgbClr val="FDA88B">
                <a:alpha val="100000"/>
              </a:srgbClr>
            </a:solidFill>
            <a:ln w="5420" cap="flat">
              <a:solidFill>
                <a:srgbClr val="FFFFFF">
                  <a:alpha val="100000"/>
                </a:srgbClr>
              </a:solidFill>
              <a:prstDash val="solid"/>
              <a:miter/>
            </a:ln>
          </p:spPr>
          <p:txBody>
            <a:bodyPr/>
            <a:lstStyle/>
            <a:p>
              <a:endParaRPr/>
            </a:p>
          </p:txBody>
        </p:sp>
        <p:sp>
          <p:nvSpPr>
            <p:cNvPr id="565" name="rc28"/>
            <p:cNvSpPr/>
            <p:nvPr/>
          </p:nvSpPr>
          <p:spPr>
            <a:xfrm>
              <a:off x="5587763" y="682695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566" name="rc29"/>
            <p:cNvSpPr/>
            <p:nvPr/>
          </p:nvSpPr>
          <p:spPr>
            <a:xfrm>
              <a:off x="2481747" y="7109318"/>
              <a:ext cx="282365" cy="282365"/>
            </a:xfrm>
            <a:prstGeom prst="rect">
              <a:avLst/>
            </a:prstGeom>
            <a:solidFill>
              <a:srgbClr val="FCBA9F">
                <a:alpha val="100000"/>
              </a:srgbClr>
            </a:solidFill>
            <a:ln w="5420" cap="flat">
              <a:solidFill>
                <a:srgbClr val="FFFFFF">
                  <a:alpha val="100000"/>
                </a:srgbClr>
              </a:solidFill>
              <a:prstDash val="solid"/>
              <a:miter/>
            </a:ln>
          </p:spPr>
          <p:txBody>
            <a:bodyPr/>
            <a:lstStyle/>
            <a:p>
              <a:endParaRPr/>
            </a:p>
          </p:txBody>
        </p:sp>
        <p:sp>
          <p:nvSpPr>
            <p:cNvPr id="567" name="rc30"/>
            <p:cNvSpPr/>
            <p:nvPr/>
          </p:nvSpPr>
          <p:spPr>
            <a:xfrm>
              <a:off x="2764112" y="7109318"/>
              <a:ext cx="282365" cy="282365"/>
            </a:xfrm>
            <a:prstGeom prst="rect">
              <a:avLst/>
            </a:prstGeom>
            <a:solidFill>
              <a:srgbClr val="FCBDA3">
                <a:alpha val="100000"/>
              </a:srgbClr>
            </a:solidFill>
            <a:ln w="5420" cap="flat">
              <a:solidFill>
                <a:srgbClr val="FFFFFF">
                  <a:alpha val="100000"/>
                </a:srgbClr>
              </a:solidFill>
              <a:prstDash val="solid"/>
              <a:miter/>
            </a:ln>
          </p:spPr>
          <p:txBody>
            <a:bodyPr/>
            <a:lstStyle/>
            <a:p>
              <a:endParaRPr/>
            </a:p>
          </p:txBody>
        </p:sp>
        <p:sp>
          <p:nvSpPr>
            <p:cNvPr id="568" name="rc31"/>
            <p:cNvSpPr/>
            <p:nvPr/>
          </p:nvSpPr>
          <p:spPr>
            <a:xfrm>
              <a:off x="3046477" y="7109318"/>
              <a:ext cx="282365" cy="282365"/>
            </a:xfrm>
            <a:prstGeom prst="rect">
              <a:avLst/>
            </a:prstGeom>
            <a:solidFill>
              <a:srgbClr val="FCB89D">
                <a:alpha val="100000"/>
              </a:srgbClr>
            </a:solidFill>
            <a:ln w="5420" cap="flat">
              <a:solidFill>
                <a:srgbClr val="FFFFFF">
                  <a:alpha val="100000"/>
                </a:srgbClr>
              </a:solidFill>
              <a:prstDash val="solid"/>
              <a:miter/>
            </a:ln>
          </p:spPr>
          <p:txBody>
            <a:bodyPr/>
            <a:lstStyle/>
            <a:p>
              <a:endParaRPr/>
            </a:p>
          </p:txBody>
        </p:sp>
        <p:sp>
          <p:nvSpPr>
            <p:cNvPr id="569" name="rc32"/>
            <p:cNvSpPr/>
            <p:nvPr/>
          </p:nvSpPr>
          <p:spPr>
            <a:xfrm>
              <a:off x="3328842" y="7109318"/>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570" name="rc33"/>
            <p:cNvSpPr/>
            <p:nvPr/>
          </p:nvSpPr>
          <p:spPr>
            <a:xfrm>
              <a:off x="3611207" y="7109318"/>
              <a:ext cx="282365" cy="282365"/>
            </a:xfrm>
            <a:prstGeom prst="rect">
              <a:avLst/>
            </a:prstGeom>
            <a:solidFill>
              <a:srgbClr val="FED2C0">
                <a:alpha val="100000"/>
              </a:srgbClr>
            </a:solidFill>
            <a:ln w="5420" cap="flat">
              <a:solidFill>
                <a:srgbClr val="FFFFFF">
                  <a:alpha val="100000"/>
                </a:srgbClr>
              </a:solidFill>
              <a:prstDash val="solid"/>
              <a:miter/>
            </a:ln>
          </p:spPr>
          <p:txBody>
            <a:bodyPr/>
            <a:lstStyle/>
            <a:p>
              <a:endParaRPr/>
            </a:p>
          </p:txBody>
        </p:sp>
        <p:sp>
          <p:nvSpPr>
            <p:cNvPr id="571" name="rc34"/>
            <p:cNvSpPr/>
            <p:nvPr/>
          </p:nvSpPr>
          <p:spPr>
            <a:xfrm>
              <a:off x="3893572" y="7109318"/>
              <a:ext cx="282365" cy="282365"/>
            </a:xfrm>
            <a:prstGeom prst="rect">
              <a:avLst/>
            </a:prstGeom>
            <a:solidFill>
              <a:srgbClr val="FECBB6">
                <a:alpha val="100000"/>
              </a:srgbClr>
            </a:solidFill>
            <a:ln w="5420" cap="flat">
              <a:solidFill>
                <a:srgbClr val="FFFFFF">
                  <a:alpha val="100000"/>
                </a:srgbClr>
              </a:solidFill>
              <a:prstDash val="solid"/>
              <a:miter/>
            </a:ln>
          </p:spPr>
          <p:txBody>
            <a:bodyPr/>
            <a:lstStyle/>
            <a:p>
              <a:endParaRPr/>
            </a:p>
          </p:txBody>
        </p:sp>
        <p:sp>
          <p:nvSpPr>
            <p:cNvPr id="572" name="rc35"/>
            <p:cNvSpPr/>
            <p:nvPr/>
          </p:nvSpPr>
          <p:spPr>
            <a:xfrm>
              <a:off x="4175937" y="7109318"/>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573" name="rc36"/>
            <p:cNvSpPr/>
            <p:nvPr/>
          </p:nvSpPr>
          <p:spPr>
            <a:xfrm>
              <a:off x="4458302" y="7109318"/>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574" name="rc37"/>
            <p:cNvSpPr/>
            <p:nvPr/>
          </p:nvSpPr>
          <p:spPr>
            <a:xfrm>
              <a:off x="4740667"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575" name="rc38"/>
            <p:cNvSpPr/>
            <p:nvPr/>
          </p:nvSpPr>
          <p:spPr>
            <a:xfrm>
              <a:off x="5023032"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576" name="rc39"/>
            <p:cNvSpPr/>
            <p:nvPr/>
          </p:nvSpPr>
          <p:spPr>
            <a:xfrm>
              <a:off x="5305397" y="7109318"/>
              <a:ext cx="282365" cy="282365"/>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577" name="rc40"/>
            <p:cNvSpPr/>
            <p:nvPr/>
          </p:nvSpPr>
          <p:spPr>
            <a:xfrm>
              <a:off x="5587763" y="710931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78" name="rc41"/>
            <p:cNvSpPr/>
            <p:nvPr/>
          </p:nvSpPr>
          <p:spPr>
            <a:xfrm>
              <a:off x="2481747" y="7391683"/>
              <a:ext cx="282365" cy="282365"/>
            </a:xfrm>
            <a:prstGeom prst="rect">
              <a:avLst/>
            </a:prstGeom>
            <a:solidFill>
              <a:srgbClr val="FC9171">
                <a:alpha val="100000"/>
              </a:srgbClr>
            </a:solidFill>
            <a:ln w="5420" cap="flat">
              <a:solidFill>
                <a:srgbClr val="FFFFFF">
                  <a:alpha val="100000"/>
                </a:srgbClr>
              </a:solidFill>
              <a:prstDash val="solid"/>
              <a:miter/>
            </a:ln>
          </p:spPr>
          <p:txBody>
            <a:bodyPr/>
            <a:lstStyle/>
            <a:p>
              <a:endParaRPr/>
            </a:p>
          </p:txBody>
        </p:sp>
        <p:sp>
          <p:nvSpPr>
            <p:cNvPr id="579" name="rc42"/>
            <p:cNvSpPr/>
            <p:nvPr/>
          </p:nvSpPr>
          <p:spPr>
            <a:xfrm>
              <a:off x="2764112" y="7391683"/>
              <a:ext cx="282365" cy="282365"/>
            </a:xfrm>
            <a:prstGeom prst="rect">
              <a:avLst/>
            </a:prstGeom>
            <a:solidFill>
              <a:srgbClr val="FCB89D">
                <a:alpha val="100000"/>
              </a:srgbClr>
            </a:solidFill>
            <a:ln w="5420" cap="flat">
              <a:solidFill>
                <a:srgbClr val="FFFFFF">
                  <a:alpha val="100000"/>
                </a:srgbClr>
              </a:solidFill>
              <a:prstDash val="solid"/>
              <a:miter/>
            </a:ln>
          </p:spPr>
          <p:txBody>
            <a:bodyPr/>
            <a:lstStyle/>
            <a:p>
              <a:endParaRPr/>
            </a:p>
          </p:txBody>
        </p:sp>
        <p:sp>
          <p:nvSpPr>
            <p:cNvPr id="580" name="rc43"/>
            <p:cNvSpPr/>
            <p:nvPr/>
          </p:nvSpPr>
          <p:spPr>
            <a:xfrm>
              <a:off x="3046477" y="739168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581" name="rc44"/>
            <p:cNvSpPr/>
            <p:nvPr/>
          </p:nvSpPr>
          <p:spPr>
            <a:xfrm>
              <a:off x="3328842" y="739168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582" name="rc45"/>
            <p:cNvSpPr/>
            <p:nvPr/>
          </p:nvSpPr>
          <p:spPr>
            <a:xfrm>
              <a:off x="3611207" y="739168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583" name="rc46"/>
            <p:cNvSpPr/>
            <p:nvPr/>
          </p:nvSpPr>
          <p:spPr>
            <a:xfrm>
              <a:off x="3893572"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84" name="rc47"/>
            <p:cNvSpPr/>
            <p:nvPr/>
          </p:nvSpPr>
          <p:spPr>
            <a:xfrm>
              <a:off x="4175937"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85" name="rc48"/>
            <p:cNvSpPr/>
            <p:nvPr/>
          </p:nvSpPr>
          <p:spPr>
            <a:xfrm>
              <a:off x="4458302"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86" name="rc49"/>
            <p:cNvSpPr/>
            <p:nvPr/>
          </p:nvSpPr>
          <p:spPr>
            <a:xfrm>
              <a:off x="4740667" y="739168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587" name="rc50"/>
            <p:cNvSpPr/>
            <p:nvPr/>
          </p:nvSpPr>
          <p:spPr>
            <a:xfrm>
              <a:off x="5023032" y="7391683"/>
              <a:ext cx="282365" cy="282365"/>
            </a:xfrm>
            <a:prstGeom prst="rect">
              <a:avLst/>
            </a:prstGeom>
            <a:solidFill>
              <a:srgbClr val="FEDFD0">
                <a:alpha val="100000"/>
              </a:srgbClr>
            </a:solidFill>
            <a:ln w="5420" cap="flat">
              <a:solidFill>
                <a:srgbClr val="FFFFFF">
                  <a:alpha val="100000"/>
                </a:srgbClr>
              </a:solidFill>
              <a:prstDash val="solid"/>
              <a:miter/>
            </a:ln>
          </p:spPr>
          <p:txBody>
            <a:bodyPr/>
            <a:lstStyle/>
            <a:p>
              <a:endParaRPr/>
            </a:p>
          </p:txBody>
        </p:sp>
        <p:sp>
          <p:nvSpPr>
            <p:cNvPr id="588" name="rc51"/>
            <p:cNvSpPr/>
            <p:nvPr/>
          </p:nvSpPr>
          <p:spPr>
            <a:xfrm>
              <a:off x="5305397" y="739168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589" name="rc52"/>
            <p:cNvSpPr/>
            <p:nvPr/>
          </p:nvSpPr>
          <p:spPr>
            <a:xfrm>
              <a:off x="5587763"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590" name="rc53"/>
            <p:cNvSpPr/>
            <p:nvPr/>
          </p:nvSpPr>
          <p:spPr>
            <a:xfrm>
              <a:off x="2481747"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591" name="rc54"/>
            <p:cNvSpPr/>
            <p:nvPr/>
          </p:nvSpPr>
          <p:spPr>
            <a:xfrm>
              <a:off x="2764112" y="7674048"/>
              <a:ext cx="282365" cy="282365"/>
            </a:xfrm>
            <a:prstGeom prst="rect">
              <a:avLst/>
            </a:prstGeom>
            <a:solidFill>
              <a:srgbClr val="FEDBCC">
                <a:alpha val="100000"/>
              </a:srgbClr>
            </a:solidFill>
            <a:ln w="5420" cap="flat">
              <a:solidFill>
                <a:srgbClr val="FFFFFF">
                  <a:alpha val="100000"/>
                </a:srgbClr>
              </a:solidFill>
              <a:prstDash val="solid"/>
              <a:miter/>
            </a:ln>
          </p:spPr>
          <p:txBody>
            <a:bodyPr/>
            <a:lstStyle/>
            <a:p>
              <a:endParaRPr/>
            </a:p>
          </p:txBody>
        </p:sp>
        <p:sp>
          <p:nvSpPr>
            <p:cNvPr id="592" name="rc55"/>
            <p:cNvSpPr/>
            <p:nvPr/>
          </p:nvSpPr>
          <p:spPr>
            <a:xfrm>
              <a:off x="3046477" y="767404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593" name="rc56"/>
            <p:cNvSpPr/>
            <p:nvPr/>
          </p:nvSpPr>
          <p:spPr>
            <a:xfrm>
              <a:off x="3328842" y="7674048"/>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594" name="rc57"/>
            <p:cNvSpPr/>
            <p:nvPr/>
          </p:nvSpPr>
          <p:spPr>
            <a:xfrm>
              <a:off x="3611207" y="767404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595" name="rc58"/>
            <p:cNvSpPr/>
            <p:nvPr/>
          </p:nvSpPr>
          <p:spPr>
            <a:xfrm>
              <a:off x="3893572" y="767404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596" name="rc59"/>
            <p:cNvSpPr/>
            <p:nvPr/>
          </p:nvSpPr>
          <p:spPr>
            <a:xfrm>
              <a:off x="417593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7" name="rc60"/>
            <p:cNvSpPr/>
            <p:nvPr/>
          </p:nvSpPr>
          <p:spPr>
            <a:xfrm>
              <a:off x="445830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8" name="rc61"/>
            <p:cNvSpPr/>
            <p:nvPr/>
          </p:nvSpPr>
          <p:spPr>
            <a:xfrm>
              <a:off x="4740667"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599" name="rc62"/>
            <p:cNvSpPr/>
            <p:nvPr/>
          </p:nvSpPr>
          <p:spPr>
            <a:xfrm>
              <a:off x="5023032"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0" name="rc63"/>
            <p:cNvSpPr/>
            <p:nvPr/>
          </p:nvSpPr>
          <p:spPr>
            <a:xfrm>
              <a:off x="5305397"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1" name="rc64"/>
            <p:cNvSpPr/>
            <p:nvPr/>
          </p:nvSpPr>
          <p:spPr>
            <a:xfrm>
              <a:off x="5587763"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2" name="rc65"/>
            <p:cNvSpPr/>
            <p:nvPr/>
          </p:nvSpPr>
          <p:spPr>
            <a:xfrm>
              <a:off x="2481747"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03" name="rc66"/>
            <p:cNvSpPr/>
            <p:nvPr/>
          </p:nvSpPr>
          <p:spPr>
            <a:xfrm>
              <a:off x="2764112" y="7956413"/>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04" name="rc67"/>
            <p:cNvSpPr/>
            <p:nvPr/>
          </p:nvSpPr>
          <p:spPr>
            <a:xfrm>
              <a:off x="3046477" y="795641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05" name="rc68"/>
            <p:cNvSpPr/>
            <p:nvPr/>
          </p:nvSpPr>
          <p:spPr>
            <a:xfrm>
              <a:off x="3328842"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06" name="rc69"/>
            <p:cNvSpPr/>
            <p:nvPr/>
          </p:nvSpPr>
          <p:spPr>
            <a:xfrm>
              <a:off x="3611207"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7" name="rc70"/>
            <p:cNvSpPr/>
            <p:nvPr/>
          </p:nvSpPr>
          <p:spPr>
            <a:xfrm>
              <a:off x="3893572"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8" name="rc71"/>
            <p:cNvSpPr/>
            <p:nvPr/>
          </p:nvSpPr>
          <p:spPr>
            <a:xfrm>
              <a:off x="4175937"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9" name="rc72"/>
            <p:cNvSpPr/>
            <p:nvPr/>
          </p:nvSpPr>
          <p:spPr>
            <a:xfrm>
              <a:off x="4458302" y="795641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10" name="rc73"/>
            <p:cNvSpPr/>
            <p:nvPr/>
          </p:nvSpPr>
          <p:spPr>
            <a:xfrm>
              <a:off x="4740667" y="795641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11" name="rc74"/>
            <p:cNvSpPr/>
            <p:nvPr/>
          </p:nvSpPr>
          <p:spPr>
            <a:xfrm>
              <a:off x="5023032"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2" name="rc75"/>
            <p:cNvSpPr/>
            <p:nvPr/>
          </p:nvSpPr>
          <p:spPr>
            <a:xfrm>
              <a:off x="5305397"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3" name="rc76"/>
            <p:cNvSpPr/>
            <p:nvPr/>
          </p:nvSpPr>
          <p:spPr>
            <a:xfrm>
              <a:off x="5587763"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4" name="rc77"/>
            <p:cNvSpPr/>
            <p:nvPr/>
          </p:nvSpPr>
          <p:spPr>
            <a:xfrm>
              <a:off x="248174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5" name="rc78"/>
            <p:cNvSpPr/>
            <p:nvPr/>
          </p:nvSpPr>
          <p:spPr>
            <a:xfrm>
              <a:off x="276411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6" name="rc79"/>
            <p:cNvSpPr/>
            <p:nvPr/>
          </p:nvSpPr>
          <p:spPr>
            <a:xfrm>
              <a:off x="304647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7" name="rc80"/>
            <p:cNvSpPr/>
            <p:nvPr/>
          </p:nvSpPr>
          <p:spPr>
            <a:xfrm>
              <a:off x="3328842"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8" name="rc81"/>
            <p:cNvSpPr/>
            <p:nvPr/>
          </p:nvSpPr>
          <p:spPr>
            <a:xfrm>
              <a:off x="361120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9" name="rc82"/>
            <p:cNvSpPr/>
            <p:nvPr/>
          </p:nvSpPr>
          <p:spPr>
            <a:xfrm>
              <a:off x="3893572"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20" name="rc83"/>
            <p:cNvSpPr/>
            <p:nvPr/>
          </p:nvSpPr>
          <p:spPr>
            <a:xfrm>
              <a:off x="4175937"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21" name="rc84"/>
            <p:cNvSpPr/>
            <p:nvPr/>
          </p:nvSpPr>
          <p:spPr>
            <a:xfrm>
              <a:off x="4458302"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22" name="rc85"/>
            <p:cNvSpPr/>
            <p:nvPr/>
          </p:nvSpPr>
          <p:spPr>
            <a:xfrm>
              <a:off x="4740667"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3" name="rc86"/>
            <p:cNvSpPr/>
            <p:nvPr/>
          </p:nvSpPr>
          <p:spPr>
            <a:xfrm>
              <a:off x="5023032" y="8238778"/>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24" name="rc87"/>
            <p:cNvSpPr/>
            <p:nvPr/>
          </p:nvSpPr>
          <p:spPr>
            <a:xfrm>
              <a:off x="5305397"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25" name="rc88"/>
            <p:cNvSpPr/>
            <p:nvPr/>
          </p:nvSpPr>
          <p:spPr>
            <a:xfrm>
              <a:off x="5587763"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26" name="rc89"/>
            <p:cNvSpPr/>
            <p:nvPr/>
          </p:nvSpPr>
          <p:spPr>
            <a:xfrm>
              <a:off x="2481747"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7" name="rc90"/>
            <p:cNvSpPr/>
            <p:nvPr/>
          </p:nvSpPr>
          <p:spPr>
            <a:xfrm>
              <a:off x="2764112" y="8521143"/>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28" name="rc91"/>
            <p:cNvSpPr/>
            <p:nvPr/>
          </p:nvSpPr>
          <p:spPr>
            <a:xfrm>
              <a:off x="304647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9" name="rc92"/>
            <p:cNvSpPr/>
            <p:nvPr/>
          </p:nvSpPr>
          <p:spPr>
            <a:xfrm>
              <a:off x="332884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0" name="rc93"/>
            <p:cNvSpPr/>
            <p:nvPr/>
          </p:nvSpPr>
          <p:spPr>
            <a:xfrm>
              <a:off x="361120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1" name="rc94"/>
            <p:cNvSpPr/>
            <p:nvPr/>
          </p:nvSpPr>
          <p:spPr>
            <a:xfrm>
              <a:off x="389357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2" name="rc95"/>
            <p:cNvSpPr/>
            <p:nvPr/>
          </p:nvSpPr>
          <p:spPr>
            <a:xfrm>
              <a:off x="417593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3" name="rc96"/>
            <p:cNvSpPr/>
            <p:nvPr/>
          </p:nvSpPr>
          <p:spPr>
            <a:xfrm>
              <a:off x="445830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4" name="rc97"/>
            <p:cNvSpPr/>
            <p:nvPr/>
          </p:nvSpPr>
          <p:spPr>
            <a:xfrm>
              <a:off x="474066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5" name="rc98"/>
            <p:cNvSpPr/>
            <p:nvPr/>
          </p:nvSpPr>
          <p:spPr>
            <a:xfrm>
              <a:off x="5023032"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6" name="rc99"/>
            <p:cNvSpPr/>
            <p:nvPr/>
          </p:nvSpPr>
          <p:spPr>
            <a:xfrm>
              <a:off x="5305397"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7" name="rc100"/>
            <p:cNvSpPr/>
            <p:nvPr/>
          </p:nvSpPr>
          <p:spPr>
            <a:xfrm>
              <a:off x="5587763"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8" name="rc101"/>
            <p:cNvSpPr/>
            <p:nvPr/>
          </p:nvSpPr>
          <p:spPr>
            <a:xfrm>
              <a:off x="2481747" y="880350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9" name="rc102"/>
            <p:cNvSpPr/>
            <p:nvPr/>
          </p:nvSpPr>
          <p:spPr>
            <a:xfrm>
              <a:off x="276411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0" name="rc103"/>
            <p:cNvSpPr/>
            <p:nvPr/>
          </p:nvSpPr>
          <p:spPr>
            <a:xfrm>
              <a:off x="304647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1" name="rc104"/>
            <p:cNvSpPr/>
            <p:nvPr/>
          </p:nvSpPr>
          <p:spPr>
            <a:xfrm>
              <a:off x="332884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2" name="rc105"/>
            <p:cNvSpPr/>
            <p:nvPr/>
          </p:nvSpPr>
          <p:spPr>
            <a:xfrm>
              <a:off x="361120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3" name="rc106"/>
            <p:cNvSpPr/>
            <p:nvPr/>
          </p:nvSpPr>
          <p:spPr>
            <a:xfrm>
              <a:off x="389357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4" name="rc107"/>
            <p:cNvSpPr/>
            <p:nvPr/>
          </p:nvSpPr>
          <p:spPr>
            <a:xfrm>
              <a:off x="417593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5" name="rc108"/>
            <p:cNvSpPr/>
            <p:nvPr/>
          </p:nvSpPr>
          <p:spPr>
            <a:xfrm>
              <a:off x="445830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6" name="rc109"/>
            <p:cNvSpPr/>
            <p:nvPr/>
          </p:nvSpPr>
          <p:spPr>
            <a:xfrm>
              <a:off x="474066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7" name="rc110"/>
            <p:cNvSpPr/>
            <p:nvPr/>
          </p:nvSpPr>
          <p:spPr>
            <a:xfrm>
              <a:off x="5023032"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8" name="rc111"/>
            <p:cNvSpPr/>
            <p:nvPr/>
          </p:nvSpPr>
          <p:spPr>
            <a:xfrm>
              <a:off x="5305397"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9" name="rc112"/>
            <p:cNvSpPr/>
            <p:nvPr/>
          </p:nvSpPr>
          <p:spPr>
            <a:xfrm>
              <a:off x="5587763" y="880350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0" name="tx113"/>
            <p:cNvSpPr/>
            <p:nvPr/>
          </p:nvSpPr>
          <p:spPr>
            <a:xfrm>
              <a:off x="1834841"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651" name="tx114"/>
            <p:cNvSpPr/>
            <p:nvPr/>
          </p:nvSpPr>
          <p:spPr>
            <a:xfrm>
              <a:off x="962932" y="8604059"/>
              <a:ext cx="1329258"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NEW BRUNSWICK</a:t>
              </a:r>
            </a:p>
          </p:txBody>
        </p:sp>
        <p:sp>
          <p:nvSpPr>
            <p:cNvPr id="652" name="tx115"/>
            <p:cNvSpPr/>
            <p:nvPr/>
          </p:nvSpPr>
          <p:spPr>
            <a:xfrm>
              <a:off x="1648583" y="8314997"/>
              <a:ext cx="643607" cy="11950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QUEBEC</a:t>
              </a:r>
            </a:p>
          </p:txBody>
        </p:sp>
        <p:sp>
          <p:nvSpPr>
            <p:cNvPr id="653" name="tx116"/>
            <p:cNvSpPr/>
            <p:nvPr/>
          </p:nvSpPr>
          <p:spPr>
            <a:xfrm>
              <a:off x="1250616" y="8039255"/>
              <a:ext cx="1041573"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NOVA SCOTIA</a:t>
              </a:r>
            </a:p>
          </p:txBody>
        </p:sp>
        <p:sp>
          <p:nvSpPr>
            <p:cNvPr id="654" name="tx117"/>
            <p:cNvSpPr/>
            <p:nvPr/>
          </p:nvSpPr>
          <p:spPr>
            <a:xfrm>
              <a:off x="1013533" y="7756964"/>
              <a:ext cx="12786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SASKATCHEWAN</a:t>
              </a:r>
            </a:p>
          </p:txBody>
        </p:sp>
        <p:sp>
          <p:nvSpPr>
            <p:cNvPr id="655" name="tx118"/>
            <p:cNvSpPr/>
            <p:nvPr/>
          </p:nvSpPr>
          <p:spPr>
            <a:xfrm>
              <a:off x="1597907" y="7474525"/>
              <a:ext cx="694283"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ONTARIO</a:t>
              </a:r>
            </a:p>
          </p:txBody>
        </p:sp>
        <p:sp>
          <p:nvSpPr>
            <p:cNvPr id="656" name="tx119"/>
            <p:cNvSpPr/>
            <p:nvPr/>
          </p:nvSpPr>
          <p:spPr>
            <a:xfrm>
              <a:off x="852650" y="7192160"/>
              <a:ext cx="1439540"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BRITISH COLUMBIA</a:t>
              </a:r>
            </a:p>
          </p:txBody>
        </p:sp>
        <p:sp>
          <p:nvSpPr>
            <p:cNvPr id="657" name="tx120"/>
            <p:cNvSpPr/>
            <p:nvPr/>
          </p:nvSpPr>
          <p:spPr>
            <a:xfrm>
              <a:off x="1496257" y="6909794"/>
              <a:ext cx="795932"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MANITOBA</a:t>
              </a:r>
            </a:p>
          </p:txBody>
        </p:sp>
        <p:sp>
          <p:nvSpPr>
            <p:cNvPr id="658" name="tx121"/>
            <p:cNvSpPr/>
            <p:nvPr/>
          </p:nvSpPr>
          <p:spPr>
            <a:xfrm>
              <a:off x="1597684" y="6631225"/>
              <a:ext cx="694506"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ALBERTA</a:t>
              </a:r>
            </a:p>
          </p:txBody>
        </p:sp>
        <p:sp>
          <p:nvSpPr>
            <p:cNvPr id="659" name="tx122"/>
            <p:cNvSpPr/>
            <p:nvPr/>
          </p:nvSpPr>
          <p:spPr>
            <a:xfrm rot="-2700000">
              <a:off x="218329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660" name="tx123"/>
            <p:cNvSpPr/>
            <p:nvPr/>
          </p:nvSpPr>
          <p:spPr>
            <a:xfrm rot="-2700000">
              <a:off x="246565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661" name="tx124"/>
            <p:cNvSpPr/>
            <p:nvPr/>
          </p:nvSpPr>
          <p:spPr>
            <a:xfrm rot="-2700000">
              <a:off x="274802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662" name="tx125"/>
            <p:cNvSpPr/>
            <p:nvPr/>
          </p:nvSpPr>
          <p:spPr>
            <a:xfrm rot="-2700000">
              <a:off x="303038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663" name="tx126"/>
            <p:cNvSpPr/>
            <p:nvPr/>
          </p:nvSpPr>
          <p:spPr>
            <a:xfrm rot="-2700000">
              <a:off x="331275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664" name="tx127"/>
            <p:cNvSpPr/>
            <p:nvPr/>
          </p:nvSpPr>
          <p:spPr>
            <a:xfrm rot="-2700000">
              <a:off x="3595119"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665" name="tx128"/>
            <p:cNvSpPr/>
            <p:nvPr/>
          </p:nvSpPr>
          <p:spPr>
            <a:xfrm rot="-2700000">
              <a:off x="387748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666" name="tx129"/>
            <p:cNvSpPr/>
            <p:nvPr/>
          </p:nvSpPr>
          <p:spPr>
            <a:xfrm rot="-2700000">
              <a:off x="415985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667" name="tx130"/>
            <p:cNvSpPr/>
            <p:nvPr/>
          </p:nvSpPr>
          <p:spPr>
            <a:xfrm rot="-2700000">
              <a:off x="444221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668" name="tx131"/>
            <p:cNvSpPr/>
            <p:nvPr/>
          </p:nvSpPr>
          <p:spPr>
            <a:xfrm rot="-2700000">
              <a:off x="4724553"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669" name="tx132"/>
            <p:cNvSpPr/>
            <p:nvPr/>
          </p:nvSpPr>
          <p:spPr>
            <a:xfrm rot="-2700000">
              <a:off x="500694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670" name="tx133"/>
            <p:cNvSpPr/>
            <p:nvPr/>
          </p:nvSpPr>
          <p:spPr>
            <a:xfrm rot="-2700000">
              <a:off x="528931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671" name="pic134"/>
            <p:cNvPicPr/>
            <p:nvPr/>
          </p:nvPicPr>
          <p:blipFill>
            <a:blip r:embed="rId2" cstate="print"/>
            <a:stretch>
              <a:fillRect/>
            </a:stretch>
          </p:blipFill>
          <p:spPr>
            <a:xfrm>
              <a:off x="3095937" y="9925424"/>
              <a:ext cx="2160000" cy="144000"/>
            </a:xfrm>
            <a:prstGeom prst="rect">
              <a:avLst/>
            </a:prstGeom>
          </p:spPr>
        </p:pic>
        <p:sp>
          <p:nvSpPr>
            <p:cNvPr id="672" name="pl135"/>
            <p:cNvSpPr/>
            <p:nvPr/>
          </p:nvSpPr>
          <p:spPr>
            <a:xfrm>
              <a:off x="3548226"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73" name="pl136"/>
            <p:cNvSpPr/>
            <p:nvPr/>
          </p:nvSpPr>
          <p:spPr>
            <a:xfrm>
              <a:off x="4001447"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74" name="pl137"/>
            <p:cNvSpPr/>
            <p:nvPr/>
          </p:nvSpPr>
          <p:spPr>
            <a:xfrm>
              <a:off x="4454668"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75" name="pl138"/>
            <p:cNvSpPr/>
            <p:nvPr/>
          </p:nvSpPr>
          <p:spPr>
            <a:xfrm>
              <a:off x="4907889"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76" name="pl139"/>
            <p:cNvSpPr/>
            <p:nvPr/>
          </p:nvSpPr>
          <p:spPr>
            <a:xfrm>
              <a:off x="3548226"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77" name="pl140"/>
            <p:cNvSpPr/>
            <p:nvPr/>
          </p:nvSpPr>
          <p:spPr>
            <a:xfrm>
              <a:off x="4001447"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78" name="pl141"/>
            <p:cNvSpPr/>
            <p:nvPr/>
          </p:nvSpPr>
          <p:spPr>
            <a:xfrm>
              <a:off x="4454668"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79" name="pl142"/>
            <p:cNvSpPr/>
            <p:nvPr/>
          </p:nvSpPr>
          <p:spPr>
            <a:xfrm>
              <a:off x="4907889"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80" name="tx143"/>
            <p:cNvSpPr/>
            <p:nvPr/>
          </p:nvSpPr>
          <p:spPr>
            <a:xfrm>
              <a:off x="3442279"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a:t>
              </a:r>
            </a:p>
          </p:txBody>
        </p:sp>
        <p:sp>
          <p:nvSpPr>
            <p:cNvPr id="681" name="tx144"/>
            <p:cNvSpPr/>
            <p:nvPr/>
          </p:nvSpPr>
          <p:spPr>
            <a:xfrm>
              <a:off x="3895500"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682" name="tx145"/>
            <p:cNvSpPr/>
            <p:nvPr/>
          </p:nvSpPr>
          <p:spPr>
            <a:xfrm>
              <a:off x="4348721" y="10137029"/>
              <a:ext cx="211894"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300</a:t>
              </a:r>
            </a:p>
          </p:txBody>
        </p:sp>
        <p:sp>
          <p:nvSpPr>
            <p:cNvPr id="683" name="tx146"/>
            <p:cNvSpPr/>
            <p:nvPr/>
          </p:nvSpPr>
          <p:spPr>
            <a:xfrm>
              <a:off x="4801942"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684" name="tx147"/>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685" name="Content Placeholder 684"/>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686" name="Content Placeholder 685"/>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RE-ESTABLISHED</a:t>
            </a:r>
          </a:p>
        </p:txBody>
      </p:sp>
      <p:sp>
        <p:nvSpPr>
          <p:cNvPr id="687" name="Content Placeholder 686"/>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3206403"/>
            <a:ext cx="9675612"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Disclaimer</a:t>
            </a:r>
          </a:p>
        </p:txBody>
      </p:sp>
      <p:sp>
        <p:nvSpPr>
          <p:cNvPr id="3" name="Content Placeholder 2"/>
          <p:cNvSpPr>
            <a:spLocks noGrp="1"/>
          </p:cNvSpPr>
          <p:nvPr>
            <p:ph/>
          </p:nvPr>
        </p:nvSpPr>
        <p:spPr>
          <a:xfrm>
            <a:off x="914400" y="4572000"/>
            <a:ext cx="18288000" cy="2743200"/>
          </a:xfrm>
        </p:spPr>
        <p:txBody>
          <a:bodyPr/>
          <a:lstStyle/>
          <a:p>
            <a:pPr marL="0" marR="0" algn="l">
              <a:lnSpc>
                <a:spcPct val="100000"/>
              </a:lnSpc>
              <a:spcBef>
                <a:spcPts val="0"/>
              </a:spcBef>
              <a:spcAft>
                <a:spcPts val="0"/>
              </a:spcAft>
              <a:buNone/>
            </a:pPr>
            <a:r>
              <a:rPr sz="2600" b="0" i="0" u="none" cap="none">
                <a:solidFill>
                  <a:srgbClr val="000000">
                    <a:alpha val="100000"/>
                  </a:srgbClr>
                </a:solidFill>
                <a:latin typeface="Poppins"/>
                <a:cs typeface="Poppins"/>
                <a:sym typeface="Poppins"/>
              </a:rPr>
              <a:t>Please note that all data contained within is provisional.  The number of cases of measles and rubella officially reported by a member state is only available by July of each year (through the joint WHO UNICEF annual data collection exercise). If any numbers from this provisional data are quoted, they should be properly sourced with a date (i.e. "provisional data based on monthly data reported to WHO (Geneva) as of July 2026"). For official data from 1980-2024, please visit our website.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Guatemala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93662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23914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54167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2844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458788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389041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319293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249546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212956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12956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5281870"/>
              <a:ext cx="234305" cy="34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5282568"/>
              <a:ext cx="234305" cy="27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5274198"/>
              <a:ext cx="234305" cy="111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5283265"/>
              <a:ext cx="234305" cy="20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5265828"/>
              <a:ext cx="234305" cy="195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268618"/>
              <a:ext cx="234305" cy="167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272803"/>
              <a:ext cx="234305" cy="125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5271408"/>
              <a:ext cx="234305" cy="139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272803"/>
              <a:ext cx="234305" cy="125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270711"/>
              <a:ext cx="234305" cy="146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5280475"/>
              <a:ext cx="234305" cy="48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0" name="pg59"/>
            <p:cNvSpPr/>
            <p:nvPr/>
          </p:nvSpPr>
          <p:spPr>
            <a:xfrm>
              <a:off x="2825951" y="2153563"/>
              <a:ext cx="1705271" cy="373922"/>
            </a:xfrm>
            <a:custGeom>
              <a:avLst/>
              <a:gdLst/>
              <a:ahLst/>
              <a:cxnLst/>
              <a:rect l="0" t="0" r="0" b="0"/>
              <a:pathLst>
                <a:path w="1705271" h="373922">
                  <a:moveTo>
                    <a:pt x="31220" y="373922"/>
                  </a:moveTo>
                  <a:lnTo>
                    <a:pt x="1674050" y="373922"/>
                  </a:lnTo>
                  <a:lnTo>
                    <a:pt x="1672793" y="373897"/>
                  </a:lnTo>
                  <a:lnTo>
                    <a:pt x="1677814" y="373695"/>
                  </a:lnTo>
                  <a:lnTo>
                    <a:pt x="1682737" y="372690"/>
                  </a:lnTo>
                  <a:lnTo>
                    <a:pt x="1687435" y="370908"/>
                  </a:lnTo>
                  <a:lnTo>
                    <a:pt x="1691786" y="368396"/>
                  </a:lnTo>
                  <a:lnTo>
                    <a:pt x="1695678" y="365218"/>
                  </a:lnTo>
                  <a:lnTo>
                    <a:pt x="1699010" y="361457"/>
                  </a:lnTo>
                  <a:lnTo>
                    <a:pt x="1701695" y="357211"/>
                  </a:lnTo>
                  <a:lnTo>
                    <a:pt x="1703664" y="352588"/>
                  </a:lnTo>
                  <a:lnTo>
                    <a:pt x="1704867" y="347710"/>
                  </a:lnTo>
                  <a:lnTo>
                    <a:pt x="1705271" y="342702"/>
                  </a:lnTo>
                  <a:lnTo>
                    <a:pt x="1705271" y="31220"/>
                  </a:lnTo>
                  <a:lnTo>
                    <a:pt x="1704867" y="26212"/>
                  </a:lnTo>
                  <a:lnTo>
                    <a:pt x="1703664" y="21334"/>
                  </a:lnTo>
                  <a:lnTo>
                    <a:pt x="1701695" y="16711"/>
                  </a:lnTo>
                  <a:lnTo>
                    <a:pt x="1699010" y="12465"/>
                  </a:lnTo>
                  <a:lnTo>
                    <a:pt x="1695678" y="8704"/>
                  </a:lnTo>
                  <a:lnTo>
                    <a:pt x="1691786" y="5526"/>
                  </a:lnTo>
                  <a:lnTo>
                    <a:pt x="1687435" y="3014"/>
                  </a:lnTo>
                  <a:lnTo>
                    <a:pt x="1682737" y="1232"/>
                  </a:lnTo>
                  <a:lnTo>
                    <a:pt x="1677814" y="227"/>
                  </a:lnTo>
                  <a:lnTo>
                    <a:pt x="167405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1" name="tx60"/>
            <p:cNvSpPr/>
            <p:nvPr/>
          </p:nvSpPr>
          <p:spPr>
            <a:xfrm>
              <a:off x="2950833" y="2239827"/>
              <a:ext cx="1455506"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62" name="pg61"/>
            <p:cNvSpPr/>
            <p:nvPr/>
          </p:nvSpPr>
          <p:spPr>
            <a:xfrm>
              <a:off x="3104692"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3" name="tx62"/>
            <p:cNvSpPr/>
            <p:nvPr/>
          </p:nvSpPr>
          <p:spPr>
            <a:xfrm>
              <a:off x="3208761"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64" name="rc63"/>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5" name="rc64"/>
            <p:cNvSpPr/>
            <p:nvPr/>
          </p:nvSpPr>
          <p:spPr>
            <a:xfrm>
              <a:off x="5266656" y="2153563"/>
              <a:ext cx="3176137" cy="3131794"/>
            </a:xfrm>
            <a:prstGeom prst="rect">
              <a:avLst/>
            </a:prstGeom>
            <a:solidFill>
              <a:srgbClr val="FFFFFF">
                <a:alpha val="100000"/>
              </a:srgbClr>
            </a:solidFill>
          </p:spPr>
          <p:txBody>
            <a:bodyPr/>
            <a:lstStyle/>
            <a:p>
              <a:endParaRPr/>
            </a:p>
          </p:txBody>
        </p:sp>
        <p:sp>
          <p:nvSpPr>
            <p:cNvPr id="66" name="pl65"/>
            <p:cNvSpPr/>
            <p:nvPr/>
          </p:nvSpPr>
          <p:spPr>
            <a:xfrm>
              <a:off x="5266656" y="493662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7" name="pl66"/>
            <p:cNvSpPr/>
            <p:nvPr/>
          </p:nvSpPr>
          <p:spPr>
            <a:xfrm>
              <a:off x="5266656" y="423914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266656" y="354167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266656" y="2844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1" name="pl70"/>
            <p:cNvSpPr/>
            <p:nvPr/>
          </p:nvSpPr>
          <p:spPr>
            <a:xfrm>
              <a:off x="5266656" y="458788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266656" y="389041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3" name="pl72"/>
            <p:cNvSpPr/>
            <p:nvPr/>
          </p:nvSpPr>
          <p:spPr>
            <a:xfrm>
              <a:off x="5266656" y="319293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266656" y="249546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5" name="rc74"/>
            <p:cNvSpPr/>
            <p:nvPr/>
          </p:nvSpPr>
          <p:spPr>
            <a:xfrm>
              <a:off x="530570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30570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30570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305706" y="5274198"/>
              <a:ext cx="234305" cy="111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56604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56604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56604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566046" y="5277686"/>
              <a:ext cx="234305" cy="76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82638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82638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82638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826385" y="5259551"/>
              <a:ext cx="234305" cy="2580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08672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08672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08672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086724" y="5276291"/>
              <a:ext cx="234305" cy="90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34706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34706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34706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347063" y="5267223"/>
              <a:ext cx="234305" cy="181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0740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0740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0740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07402" y="5270711"/>
              <a:ext cx="234305" cy="146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86774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86774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86774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867741" y="5267223"/>
              <a:ext cx="234305" cy="181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12808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12808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12808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128081" y="5265828"/>
              <a:ext cx="234305" cy="195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38842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38842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38842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388420" y="5265131"/>
              <a:ext cx="234305" cy="202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64875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64875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64875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648759" y="5278383"/>
              <a:ext cx="234305" cy="69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0909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0909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0909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09098" y="5280475"/>
              <a:ext cx="234305" cy="48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16943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16943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16943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169437" y="5283963"/>
              <a:ext cx="234305" cy="13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3" name="pg122"/>
            <p:cNvSpPr/>
            <p:nvPr/>
          </p:nvSpPr>
          <p:spPr>
            <a:xfrm>
              <a:off x="6002089" y="2153563"/>
              <a:ext cx="1705271" cy="373922"/>
            </a:xfrm>
            <a:custGeom>
              <a:avLst/>
              <a:gdLst/>
              <a:ahLst/>
              <a:cxnLst/>
              <a:rect l="0" t="0" r="0" b="0"/>
              <a:pathLst>
                <a:path w="1705271" h="373922">
                  <a:moveTo>
                    <a:pt x="31220" y="373922"/>
                  </a:moveTo>
                  <a:lnTo>
                    <a:pt x="1674050" y="373922"/>
                  </a:lnTo>
                  <a:lnTo>
                    <a:pt x="1672793" y="373897"/>
                  </a:lnTo>
                  <a:lnTo>
                    <a:pt x="1677814" y="373695"/>
                  </a:lnTo>
                  <a:lnTo>
                    <a:pt x="1682737" y="372690"/>
                  </a:lnTo>
                  <a:lnTo>
                    <a:pt x="1687435" y="370908"/>
                  </a:lnTo>
                  <a:lnTo>
                    <a:pt x="1691786" y="368396"/>
                  </a:lnTo>
                  <a:lnTo>
                    <a:pt x="1695678" y="365218"/>
                  </a:lnTo>
                  <a:lnTo>
                    <a:pt x="1699010" y="361457"/>
                  </a:lnTo>
                  <a:lnTo>
                    <a:pt x="1701695" y="357211"/>
                  </a:lnTo>
                  <a:lnTo>
                    <a:pt x="1703664" y="352588"/>
                  </a:lnTo>
                  <a:lnTo>
                    <a:pt x="1704867" y="347710"/>
                  </a:lnTo>
                  <a:lnTo>
                    <a:pt x="1705271" y="342702"/>
                  </a:lnTo>
                  <a:lnTo>
                    <a:pt x="1705271" y="31220"/>
                  </a:lnTo>
                  <a:lnTo>
                    <a:pt x="1704867" y="26212"/>
                  </a:lnTo>
                  <a:lnTo>
                    <a:pt x="1703664" y="21334"/>
                  </a:lnTo>
                  <a:lnTo>
                    <a:pt x="1701695" y="16711"/>
                  </a:lnTo>
                  <a:lnTo>
                    <a:pt x="1699010" y="12465"/>
                  </a:lnTo>
                  <a:lnTo>
                    <a:pt x="1695678" y="8704"/>
                  </a:lnTo>
                  <a:lnTo>
                    <a:pt x="1691786" y="5526"/>
                  </a:lnTo>
                  <a:lnTo>
                    <a:pt x="1687435" y="3014"/>
                  </a:lnTo>
                  <a:lnTo>
                    <a:pt x="1682737" y="1232"/>
                  </a:lnTo>
                  <a:lnTo>
                    <a:pt x="1677814" y="227"/>
                  </a:lnTo>
                  <a:lnTo>
                    <a:pt x="167405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4" name="tx123"/>
            <p:cNvSpPr/>
            <p:nvPr/>
          </p:nvSpPr>
          <p:spPr>
            <a:xfrm>
              <a:off x="6126971" y="2239827"/>
              <a:ext cx="1455506"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125" name="pg124"/>
            <p:cNvSpPr/>
            <p:nvPr/>
          </p:nvSpPr>
          <p:spPr>
            <a:xfrm>
              <a:off x="6280830"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6" name="tx125"/>
            <p:cNvSpPr/>
            <p:nvPr/>
          </p:nvSpPr>
          <p:spPr>
            <a:xfrm>
              <a:off x="6384899"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127" name="rc126"/>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28" name="rc127"/>
            <p:cNvSpPr/>
            <p:nvPr/>
          </p:nvSpPr>
          <p:spPr>
            <a:xfrm>
              <a:off x="8442793" y="2153563"/>
              <a:ext cx="3176137" cy="3131794"/>
            </a:xfrm>
            <a:prstGeom prst="rect">
              <a:avLst/>
            </a:prstGeom>
            <a:solidFill>
              <a:srgbClr val="FFFFFF">
                <a:alpha val="100000"/>
              </a:srgbClr>
            </a:solidFill>
          </p:spPr>
          <p:txBody>
            <a:bodyPr/>
            <a:lstStyle/>
            <a:p>
              <a:endParaRPr/>
            </a:p>
          </p:txBody>
        </p:sp>
        <p:sp>
          <p:nvSpPr>
            <p:cNvPr id="129" name="pl128"/>
            <p:cNvSpPr/>
            <p:nvPr/>
          </p:nvSpPr>
          <p:spPr>
            <a:xfrm>
              <a:off x="8442793" y="493662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0" name="pl129"/>
            <p:cNvSpPr/>
            <p:nvPr/>
          </p:nvSpPr>
          <p:spPr>
            <a:xfrm>
              <a:off x="8442793" y="423914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1" name="pl130"/>
            <p:cNvSpPr/>
            <p:nvPr/>
          </p:nvSpPr>
          <p:spPr>
            <a:xfrm>
              <a:off x="8442793" y="354167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8442793" y="2844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4" name="pl133"/>
            <p:cNvSpPr/>
            <p:nvPr/>
          </p:nvSpPr>
          <p:spPr>
            <a:xfrm>
              <a:off x="8442793" y="458788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5" name="pl134"/>
            <p:cNvSpPr/>
            <p:nvPr/>
          </p:nvSpPr>
          <p:spPr>
            <a:xfrm>
              <a:off x="8442793" y="389041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6" name="pl135"/>
            <p:cNvSpPr/>
            <p:nvPr/>
          </p:nvSpPr>
          <p:spPr>
            <a:xfrm>
              <a:off x="8442793" y="319293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pl136"/>
            <p:cNvSpPr/>
            <p:nvPr/>
          </p:nvSpPr>
          <p:spPr>
            <a:xfrm>
              <a:off x="8442793" y="249546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rc137"/>
            <p:cNvSpPr/>
            <p:nvPr/>
          </p:nvSpPr>
          <p:spPr>
            <a:xfrm>
              <a:off x="848184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48184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48184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8481844" y="5276291"/>
              <a:ext cx="234305" cy="90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74218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74218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74218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742183" y="5273501"/>
              <a:ext cx="234305" cy="118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00252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00252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00252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002523" y="5270013"/>
              <a:ext cx="234305" cy="153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26286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26286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26286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262862" y="5264434"/>
              <a:ext cx="234305" cy="209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52320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52320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52320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523201" y="5268618"/>
              <a:ext cx="234305" cy="167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78354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78354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78354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783540" y="5260946"/>
              <a:ext cx="234305" cy="244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04387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04387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04387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043879" y="5273501"/>
              <a:ext cx="234305" cy="118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30421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30421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30421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304218" y="5261644"/>
              <a:ext cx="234305" cy="237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56455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56455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56455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564558" y="5276988"/>
              <a:ext cx="234305" cy="83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82489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82489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82489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824897" y="5274896"/>
              <a:ext cx="234305" cy="1046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08523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08523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08523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085236" y="5270013"/>
              <a:ext cx="234305" cy="153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34557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34557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34557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345575" y="5281870"/>
              <a:ext cx="234305" cy="34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6" name="pg185"/>
            <p:cNvSpPr/>
            <p:nvPr/>
          </p:nvSpPr>
          <p:spPr>
            <a:xfrm>
              <a:off x="10360562"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87" name="pg186"/>
            <p:cNvSpPr/>
            <p:nvPr/>
          </p:nvSpPr>
          <p:spPr>
            <a:xfrm>
              <a:off x="9178227" y="2153563"/>
              <a:ext cx="1705271" cy="373922"/>
            </a:xfrm>
            <a:custGeom>
              <a:avLst/>
              <a:gdLst/>
              <a:ahLst/>
              <a:cxnLst/>
              <a:rect l="0" t="0" r="0" b="0"/>
              <a:pathLst>
                <a:path w="1705271" h="373922">
                  <a:moveTo>
                    <a:pt x="31220" y="373922"/>
                  </a:moveTo>
                  <a:lnTo>
                    <a:pt x="1674050" y="373922"/>
                  </a:lnTo>
                  <a:lnTo>
                    <a:pt x="1672793" y="373897"/>
                  </a:lnTo>
                  <a:lnTo>
                    <a:pt x="1677814" y="373695"/>
                  </a:lnTo>
                  <a:lnTo>
                    <a:pt x="1682737" y="372690"/>
                  </a:lnTo>
                  <a:lnTo>
                    <a:pt x="1687435" y="370908"/>
                  </a:lnTo>
                  <a:lnTo>
                    <a:pt x="1691786" y="368396"/>
                  </a:lnTo>
                  <a:lnTo>
                    <a:pt x="1695678" y="365218"/>
                  </a:lnTo>
                  <a:lnTo>
                    <a:pt x="1699010" y="361457"/>
                  </a:lnTo>
                  <a:lnTo>
                    <a:pt x="1701695" y="357211"/>
                  </a:lnTo>
                  <a:lnTo>
                    <a:pt x="1703664" y="352588"/>
                  </a:lnTo>
                  <a:lnTo>
                    <a:pt x="1704867" y="347710"/>
                  </a:lnTo>
                  <a:lnTo>
                    <a:pt x="1705271" y="342702"/>
                  </a:lnTo>
                  <a:lnTo>
                    <a:pt x="1705271" y="31220"/>
                  </a:lnTo>
                  <a:lnTo>
                    <a:pt x="1704867" y="26212"/>
                  </a:lnTo>
                  <a:lnTo>
                    <a:pt x="1703664" y="21334"/>
                  </a:lnTo>
                  <a:lnTo>
                    <a:pt x="1701695" y="16711"/>
                  </a:lnTo>
                  <a:lnTo>
                    <a:pt x="1699010" y="12465"/>
                  </a:lnTo>
                  <a:lnTo>
                    <a:pt x="1695678" y="8704"/>
                  </a:lnTo>
                  <a:lnTo>
                    <a:pt x="1691786" y="5526"/>
                  </a:lnTo>
                  <a:lnTo>
                    <a:pt x="1687435" y="3014"/>
                  </a:lnTo>
                  <a:lnTo>
                    <a:pt x="1682737" y="1232"/>
                  </a:lnTo>
                  <a:lnTo>
                    <a:pt x="1677814" y="227"/>
                  </a:lnTo>
                  <a:lnTo>
                    <a:pt x="167405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8" name="tx187"/>
            <p:cNvSpPr/>
            <p:nvPr/>
          </p:nvSpPr>
          <p:spPr>
            <a:xfrm>
              <a:off x="9303109" y="2239827"/>
              <a:ext cx="1455506"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189" name="pg188"/>
            <p:cNvSpPr/>
            <p:nvPr/>
          </p:nvSpPr>
          <p:spPr>
            <a:xfrm>
              <a:off x="9456968"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0" name="tx189"/>
            <p:cNvSpPr/>
            <p:nvPr/>
          </p:nvSpPr>
          <p:spPr>
            <a:xfrm>
              <a:off x="9561037"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191" name="rc190"/>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2" name="rc191"/>
            <p:cNvSpPr/>
            <p:nvPr/>
          </p:nvSpPr>
          <p:spPr>
            <a:xfrm>
              <a:off x="11618931" y="2153563"/>
              <a:ext cx="3176137" cy="3131794"/>
            </a:xfrm>
            <a:prstGeom prst="rect">
              <a:avLst/>
            </a:prstGeom>
            <a:solidFill>
              <a:srgbClr val="FFFFFF">
                <a:alpha val="100000"/>
              </a:srgbClr>
            </a:solidFill>
          </p:spPr>
          <p:txBody>
            <a:bodyPr/>
            <a:lstStyle/>
            <a:p>
              <a:endParaRPr/>
            </a:p>
          </p:txBody>
        </p:sp>
        <p:sp>
          <p:nvSpPr>
            <p:cNvPr id="193" name="pl192"/>
            <p:cNvSpPr/>
            <p:nvPr/>
          </p:nvSpPr>
          <p:spPr>
            <a:xfrm>
              <a:off x="11618931" y="493662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4" name="pl193"/>
            <p:cNvSpPr/>
            <p:nvPr/>
          </p:nvSpPr>
          <p:spPr>
            <a:xfrm>
              <a:off x="11618931" y="423914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5" name="pl194"/>
            <p:cNvSpPr/>
            <p:nvPr/>
          </p:nvSpPr>
          <p:spPr>
            <a:xfrm>
              <a:off x="11618931" y="354167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6" name="pl195"/>
            <p:cNvSpPr/>
            <p:nvPr/>
          </p:nvSpPr>
          <p:spPr>
            <a:xfrm>
              <a:off x="11618931" y="2844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7" name="pl196"/>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8" name="pl197"/>
            <p:cNvSpPr/>
            <p:nvPr/>
          </p:nvSpPr>
          <p:spPr>
            <a:xfrm>
              <a:off x="11618931" y="458788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9" name="pl198"/>
            <p:cNvSpPr/>
            <p:nvPr/>
          </p:nvSpPr>
          <p:spPr>
            <a:xfrm>
              <a:off x="11618931" y="389041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0" name="pl199"/>
            <p:cNvSpPr/>
            <p:nvPr/>
          </p:nvSpPr>
          <p:spPr>
            <a:xfrm>
              <a:off x="11618931" y="319293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1" name="pl200"/>
            <p:cNvSpPr/>
            <p:nvPr/>
          </p:nvSpPr>
          <p:spPr>
            <a:xfrm>
              <a:off x="11618931" y="249546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2" name="rc201"/>
            <p:cNvSpPr/>
            <p:nvPr/>
          </p:nvSpPr>
          <p:spPr>
            <a:xfrm>
              <a:off x="1165798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165798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65798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1657982" y="5282568"/>
              <a:ext cx="234305" cy="27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191832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191832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191832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1918321" y="5276988"/>
              <a:ext cx="234305" cy="83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1786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17866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17866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178660" y="5267921"/>
              <a:ext cx="234305" cy="174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43900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43900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43900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439000" y="5275593"/>
              <a:ext cx="234305" cy="97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69933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69933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69933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699339" y="5265828"/>
              <a:ext cx="234305" cy="195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95967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95967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95967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959678" y="5249089"/>
              <a:ext cx="234305" cy="362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22001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22001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22001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220017" y="5227467"/>
              <a:ext cx="234305" cy="578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48035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48035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48035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480356" y="5242114"/>
              <a:ext cx="234305" cy="432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74069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74069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74069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740696" y="5259551"/>
              <a:ext cx="234305" cy="2580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00103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00103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00103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001035" y="5269316"/>
              <a:ext cx="234305" cy="160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26137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26137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26137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261374" y="5268618"/>
              <a:ext cx="234305" cy="167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52171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52171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52171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521713" y="5280475"/>
              <a:ext cx="234305" cy="48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0" name="pg249"/>
            <p:cNvSpPr/>
            <p:nvPr/>
          </p:nvSpPr>
          <p:spPr>
            <a:xfrm>
              <a:off x="12354364" y="2153563"/>
              <a:ext cx="1705271" cy="373922"/>
            </a:xfrm>
            <a:custGeom>
              <a:avLst/>
              <a:gdLst/>
              <a:ahLst/>
              <a:cxnLst/>
              <a:rect l="0" t="0" r="0" b="0"/>
              <a:pathLst>
                <a:path w="1705271" h="373922">
                  <a:moveTo>
                    <a:pt x="31220" y="373922"/>
                  </a:moveTo>
                  <a:lnTo>
                    <a:pt x="1674050" y="373922"/>
                  </a:lnTo>
                  <a:lnTo>
                    <a:pt x="1672793" y="373897"/>
                  </a:lnTo>
                  <a:lnTo>
                    <a:pt x="1677814" y="373695"/>
                  </a:lnTo>
                  <a:lnTo>
                    <a:pt x="1682737" y="372690"/>
                  </a:lnTo>
                  <a:lnTo>
                    <a:pt x="1687435" y="370908"/>
                  </a:lnTo>
                  <a:lnTo>
                    <a:pt x="1691786" y="368396"/>
                  </a:lnTo>
                  <a:lnTo>
                    <a:pt x="1695678" y="365218"/>
                  </a:lnTo>
                  <a:lnTo>
                    <a:pt x="1699010" y="361457"/>
                  </a:lnTo>
                  <a:lnTo>
                    <a:pt x="1701695" y="357211"/>
                  </a:lnTo>
                  <a:lnTo>
                    <a:pt x="1703664" y="352588"/>
                  </a:lnTo>
                  <a:lnTo>
                    <a:pt x="1704867" y="347710"/>
                  </a:lnTo>
                  <a:lnTo>
                    <a:pt x="1705271" y="342702"/>
                  </a:lnTo>
                  <a:lnTo>
                    <a:pt x="1705271" y="31220"/>
                  </a:lnTo>
                  <a:lnTo>
                    <a:pt x="1704867" y="26212"/>
                  </a:lnTo>
                  <a:lnTo>
                    <a:pt x="1703664" y="21334"/>
                  </a:lnTo>
                  <a:lnTo>
                    <a:pt x="1701695" y="16711"/>
                  </a:lnTo>
                  <a:lnTo>
                    <a:pt x="1699010" y="12465"/>
                  </a:lnTo>
                  <a:lnTo>
                    <a:pt x="1695678" y="8704"/>
                  </a:lnTo>
                  <a:lnTo>
                    <a:pt x="1691786" y="5526"/>
                  </a:lnTo>
                  <a:lnTo>
                    <a:pt x="1687435" y="3014"/>
                  </a:lnTo>
                  <a:lnTo>
                    <a:pt x="1682737" y="1232"/>
                  </a:lnTo>
                  <a:lnTo>
                    <a:pt x="1677814" y="227"/>
                  </a:lnTo>
                  <a:lnTo>
                    <a:pt x="167405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1" name="tx250"/>
            <p:cNvSpPr/>
            <p:nvPr/>
          </p:nvSpPr>
          <p:spPr>
            <a:xfrm>
              <a:off x="12479247" y="2239827"/>
              <a:ext cx="1455506"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252" name="pg251"/>
            <p:cNvSpPr/>
            <p:nvPr/>
          </p:nvSpPr>
          <p:spPr>
            <a:xfrm>
              <a:off x="12633106"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3" name="tx252"/>
            <p:cNvSpPr/>
            <p:nvPr/>
          </p:nvSpPr>
          <p:spPr>
            <a:xfrm>
              <a:off x="12737175"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 case(s)</a:t>
              </a:r>
            </a:p>
          </p:txBody>
        </p:sp>
        <p:sp>
          <p:nvSpPr>
            <p:cNvPr id="254" name="rc253"/>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5" name="rc254"/>
            <p:cNvSpPr/>
            <p:nvPr/>
          </p:nvSpPr>
          <p:spPr>
            <a:xfrm>
              <a:off x="14795069" y="2153563"/>
              <a:ext cx="3176137" cy="3131794"/>
            </a:xfrm>
            <a:prstGeom prst="rect">
              <a:avLst/>
            </a:prstGeom>
            <a:solidFill>
              <a:srgbClr val="FFFFFF">
                <a:alpha val="100000"/>
              </a:srgbClr>
            </a:solidFill>
          </p:spPr>
          <p:txBody>
            <a:bodyPr/>
            <a:lstStyle/>
            <a:p>
              <a:endParaRPr/>
            </a:p>
          </p:txBody>
        </p:sp>
        <p:sp>
          <p:nvSpPr>
            <p:cNvPr id="256" name="pl255"/>
            <p:cNvSpPr/>
            <p:nvPr/>
          </p:nvSpPr>
          <p:spPr>
            <a:xfrm>
              <a:off x="14795069" y="493662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7" name="pl256"/>
            <p:cNvSpPr/>
            <p:nvPr/>
          </p:nvSpPr>
          <p:spPr>
            <a:xfrm>
              <a:off x="14795069" y="4239148"/>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8" name="pl257"/>
            <p:cNvSpPr/>
            <p:nvPr/>
          </p:nvSpPr>
          <p:spPr>
            <a:xfrm>
              <a:off x="14795069" y="354167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9" name="pl258"/>
            <p:cNvSpPr/>
            <p:nvPr/>
          </p:nvSpPr>
          <p:spPr>
            <a:xfrm>
              <a:off x="14795069" y="2844201"/>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1" name="pl260"/>
            <p:cNvSpPr/>
            <p:nvPr/>
          </p:nvSpPr>
          <p:spPr>
            <a:xfrm>
              <a:off x="14795069" y="458788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2" name="pl261"/>
            <p:cNvSpPr/>
            <p:nvPr/>
          </p:nvSpPr>
          <p:spPr>
            <a:xfrm>
              <a:off x="14795069" y="3890411"/>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3" name="pl262"/>
            <p:cNvSpPr/>
            <p:nvPr/>
          </p:nvSpPr>
          <p:spPr>
            <a:xfrm>
              <a:off x="14795069" y="319293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4795069" y="249546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5" name="rc264"/>
            <p:cNvSpPr/>
            <p:nvPr/>
          </p:nvSpPr>
          <p:spPr>
            <a:xfrm>
              <a:off x="14834120" y="5156325"/>
              <a:ext cx="234305" cy="1290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4834120" y="51563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4834120" y="51563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4834120" y="515632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094459" y="4622758"/>
              <a:ext cx="234305" cy="6625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094459" y="46227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094459" y="46227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094459" y="46227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354798" y="2876285"/>
              <a:ext cx="234305" cy="24090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354798" y="287628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354798" y="287628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354798" y="287628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615138" y="4336794"/>
              <a:ext cx="234305" cy="9485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615138" y="433679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615138" y="433679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615138" y="433679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875477" y="4669489"/>
              <a:ext cx="234305" cy="6158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875477" y="466948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875477" y="466948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875477" y="466948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6135816" y="5121452"/>
              <a:ext cx="234305" cy="1639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6135816" y="512145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6135816" y="5121452"/>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6135816" y="512145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9" name="pg288"/>
            <p:cNvSpPr/>
            <p:nvPr/>
          </p:nvSpPr>
          <p:spPr>
            <a:xfrm>
              <a:off x="15458091"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0" name="tx289"/>
            <p:cNvSpPr/>
            <p:nvPr/>
          </p:nvSpPr>
          <p:spPr>
            <a:xfrm>
              <a:off x="15582974"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7,067 case(s)</a:t>
              </a:r>
            </a:p>
          </p:txBody>
        </p:sp>
        <p:sp>
          <p:nvSpPr>
            <p:cNvPr id="291" name="pg290"/>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2" name="rc291"/>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3" name="tx292"/>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4" name="tx293"/>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95" name="tx294"/>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96" name="tx295"/>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7" name="tx296"/>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98" name="pl297"/>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tx309"/>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1" name="tx310"/>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2" name="tx311"/>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3" name="tx312"/>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4" name="tx313"/>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5" name="tx314"/>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16" name="tx315"/>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7" name="tx316"/>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18" name="tx317"/>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9" name="tx318"/>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0" name="tx319"/>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1" name="tx320"/>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2" name="pl321"/>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tx333"/>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5" name="tx334"/>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36" name="tx335"/>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7" name="tx336"/>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8" name="tx337"/>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9" name="tx338"/>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0" name="tx339"/>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1" name="tx340"/>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2" name="tx341"/>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3" name="tx342"/>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4" name="tx343"/>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5" name="tx344"/>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46" name="pl345"/>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350"/>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tx357"/>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9" name="tx358"/>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0" name="tx359"/>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1" name="tx360"/>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2" name="tx361"/>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3" name="tx362"/>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4" name="tx363"/>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65" name="tx364"/>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66" name="tx365"/>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7" name="tx366"/>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8" name="tx367"/>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9" name="tx368"/>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0" name="pl369"/>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tx381"/>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3" name="tx382"/>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4" name="tx383"/>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85" name="tx384"/>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86" name="tx385"/>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7" name="tx386"/>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8" name="tx387"/>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9" name="tx388"/>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0" name="tx389"/>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1" name="tx390"/>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2" name="tx391"/>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3" name="tx392"/>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4" name="pl393"/>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tx405"/>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7" name="tx406"/>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8" name="tx407"/>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9" name="tx408"/>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0" name="tx409"/>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1" name="tx410"/>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2" name="tx411"/>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3" name="tx412"/>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4" name="tx413"/>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15" name="tx414"/>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16" name="tx415"/>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7" name="tx416"/>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8" name="tx417"/>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19" name="tx418"/>
            <p:cNvSpPr/>
            <p:nvPr/>
          </p:nvSpPr>
          <p:spPr>
            <a:xfrm>
              <a:off x="1230614" y="4473026"/>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20" name="tx419"/>
            <p:cNvSpPr/>
            <p:nvPr/>
          </p:nvSpPr>
          <p:spPr>
            <a:xfrm>
              <a:off x="1230614" y="3775553"/>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1" name="tx420"/>
            <p:cNvSpPr/>
            <p:nvPr/>
          </p:nvSpPr>
          <p:spPr>
            <a:xfrm>
              <a:off x="1230614" y="3078080"/>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422" name="tx421"/>
            <p:cNvSpPr/>
            <p:nvPr/>
          </p:nvSpPr>
          <p:spPr>
            <a:xfrm>
              <a:off x="1230614" y="238060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23" name="pl422"/>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4" name="pl423"/>
            <p:cNvSpPr/>
            <p:nvPr/>
          </p:nvSpPr>
          <p:spPr>
            <a:xfrm>
              <a:off x="2055723" y="45878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5" name="pl424"/>
            <p:cNvSpPr/>
            <p:nvPr/>
          </p:nvSpPr>
          <p:spPr>
            <a:xfrm>
              <a:off x="2055723" y="38904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6" name="pl425"/>
            <p:cNvSpPr/>
            <p:nvPr/>
          </p:nvSpPr>
          <p:spPr>
            <a:xfrm>
              <a:off x="2055723" y="31929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2055723" y="249546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8" name="tx427"/>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29" name="rc428"/>
            <p:cNvSpPr/>
            <p:nvPr/>
          </p:nvSpPr>
          <p:spPr>
            <a:xfrm>
              <a:off x="18110385" y="2153563"/>
              <a:ext cx="1240079" cy="413498"/>
            </a:xfrm>
            <a:prstGeom prst="rect">
              <a:avLst/>
            </a:prstGeom>
            <a:solidFill>
              <a:srgbClr val="FFFFFF">
                <a:alpha val="100000"/>
              </a:srgbClr>
            </a:solidFill>
          </p:spPr>
          <p:txBody>
            <a:bodyPr/>
            <a:lstStyle/>
            <a:p>
              <a:endParaRPr/>
            </a:p>
          </p:txBody>
        </p:sp>
        <p:sp>
          <p:nvSpPr>
            <p:cNvPr id="430" name="rc429"/>
            <p:cNvSpPr/>
            <p:nvPr/>
          </p:nvSpPr>
          <p:spPr>
            <a:xfrm>
              <a:off x="18179974" y="2223153"/>
              <a:ext cx="274319" cy="274319"/>
            </a:xfrm>
            <a:prstGeom prst="rect">
              <a:avLst/>
            </a:prstGeom>
            <a:solidFill>
              <a:srgbClr val="FFFFFF">
                <a:alpha val="100000"/>
              </a:srgbClr>
            </a:solidFill>
          </p:spPr>
          <p:txBody>
            <a:bodyPr/>
            <a:lstStyle/>
            <a:p>
              <a:endParaRPr/>
            </a:p>
          </p:txBody>
        </p:sp>
        <p:sp>
          <p:nvSpPr>
            <p:cNvPr id="431" name="pg430"/>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2" name="tx431"/>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33" name="rc432"/>
            <p:cNvSpPr/>
            <p:nvPr/>
          </p:nvSpPr>
          <p:spPr>
            <a:xfrm>
              <a:off x="18110385" y="2706240"/>
              <a:ext cx="1753945" cy="1236458"/>
            </a:xfrm>
            <a:prstGeom prst="rect">
              <a:avLst/>
            </a:prstGeom>
            <a:solidFill>
              <a:srgbClr val="FFFFFF">
                <a:alpha val="100000"/>
              </a:srgbClr>
            </a:solidFill>
          </p:spPr>
          <p:txBody>
            <a:bodyPr/>
            <a:lstStyle/>
            <a:p>
              <a:endParaRPr/>
            </a:p>
          </p:txBody>
        </p:sp>
        <p:sp>
          <p:nvSpPr>
            <p:cNvPr id="434" name="rc433"/>
            <p:cNvSpPr/>
            <p:nvPr/>
          </p:nvSpPr>
          <p:spPr>
            <a:xfrm>
              <a:off x="18179974" y="2775829"/>
              <a:ext cx="274319" cy="274319"/>
            </a:xfrm>
            <a:prstGeom prst="rect">
              <a:avLst/>
            </a:prstGeom>
            <a:solidFill>
              <a:srgbClr val="FFFFFF">
                <a:alpha val="100000"/>
              </a:srgbClr>
            </a:solidFill>
          </p:spPr>
          <p:txBody>
            <a:bodyPr/>
            <a:lstStyle/>
            <a:p>
              <a:endParaRPr/>
            </a:p>
          </p:txBody>
        </p:sp>
        <p:sp>
          <p:nvSpPr>
            <p:cNvPr id="435" name="rc434"/>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6" name="rc435"/>
            <p:cNvSpPr/>
            <p:nvPr/>
          </p:nvSpPr>
          <p:spPr>
            <a:xfrm>
              <a:off x="18179974" y="3050149"/>
              <a:ext cx="274319" cy="274319"/>
            </a:xfrm>
            <a:prstGeom prst="rect">
              <a:avLst/>
            </a:prstGeom>
            <a:solidFill>
              <a:srgbClr val="FFFFFF">
                <a:alpha val="100000"/>
              </a:srgbClr>
            </a:solidFill>
          </p:spPr>
          <p:txBody>
            <a:bodyPr/>
            <a:lstStyle/>
            <a:p>
              <a:endParaRPr/>
            </a:p>
          </p:txBody>
        </p:sp>
        <p:sp>
          <p:nvSpPr>
            <p:cNvPr id="437" name="rc436"/>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8" name="rc437"/>
            <p:cNvSpPr/>
            <p:nvPr/>
          </p:nvSpPr>
          <p:spPr>
            <a:xfrm>
              <a:off x="18179974" y="3324469"/>
              <a:ext cx="274319" cy="274320"/>
            </a:xfrm>
            <a:prstGeom prst="rect">
              <a:avLst/>
            </a:prstGeom>
            <a:solidFill>
              <a:srgbClr val="FFFFFF">
                <a:alpha val="100000"/>
              </a:srgbClr>
            </a:solidFill>
          </p:spPr>
          <p:txBody>
            <a:bodyPr/>
            <a:lstStyle/>
            <a:p>
              <a:endParaRPr/>
            </a:p>
          </p:txBody>
        </p:sp>
        <p:sp>
          <p:nvSpPr>
            <p:cNvPr id="439" name="rc438"/>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0" name="rc439"/>
            <p:cNvSpPr/>
            <p:nvPr/>
          </p:nvSpPr>
          <p:spPr>
            <a:xfrm>
              <a:off x="18179974" y="3598789"/>
              <a:ext cx="274319" cy="274320"/>
            </a:xfrm>
            <a:prstGeom prst="rect">
              <a:avLst/>
            </a:prstGeom>
            <a:solidFill>
              <a:srgbClr val="FFFFFF">
                <a:alpha val="100000"/>
              </a:srgbClr>
            </a:solidFill>
          </p:spPr>
          <p:txBody>
            <a:bodyPr/>
            <a:lstStyle/>
            <a:p>
              <a:endParaRPr/>
            </a:p>
          </p:txBody>
        </p:sp>
        <p:sp>
          <p:nvSpPr>
            <p:cNvPr id="441" name="rc440"/>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2" name="tx441"/>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43" name="tx442"/>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4" name="tx443"/>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45" name="tx444"/>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46" name="Group 445"/>
          <p:cNvGrpSpPr/>
          <p:nvPr/>
        </p:nvGrpSpPr>
        <p:grpSpPr>
          <a:xfrm>
            <a:off x="6400800" y="6217920"/>
            <a:ext cx="5486400" cy="4251960"/>
            <a:chOff x="6400800" y="6217920"/>
            <a:chExt cx="5486400" cy="4251960"/>
          </a:xfrm>
        </p:grpSpPr>
        <p:sp>
          <p:nvSpPr>
            <p:cNvPr id="447"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48"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49" name="rc5"/>
            <p:cNvSpPr/>
            <p:nvPr/>
          </p:nvSpPr>
          <p:spPr>
            <a:xfrm>
              <a:off x="7111254" y="6510025"/>
              <a:ext cx="4192015" cy="2788960"/>
            </a:xfrm>
            <a:prstGeom prst="rect">
              <a:avLst/>
            </a:prstGeom>
            <a:solidFill>
              <a:srgbClr val="FFFFFF">
                <a:alpha val="100000"/>
              </a:srgbClr>
            </a:solidFill>
          </p:spPr>
          <p:txBody>
            <a:bodyPr/>
            <a:lstStyle/>
            <a:p>
              <a:endParaRPr/>
            </a:p>
          </p:txBody>
        </p:sp>
        <p:sp>
          <p:nvSpPr>
            <p:cNvPr id="450" name="pl6"/>
            <p:cNvSpPr/>
            <p:nvPr/>
          </p:nvSpPr>
          <p:spPr>
            <a:xfrm>
              <a:off x="7111254" y="8855287"/>
              <a:ext cx="4192015" cy="0"/>
            </a:xfrm>
            <a:custGeom>
              <a:avLst/>
              <a:gdLst/>
              <a:ahLst/>
              <a:cxnLst/>
              <a:rect l="0" t="0" r="0" b="0"/>
              <a:pathLst>
                <a:path w="4192015">
                  <a:moveTo>
                    <a:pt x="0" y="0"/>
                  </a:moveTo>
                  <a:lnTo>
                    <a:pt x="4192015" y="0"/>
                  </a:lnTo>
                  <a:lnTo>
                    <a:pt x="4192015" y="0"/>
                  </a:lnTo>
                </a:path>
              </a:pathLst>
            </a:custGeom>
            <a:ln w="6775" cap="flat">
              <a:solidFill>
                <a:srgbClr val="EBEBEB">
                  <a:alpha val="100000"/>
                </a:srgbClr>
              </a:solidFill>
              <a:prstDash val="solid"/>
              <a:round/>
            </a:ln>
          </p:spPr>
          <p:txBody>
            <a:bodyPr/>
            <a:lstStyle/>
            <a:p>
              <a:endParaRPr/>
            </a:p>
          </p:txBody>
        </p:sp>
        <p:sp>
          <p:nvSpPr>
            <p:cNvPr id="451" name="pl7"/>
            <p:cNvSpPr/>
            <p:nvPr/>
          </p:nvSpPr>
          <p:spPr>
            <a:xfrm>
              <a:off x="7111254" y="8221432"/>
              <a:ext cx="4192015" cy="0"/>
            </a:xfrm>
            <a:custGeom>
              <a:avLst/>
              <a:gdLst/>
              <a:ahLst/>
              <a:cxnLst/>
              <a:rect l="0" t="0" r="0" b="0"/>
              <a:pathLst>
                <a:path w="4192015">
                  <a:moveTo>
                    <a:pt x="0" y="0"/>
                  </a:moveTo>
                  <a:lnTo>
                    <a:pt x="4192015" y="0"/>
                  </a:lnTo>
                  <a:lnTo>
                    <a:pt x="4192015" y="0"/>
                  </a:lnTo>
                </a:path>
              </a:pathLst>
            </a:custGeom>
            <a:ln w="6775" cap="flat">
              <a:solidFill>
                <a:srgbClr val="EBEBEB">
                  <a:alpha val="100000"/>
                </a:srgbClr>
              </a:solidFill>
              <a:prstDash val="solid"/>
              <a:round/>
            </a:ln>
          </p:spPr>
          <p:txBody>
            <a:bodyPr/>
            <a:lstStyle/>
            <a:p>
              <a:endParaRPr/>
            </a:p>
          </p:txBody>
        </p:sp>
        <p:sp>
          <p:nvSpPr>
            <p:cNvPr id="452" name="pl8"/>
            <p:cNvSpPr/>
            <p:nvPr/>
          </p:nvSpPr>
          <p:spPr>
            <a:xfrm>
              <a:off x="7111254" y="7587578"/>
              <a:ext cx="4192015" cy="0"/>
            </a:xfrm>
            <a:custGeom>
              <a:avLst/>
              <a:gdLst/>
              <a:ahLst/>
              <a:cxnLst/>
              <a:rect l="0" t="0" r="0" b="0"/>
              <a:pathLst>
                <a:path w="4192015">
                  <a:moveTo>
                    <a:pt x="0" y="0"/>
                  </a:moveTo>
                  <a:lnTo>
                    <a:pt x="4192015" y="0"/>
                  </a:lnTo>
                  <a:lnTo>
                    <a:pt x="4192015" y="0"/>
                  </a:lnTo>
                </a:path>
              </a:pathLst>
            </a:custGeom>
            <a:ln w="6775" cap="flat">
              <a:solidFill>
                <a:srgbClr val="EBEBEB">
                  <a:alpha val="100000"/>
                </a:srgbClr>
              </a:solidFill>
              <a:prstDash val="solid"/>
              <a:round/>
            </a:ln>
          </p:spPr>
          <p:txBody>
            <a:bodyPr/>
            <a:lstStyle/>
            <a:p>
              <a:endParaRPr/>
            </a:p>
          </p:txBody>
        </p:sp>
        <p:sp>
          <p:nvSpPr>
            <p:cNvPr id="453" name="pl9"/>
            <p:cNvSpPr/>
            <p:nvPr/>
          </p:nvSpPr>
          <p:spPr>
            <a:xfrm>
              <a:off x="7111254" y="6953723"/>
              <a:ext cx="4192015" cy="0"/>
            </a:xfrm>
            <a:custGeom>
              <a:avLst/>
              <a:gdLst/>
              <a:ahLst/>
              <a:cxnLst/>
              <a:rect l="0" t="0" r="0" b="0"/>
              <a:pathLst>
                <a:path w="4192015">
                  <a:moveTo>
                    <a:pt x="0" y="0"/>
                  </a:moveTo>
                  <a:lnTo>
                    <a:pt x="4192015" y="0"/>
                  </a:lnTo>
                  <a:lnTo>
                    <a:pt x="4192015" y="0"/>
                  </a:lnTo>
                </a:path>
              </a:pathLst>
            </a:custGeom>
            <a:ln w="6775" cap="flat">
              <a:solidFill>
                <a:srgbClr val="EBEBEB">
                  <a:alpha val="100000"/>
                </a:srgbClr>
              </a:solidFill>
              <a:prstDash val="solid"/>
              <a:round/>
            </a:ln>
          </p:spPr>
          <p:txBody>
            <a:bodyPr/>
            <a:lstStyle/>
            <a:p>
              <a:endParaRPr/>
            </a:p>
          </p:txBody>
        </p:sp>
        <p:sp>
          <p:nvSpPr>
            <p:cNvPr id="454" name="pl10"/>
            <p:cNvSpPr/>
            <p:nvPr/>
          </p:nvSpPr>
          <p:spPr>
            <a:xfrm>
              <a:off x="7111254" y="9172214"/>
              <a:ext cx="4192015" cy="0"/>
            </a:xfrm>
            <a:custGeom>
              <a:avLst/>
              <a:gdLst/>
              <a:ahLst/>
              <a:cxnLst/>
              <a:rect l="0" t="0" r="0" b="0"/>
              <a:pathLst>
                <a:path w="4192015">
                  <a:moveTo>
                    <a:pt x="0" y="0"/>
                  </a:moveTo>
                  <a:lnTo>
                    <a:pt x="4192015" y="0"/>
                  </a:lnTo>
                  <a:lnTo>
                    <a:pt x="4192015" y="0"/>
                  </a:lnTo>
                </a:path>
              </a:pathLst>
            </a:custGeom>
            <a:ln w="13550" cap="flat">
              <a:solidFill>
                <a:srgbClr val="EBEBEB">
                  <a:alpha val="100000"/>
                </a:srgbClr>
              </a:solidFill>
              <a:prstDash val="solid"/>
              <a:round/>
            </a:ln>
          </p:spPr>
          <p:txBody>
            <a:bodyPr/>
            <a:lstStyle/>
            <a:p>
              <a:endParaRPr/>
            </a:p>
          </p:txBody>
        </p:sp>
        <p:sp>
          <p:nvSpPr>
            <p:cNvPr id="455" name="pl11"/>
            <p:cNvSpPr/>
            <p:nvPr/>
          </p:nvSpPr>
          <p:spPr>
            <a:xfrm>
              <a:off x="7111254" y="8538360"/>
              <a:ext cx="4192015" cy="0"/>
            </a:xfrm>
            <a:custGeom>
              <a:avLst/>
              <a:gdLst/>
              <a:ahLst/>
              <a:cxnLst/>
              <a:rect l="0" t="0" r="0" b="0"/>
              <a:pathLst>
                <a:path w="4192015">
                  <a:moveTo>
                    <a:pt x="0" y="0"/>
                  </a:moveTo>
                  <a:lnTo>
                    <a:pt x="4192015" y="0"/>
                  </a:lnTo>
                  <a:lnTo>
                    <a:pt x="4192015" y="0"/>
                  </a:lnTo>
                </a:path>
              </a:pathLst>
            </a:custGeom>
            <a:ln w="13550" cap="flat">
              <a:solidFill>
                <a:srgbClr val="EBEBEB">
                  <a:alpha val="100000"/>
                </a:srgbClr>
              </a:solidFill>
              <a:prstDash val="solid"/>
              <a:round/>
            </a:ln>
          </p:spPr>
          <p:txBody>
            <a:bodyPr/>
            <a:lstStyle/>
            <a:p>
              <a:endParaRPr/>
            </a:p>
          </p:txBody>
        </p:sp>
        <p:sp>
          <p:nvSpPr>
            <p:cNvPr id="456" name="pl12"/>
            <p:cNvSpPr/>
            <p:nvPr/>
          </p:nvSpPr>
          <p:spPr>
            <a:xfrm>
              <a:off x="7111254" y="7904505"/>
              <a:ext cx="4192015" cy="0"/>
            </a:xfrm>
            <a:custGeom>
              <a:avLst/>
              <a:gdLst/>
              <a:ahLst/>
              <a:cxnLst/>
              <a:rect l="0" t="0" r="0" b="0"/>
              <a:pathLst>
                <a:path w="4192015">
                  <a:moveTo>
                    <a:pt x="0" y="0"/>
                  </a:moveTo>
                  <a:lnTo>
                    <a:pt x="4192015" y="0"/>
                  </a:lnTo>
                  <a:lnTo>
                    <a:pt x="4192015" y="0"/>
                  </a:lnTo>
                </a:path>
              </a:pathLst>
            </a:custGeom>
            <a:ln w="13550" cap="flat">
              <a:solidFill>
                <a:srgbClr val="EBEBEB">
                  <a:alpha val="100000"/>
                </a:srgbClr>
              </a:solidFill>
              <a:prstDash val="solid"/>
              <a:round/>
            </a:ln>
          </p:spPr>
          <p:txBody>
            <a:bodyPr/>
            <a:lstStyle/>
            <a:p>
              <a:endParaRPr/>
            </a:p>
          </p:txBody>
        </p:sp>
        <p:sp>
          <p:nvSpPr>
            <p:cNvPr id="457" name="pl13"/>
            <p:cNvSpPr/>
            <p:nvPr/>
          </p:nvSpPr>
          <p:spPr>
            <a:xfrm>
              <a:off x="7111254" y="7270650"/>
              <a:ext cx="4192015" cy="0"/>
            </a:xfrm>
            <a:custGeom>
              <a:avLst/>
              <a:gdLst/>
              <a:ahLst/>
              <a:cxnLst/>
              <a:rect l="0" t="0" r="0" b="0"/>
              <a:pathLst>
                <a:path w="4192015">
                  <a:moveTo>
                    <a:pt x="0" y="0"/>
                  </a:moveTo>
                  <a:lnTo>
                    <a:pt x="4192015" y="0"/>
                  </a:lnTo>
                  <a:lnTo>
                    <a:pt x="4192015" y="0"/>
                  </a:lnTo>
                </a:path>
              </a:pathLst>
            </a:custGeom>
            <a:ln w="13550" cap="flat">
              <a:solidFill>
                <a:srgbClr val="EBEBEB">
                  <a:alpha val="100000"/>
                </a:srgbClr>
              </a:solidFill>
              <a:prstDash val="solid"/>
              <a:round/>
            </a:ln>
          </p:spPr>
          <p:txBody>
            <a:bodyPr/>
            <a:lstStyle/>
            <a:p>
              <a:endParaRPr/>
            </a:p>
          </p:txBody>
        </p:sp>
        <p:sp>
          <p:nvSpPr>
            <p:cNvPr id="458" name="pl14"/>
            <p:cNvSpPr/>
            <p:nvPr/>
          </p:nvSpPr>
          <p:spPr>
            <a:xfrm>
              <a:off x="7111254" y="6636796"/>
              <a:ext cx="4192015" cy="0"/>
            </a:xfrm>
            <a:custGeom>
              <a:avLst/>
              <a:gdLst/>
              <a:ahLst/>
              <a:cxnLst/>
              <a:rect l="0" t="0" r="0" b="0"/>
              <a:pathLst>
                <a:path w="4192015">
                  <a:moveTo>
                    <a:pt x="0" y="0"/>
                  </a:moveTo>
                  <a:lnTo>
                    <a:pt x="4192015" y="0"/>
                  </a:lnTo>
                  <a:lnTo>
                    <a:pt x="4192015" y="0"/>
                  </a:lnTo>
                </a:path>
              </a:pathLst>
            </a:custGeom>
            <a:ln w="13550" cap="flat">
              <a:solidFill>
                <a:srgbClr val="EBEBEB">
                  <a:alpha val="100000"/>
                </a:srgbClr>
              </a:solidFill>
              <a:prstDash val="solid"/>
              <a:round/>
            </a:ln>
          </p:spPr>
          <p:txBody>
            <a:bodyPr/>
            <a:lstStyle/>
            <a:p>
              <a:endParaRPr/>
            </a:p>
          </p:txBody>
        </p:sp>
        <p:sp>
          <p:nvSpPr>
            <p:cNvPr id="459" name="rc15"/>
            <p:cNvSpPr/>
            <p:nvPr/>
          </p:nvSpPr>
          <p:spPr>
            <a:xfrm>
              <a:off x="8421259" y="7904505"/>
              <a:ext cx="407557" cy="126770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0" name="rc16"/>
            <p:cNvSpPr/>
            <p:nvPr/>
          </p:nvSpPr>
          <p:spPr>
            <a:xfrm>
              <a:off x="10167933" y="6636796"/>
              <a:ext cx="407557" cy="253541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1" name="rc17"/>
            <p:cNvSpPr/>
            <p:nvPr/>
          </p:nvSpPr>
          <p:spPr>
            <a:xfrm>
              <a:off x="10750157" y="7904505"/>
              <a:ext cx="407557" cy="126770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2" name="pl18"/>
            <p:cNvSpPr/>
            <p:nvPr/>
          </p:nvSpPr>
          <p:spPr>
            <a:xfrm>
              <a:off x="10371711" y="7328273"/>
              <a:ext cx="582224" cy="921970"/>
            </a:xfrm>
            <a:custGeom>
              <a:avLst/>
              <a:gdLst/>
              <a:ahLst/>
              <a:cxnLst/>
              <a:rect l="0" t="0" r="0" b="0"/>
              <a:pathLst>
                <a:path w="582224" h="921970">
                  <a:moveTo>
                    <a:pt x="0" y="0"/>
                  </a:moveTo>
                  <a:lnTo>
                    <a:pt x="582224" y="921970"/>
                  </a:lnTo>
                </a:path>
              </a:pathLst>
            </a:custGeom>
            <a:ln w="40651" cap="flat">
              <a:solidFill>
                <a:srgbClr val="000000">
                  <a:alpha val="100000"/>
                </a:srgbClr>
              </a:solidFill>
              <a:prstDash val="solid"/>
              <a:round/>
            </a:ln>
          </p:spPr>
          <p:txBody>
            <a:bodyPr/>
            <a:lstStyle/>
            <a:p>
              <a:endParaRPr/>
            </a:p>
          </p:txBody>
        </p:sp>
        <p:sp>
          <p:nvSpPr>
            <p:cNvPr id="463" name="rc19"/>
            <p:cNvSpPr/>
            <p:nvPr/>
          </p:nvSpPr>
          <p:spPr>
            <a:xfrm>
              <a:off x="7111254" y="6510025"/>
              <a:ext cx="4192015" cy="2788960"/>
            </a:xfrm>
            <a:prstGeom prst="rect">
              <a:avLst/>
            </a:prstGeom>
            <a:ln w="13550" cap="rnd">
              <a:solidFill>
                <a:srgbClr val="333333">
                  <a:alpha val="100000"/>
                </a:srgbClr>
              </a:solidFill>
              <a:prstDash val="solid"/>
              <a:round/>
            </a:ln>
          </p:spPr>
          <p:txBody>
            <a:bodyPr/>
            <a:lstStyle/>
            <a:p>
              <a:endParaRPr/>
            </a:p>
          </p:txBody>
        </p:sp>
        <p:sp>
          <p:nvSpPr>
            <p:cNvPr id="464" name="tx20"/>
            <p:cNvSpPr/>
            <p:nvPr/>
          </p:nvSpPr>
          <p:spPr>
            <a:xfrm>
              <a:off x="6801340" y="9169908"/>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0.0</a:t>
              </a:r>
            </a:p>
          </p:txBody>
        </p:sp>
        <p:sp>
          <p:nvSpPr>
            <p:cNvPr id="465" name="tx21"/>
            <p:cNvSpPr/>
            <p:nvPr/>
          </p:nvSpPr>
          <p:spPr>
            <a:xfrm>
              <a:off x="6801340" y="8536053"/>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0.5</a:t>
              </a:r>
            </a:p>
          </p:txBody>
        </p:sp>
        <p:sp>
          <p:nvSpPr>
            <p:cNvPr id="466" name="tx22"/>
            <p:cNvSpPr/>
            <p:nvPr/>
          </p:nvSpPr>
          <p:spPr>
            <a:xfrm>
              <a:off x="6801340" y="7902198"/>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a:t>
              </a:r>
            </a:p>
          </p:txBody>
        </p:sp>
        <p:sp>
          <p:nvSpPr>
            <p:cNvPr id="467" name="tx23"/>
            <p:cNvSpPr/>
            <p:nvPr/>
          </p:nvSpPr>
          <p:spPr>
            <a:xfrm>
              <a:off x="6801340" y="7268343"/>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a:t>
              </a:r>
            </a:p>
          </p:txBody>
        </p:sp>
        <p:sp>
          <p:nvSpPr>
            <p:cNvPr id="468" name="tx24"/>
            <p:cNvSpPr/>
            <p:nvPr/>
          </p:nvSpPr>
          <p:spPr>
            <a:xfrm>
              <a:off x="6801340" y="6634489"/>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469" name="pl25"/>
            <p:cNvSpPr/>
            <p:nvPr/>
          </p:nvSpPr>
          <p:spPr>
            <a:xfrm>
              <a:off x="7076460"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0" name="pl26"/>
            <p:cNvSpPr/>
            <p:nvPr/>
          </p:nvSpPr>
          <p:spPr>
            <a:xfrm>
              <a:off x="7076460" y="85383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1" name="pl27"/>
            <p:cNvSpPr/>
            <p:nvPr/>
          </p:nvSpPr>
          <p:spPr>
            <a:xfrm>
              <a:off x="7076460" y="790450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2" name="pl28"/>
            <p:cNvSpPr/>
            <p:nvPr/>
          </p:nvSpPr>
          <p:spPr>
            <a:xfrm>
              <a:off x="7076460" y="727065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3" name="pl29"/>
            <p:cNvSpPr/>
            <p:nvPr/>
          </p:nvSpPr>
          <p:spPr>
            <a:xfrm>
              <a:off x="7076460" y="66367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4" name="pl30"/>
            <p:cNvSpPr/>
            <p:nvPr/>
          </p:nvSpPr>
          <p:spPr>
            <a:xfrm>
              <a:off x="11303270"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5" name="pl31"/>
            <p:cNvSpPr/>
            <p:nvPr/>
          </p:nvSpPr>
          <p:spPr>
            <a:xfrm>
              <a:off x="11303270" y="825024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6" name="pl32"/>
            <p:cNvSpPr/>
            <p:nvPr/>
          </p:nvSpPr>
          <p:spPr>
            <a:xfrm>
              <a:off x="11303270" y="732827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7" name="tx33"/>
            <p:cNvSpPr/>
            <p:nvPr/>
          </p:nvSpPr>
          <p:spPr>
            <a:xfrm>
              <a:off x="11401327" y="9169908"/>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0.0</a:t>
              </a:r>
            </a:p>
          </p:txBody>
        </p:sp>
        <p:sp>
          <p:nvSpPr>
            <p:cNvPr id="478" name="tx34"/>
            <p:cNvSpPr/>
            <p:nvPr/>
          </p:nvSpPr>
          <p:spPr>
            <a:xfrm>
              <a:off x="11401327" y="8247937"/>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0.2</a:t>
              </a:r>
            </a:p>
          </p:txBody>
        </p:sp>
        <p:sp>
          <p:nvSpPr>
            <p:cNvPr id="479" name="tx35"/>
            <p:cNvSpPr/>
            <p:nvPr/>
          </p:nvSpPr>
          <p:spPr>
            <a:xfrm>
              <a:off x="11401327" y="7325967"/>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0.4</a:t>
              </a:r>
            </a:p>
          </p:txBody>
        </p:sp>
        <p:sp>
          <p:nvSpPr>
            <p:cNvPr id="480" name="pl36"/>
            <p:cNvSpPr/>
            <p:nvPr/>
          </p:nvSpPr>
          <p:spPr>
            <a:xfrm>
              <a:off x="746058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pl37"/>
            <p:cNvSpPr/>
            <p:nvPr/>
          </p:nvSpPr>
          <p:spPr>
            <a:xfrm>
              <a:off x="804281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2" name="pl38"/>
            <p:cNvSpPr/>
            <p:nvPr/>
          </p:nvSpPr>
          <p:spPr>
            <a:xfrm>
              <a:off x="862503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3" name="pl39"/>
            <p:cNvSpPr/>
            <p:nvPr/>
          </p:nvSpPr>
          <p:spPr>
            <a:xfrm>
              <a:off x="920726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4" name="pl40"/>
            <p:cNvSpPr/>
            <p:nvPr/>
          </p:nvSpPr>
          <p:spPr>
            <a:xfrm>
              <a:off x="978948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5" name="pl41"/>
            <p:cNvSpPr/>
            <p:nvPr/>
          </p:nvSpPr>
          <p:spPr>
            <a:xfrm>
              <a:off x="1037171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pl42"/>
            <p:cNvSpPr/>
            <p:nvPr/>
          </p:nvSpPr>
          <p:spPr>
            <a:xfrm>
              <a:off x="1095393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tx43"/>
            <p:cNvSpPr/>
            <p:nvPr/>
          </p:nvSpPr>
          <p:spPr>
            <a:xfrm rot="-2700000">
              <a:off x="7350690"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88" name="tx44"/>
            <p:cNvSpPr/>
            <p:nvPr/>
          </p:nvSpPr>
          <p:spPr>
            <a:xfrm rot="-2700000">
              <a:off x="7893217"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89" name="tx45"/>
            <p:cNvSpPr/>
            <p:nvPr/>
          </p:nvSpPr>
          <p:spPr>
            <a:xfrm rot="-2700000">
              <a:off x="8474783"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90" name="tx46"/>
            <p:cNvSpPr/>
            <p:nvPr/>
          </p:nvSpPr>
          <p:spPr>
            <a:xfrm rot="-2700000">
              <a:off x="891231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91" name="tx47"/>
            <p:cNvSpPr/>
            <p:nvPr/>
          </p:nvSpPr>
          <p:spPr>
            <a:xfrm rot="-2700000">
              <a:off x="9494542"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92" name="tx48"/>
            <p:cNvSpPr/>
            <p:nvPr/>
          </p:nvSpPr>
          <p:spPr>
            <a:xfrm rot="-2700000">
              <a:off x="1007674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93" name="tx49"/>
            <p:cNvSpPr/>
            <p:nvPr/>
          </p:nvSpPr>
          <p:spPr>
            <a:xfrm rot="-2700000">
              <a:off x="10771033"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94" name="tx50"/>
            <p:cNvSpPr/>
            <p:nvPr/>
          </p:nvSpPr>
          <p:spPr>
            <a:xfrm>
              <a:off x="920726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95" name="tx51"/>
            <p:cNvSpPr/>
            <p:nvPr/>
          </p:nvSpPr>
          <p:spPr>
            <a:xfrm>
              <a:off x="8390010"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496" name="tx52"/>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497" name="tx53"/>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498" name="rc54"/>
            <p:cNvSpPr/>
            <p:nvPr/>
          </p:nvSpPr>
          <p:spPr>
            <a:xfrm>
              <a:off x="8074515" y="10217410"/>
              <a:ext cx="1051268" cy="182880"/>
            </a:xfrm>
            <a:prstGeom prst="rect">
              <a:avLst/>
            </a:prstGeom>
            <a:solidFill>
              <a:srgbClr val="FFFFFF">
                <a:alpha val="100000"/>
              </a:srgbClr>
            </a:solidFill>
          </p:spPr>
          <p:txBody>
            <a:bodyPr/>
            <a:lstStyle/>
            <a:p>
              <a:endParaRPr/>
            </a:p>
          </p:txBody>
        </p:sp>
        <p:sp>
          <p:nvSpPr>
            <p:cNvPr id="499" name="rc55"/>
            <p:cNvSpPr/>
            <p:nvPr/>
          </p:nvSpPr>
          <p:spPr>
            <a:xfrm>
              <a:off x="8074515" y="10217410"/>
              <a:ext cx="182879" cy="182880"/>
            </a:xfrm>
            <a:prstGeom prst="rect">
              <a:avLst/>
            </a:prstGeom>
            <a:solidFill>
              <a:srgbClr val="FFFFFF">
                <a:alpha val="100000"/>
              </a:srgbClr>
            </a:solidFill>
          </p:spPr>
          <p:txBody>
            <a:bodyPr/>
            <a:lstStyle/>
            <a:p>
              <a:endParaRPr/>
            </a:p>
          </p:txBody>
        </p:sp>
        <p:sp>
          <p:nvSpPr>
            <p:cNvPr id="500" name="pl56"/>
            <p:cNvSpPr/>
            <p:nvPr/>
          </p:nvSpPr>
          <p:spPr>
            <a:xfrm>
              <a:off x="8092803"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01" name="tx57"/>
            <p:cNvSpPr/>
            <p:nvPr/>
          </p:nvSpPr>
          <p:spPr>
            <a:xfrm>
              <a:off x="8365395"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02" name="rc58"/>
            <p:cNvSpPr/>
            <p:nvPr/>
          </p:nvSpPr>
          <p:spPr>
            <a:xfrm>
              <a:off x="9305783" y="10217410"/>
              <a:ext cx="1034227" cy="182880"/>
            </a:xfrm>
            <a:prstGeom prst="rect">
              <a:avLst/>
            </a:prstGeom>
            <a:solidFill>
              <a:srgbClr val="FFFFFF">
                <a:alpha val="100000"/>
              </a:srgbClr>
            </a:solidFill>
          </p:spPr>
          <p:txBody>
            <a:bodyPr/>
            <a:lstStyle/>
            <a:p>
              <a:endParaRPr/>
            </a:p>
          </p:txBody>
        </p:sp>
        <p:sp>
          <p:nvSpPr>
            <p:cNvPr id="503" name="rc59"/>
            <p:cNvSpPr/>
            <p:nvPr/>
          </p:nvSpPr>
          <p:spPr>
            <a:xfrm>
              <a:off x="9305783" y="10217410"/>
              <a:ext cx="182880" cy="182880"/>
            </a:xfrm>
            <a:prstGeom prst="rect">
              <a:avLst/>
            </a:prstGeom>
            <a:solidFill>
              <a:srgbClr val="FFFFFF">
                <a:alpha val="100000"/>
              </a:srgbClr>
            </a:solidFill>
          </p:spPr>
          <p:txBody>
            <a:bodyPr/>
            <a:lstStyle/>
            <a:p>
              <a:endParaRPr/>
            </a:p>
          </p:txBody>
        </p:sp>
        <p:sp>
          <p:nvSpPr>
            <p:cNvPr id="504" name="rc60"/>
            <p:cNvSpPr/>
            <p:nvPr/>
          </p:nvSpPr>
          <p:spPr>
            <a:xfrm>
              <a:off x="9314783"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05" name="tx61"/>
            <p:cNvSpPr/>
            <p:nvPr/>
          </p:nvSpPr>
          <p:spPr>
            <a:xfrm>
              <a:off x="9596663"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06" name="tx62"/>
            <p:cNvSpPr/>
            <p:nvPr/>
          </p:nvSpPr>
          <p:spPr>
            <a:xfrm>
              <a:off x="6578964"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07" name="Group 506"/>
          <p:cNvGrpSpPr/>
          <p:nvPr/>
        </p:nvGrpSpPr>
        <p:grpSpPr>
          <a:xfrm>
            <a:off x="12527280" y="6217920"/>
            <a:ext cx="5486400" cy="4297680"/>
            <a:chOff x="12527280" y="6217920"/>
            <a:chExt cx="5486400" cy="4297680"/>
          </a:xfrm>
        </p:grpSpPr>
        <p:sp>
          <p:nvSpPr>
            <p:cNvPr id="508"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09"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10"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11"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2"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3"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4"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5"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6"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17"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18"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19"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0"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1"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2" name="pl17"/>
            <p:cNvSpPr/>
            <p:nvPr/>
          </p:nvSpPr>
          <p:spPr>
            <a:xfrm>
              <a:off x="13329440" y="6740492"/>
              <a:ext cx="4502097" cy="717009"/>
            </a:xfrm>
            <a:custGeom>
              <a:avLst/>
              <a:gdLst/>
              <a:ahLst/>
              <a:cxnLst/>
              <a:rect l="0" t="0" r="0" b="0"/>
              <a:pathLst>
                <a:path w="4502097" h="717009">
                  <a:moveTo>
                    <a:pt x="0" y="256074"/>
                  </a:moveTo>
                  <a:lnTo>
                    <a:pt x="187587" y="128037"/>
                  </a:lnTo>
                  <a:lnTo>
                    <a:pt x="375174" y="102429"/>
                  </a:lnTo>
                  <a:lnTo>
                    <a:pt x="562762" y="51214"/>
                  </a:lnTo>
                  <a:lnTo>
                    <a:pt x="750349" y="25607"/>
                  </a:lnTo>
                  <a:lnTo>
                    <a:pt x="937937" y="76822"/>
                  </a:lnTo>
                  <a:lnTo>
                    <a:pt x="1125524" y="25607"/>
                  </a:lnTo>
                  <a:lnTo>
                    <a:pt x="1313111" y="256074"/>
                  </a:lnTo>
                  <a:lnTo>
                    <a:pt x="1500699" y="0"/>
                  </a:lnTo>
                  <a:lnTo>
                    <a:pt x="1688286" y="102429"/>
                  </a:lnTo>
                  <a:lnTo>
                    <a:pt x="1875874" y="76822"/>
                  </a:lnTo>
                  <a:lnTo>
                    <a:pt x="2063461" y="179252"/>
                  </a:lnTo>
                  <a:lnTo>
                    <a:pt x="2251048" y="76822"/>
                  </a:lnTo>
                  <a:lnTo>
                    <a:pt x="2438636" y="128037"/>
                  </a:lnTo>
                  <a:lnTo>
                    <a:pt x="2626223" y="717009"/>
                  </a:lnTo>
                  <a:lnTo>
                    <a:pt x="2813811" y="435327"/>
                  </a:lnTo>
                  <a:lnTo>
                    <a:pt x="3001398" y="179252"/>
                  </a:lnTo>
                  <a:lnTo>
                    <a:pt x="3188985" y="51214"/>
                  </a:lnTo>
                  <a:lnTo>
                    <a:pt x="3376573" y="179252"/>
                  </a:lnTo>
                  <a:lnTo>
                    <a:pt x="3564160" y="153644"/>
                  </a:lnTo>
                  <a:lnTo>
                    <a:pt x="3751748" y="179252"/>
                  </a:lnTo>
                  <a:lnTo>
                    <a:pt x="3939335" y="204859"/>
                  </a:lnTo>
                  <a:lnTo>
                    <a:pt x="4126923" y="256074"/>
                  </a:lnTo>
                  <a:lnTo>
                    <a:pt x="4314510" y="179252"/>
                  </a:lnTo>
                  <a:lnTo>
                    <a:pt x="4502097" y="153644"/>
                  </a:lnTo>
                </a:path>
              </a:pathLst>
            </a:custGeom>
            <a:ln w="32521" cap="flat">
              <a:solidFill>
                <a:srgbClr val="5EB0E8">
                  <a:alpha val="100000"/>
                </a:srgbClr>
              </a:solidFill>
              <a:prstDash val="solid"/>
              <a:round/>
            </a:ln>
          </p:spPr>
          <p:txBody>
            <a:bodyPr/>
            <a:lstStyle/>
            <a:p>
              <a:endParaRPr/>
            </a:p>
          </p:txBody>
        </p:sp>
        <p:sp>
          <p:nvSpPr>
            <p:cNvPr id="523" name="pl18"/>
            <p:cNvSpPr/>
            <p:nvPr/>
          </p:nvSpPr>
          <p:spPr>
            <a:xfrm>
              <a:off x="16330839" y="6919745"/>
              <a:ext cx="1500699" cy="563364"/>
            </a:xfrm>
            <a:custGeom>
              <a:avLst/>
              <a:gdLst/>
              <a:ahLst/>
              <a:cxnLst/>
              <a:rect l="0" t="0" r="0" b="0"/>
              <a:pathLst>
                <a:path w="1500699" h="563364">
                  <a:moveTo>
                    <a:pt x="0" y="563364"/>
                  </a:moveTo>
                  <a:lnTo>
                    <a:pt x="187587" y="0"/>
                  </a:lnTo>
                  <a:lnTo>
                    <a:pt x="375174" y="281682"/>
                  </a:lnTo>
                  <a:lnTo>
                    <a:pt x="562762" y="281682"/>
                  </a:lnTo>
                  <a:lnTo>
                    <a:pt x="750349" y="256074"/>
                  </a:lnTo>
                  <a:lnTo>
                    <a:pt x="937937" y="256074"/>
                  </a:lnTo>
                  <a:lnTo>
                    <a:pt x="1125524" y="460934"/>
                  </a:lnTo>
                  <a:lnTo>
                    <a:pt x="1313111" y="281682"/>
                  </a:lnTo>
                  <a:lnTo>
                    <a:pt x="1500699" y="281682"/>
                  </a:lnTo>
                </a:path>
              </a:pathLst>
            </a:custGeom>
            <a:ln w="32521" cap="flat">
              <a:solidFill>
                <a:srgbClr val="00A173">
                  <a:alpha val="100000"/>
                </a:srgbClr>
              </a:solidFill>
              <a:prstDash val="solid"/>
              <a:round/>
            </a:ln>
          </p:spPr>
          <p:txBody>
            <a:bodyPr/>
            <a:lstStyle/>
            <a:p>
              <a:endParaRPr/>
            </a:p>
          </p:txBody>
        </p:sp>
        <p:sp>
          <p:nvSpPr>
            <p:cNvPr id="524"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25"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26"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27"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28"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29"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30"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1"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2"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3"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4"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5"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6"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7"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62"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63"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64"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65"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66"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67"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68"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69"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70"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71"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72"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73"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74"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75"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76"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77"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78"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79"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80"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81"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82"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83"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84"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85"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86"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87"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88"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89"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90"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91"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92"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sp>
        <p:nvSpPr>
          <p:cNvPr id="593" name="Content Placeholder 592"/>
          <p:cNvSpPr>
            <a:spLocks noGrp="1"/>
          </p:cNvSpPr>
          <p:nvPr>
            <p:ph/>
          </p:nvPr>
        </p:nvSpPr>
        <p:spPr>
          <a:xfrm>
            <a:off x="1828800" y="7772400"/>
            <a:ext cx="5029200" cy="18288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Poppins"/>
                <a:cs typeface="Poppins"/>
                <a:sym typeface="Poppins"/>
              </a:rPr>
              <a:t>No subnational data available
for the past 12 months</a:t>
            </a:r>
          </a:p>
        </p:txBody>
      </p:sp>
      <p:sp>
        <p:nvSpPr>
          <p:cNvPr id="594" name="Content Placeholder 593"/>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595" name="Content Placeholder 594"/>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006400">
                    <a:alpha val="100000"/>
                  </a:srgbClr>
                </a:solidFill>
                <a:latin typeface="Poppins"/>
                <a:cs typeface="Poppins"/>
                <a:sym typeface="Poppins"/>
              </a:rPr>
              <a:t>VERIFIED</a:t>
            </a:r>
          </a:p>
        </p:txBody>
      </p:sp>
      <p:sp>
        <p:nvSpPr>
          <p:cNvPr id="596" name="Content Placeholder 595"/>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a combination of case-based and aggregate surveillance data.  Age distribution curve was built using case-based surveillance data. Coverage data from WHO/UNICEF Estimates of National Immunization Coverage (WUENIC)</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Mexico</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4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217654" y="2153563"/>
              <a:ext cx="3150710" cy="3131794"/>
            </a:xfrm>
            <a:prstGeom prst="rect">
              <a:avLst/>
            </a:prstGeom>
            <a:solidFill>
              <a:srgbClr val="FFFFFF">
                <a:alpha val="100000"/>
              </a:srgbClr>
            </a:solidFill>
          </p:spPr>
          <p:txBody>
            <a:bodyPr/>
            <a:lstStyle/>
            <a:p>
              <a:endParaRPr/>
            </a:p>
          </p:txBody>
        </p:sp>
        <p:sp>
          <p:nvSpPr>
            <p:cNvPr id="7" name="pl6"/>
            <p:cNvSpPr/>
            <p:nvPr/>
          </p:nvSpPr>
          <p:spPr>
            <a:xfrm>
              <a:off x="2217654" y="4711878"/>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217654" y="356491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217654" y="241796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217654"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217654" y="4138399"/>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217654" y="299144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225639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225639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25639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256392" y="5269988"/>
              <a:ext cx="232429" cy="153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51464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51464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51464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514647" y="5260354"/>
              <a:ext cx="232429" cy="250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77290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77290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77290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772902" y="5240856"/>
              <a:ext cx="232429" cy="445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303115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303115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303115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3031157" y="5231909"/>
              <a:ext cx="232429" cy="534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328941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28941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28941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289412" y="5208053"/>
              <a:ext cx="232429" cy="773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54766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54766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54766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547667" y="5213329"/>
              <a:ext cx="232429" cy="720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80592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80592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80592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805922" y="5228698"/>
              <a:ext cx="232429" cy="566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406417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406417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406417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4064177" y="5222963"/>
              <a:ext cx="232429" cy="623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432243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32243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32243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322432" y="5213787"/>
              <a:ext cx="232429" cy="715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58068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58068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58068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580687" y="5239250"/>
              <a:ext cx="232429" cy="461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838942"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838942"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838942"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838942" y="5243150"/>
              <a:ext cx="232429" cy="422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5097197"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5097197"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5097197"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5097197" y="5269988"/>
              <a:ext cx="232429" cy="153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pg60"/>
            <p:cNvSpPr/>
            <p:nvPr/>
          </p:nvSpPr>
          <p:spPr>
            <a:xfrm>
              <a:off x="2916279" y="2153563"/>
              <a:ext cx="1753461" cy="373922"/>
            </a:xfrm>
            <a:custGeom>
              <a:avLst/>
              <a:gdLst/>
              <a:ahLst/>
              <a:cxnLst/>
              <a:rect l="0" t="0" r="0" b="0"/>
              <a:pathLst>
                <a:path w="1753461" h="373922">
                  <a:moveTo>
                    <a:pt x="31220" y="373922"/>
                  </a:moveTo>
                  <a:lnTo>
                    <a:pt x="1722240" y="373922"/>
                  </a:lnTo>
                  <a:lnTo>
                    <a:pt x="1720983" y="373897"/>
                  </a:lnTo>
                  <a:lnTo>
                    <a:pt x="1726003" y="373695"/>
                  </a:lnTo>
                  <a:lnTo>
                    <a:pt x="1730926" y="372690"/>
                  </a:lnTo>
                  <a:lnTo>
                    <a:pt x="1735624" y="370908"/>
                  </a:lnTo>
                  <a:lnTo>
                    <a:pt x="1739975" y="368396"/>
                  </a:lnTo>
                  <a:lnTo>
                    <a:pt x="1743867" y="365218"/>
                  </a:lnTo>
                  <a:lnTo>
                    <a:pt x="1747199" y="361457"/>
                  </a:lnTo>
                  <a:lnTo>
                    <a:pt x="1749884" y="357211"/>
                  </a:lnTo>
                  <a:lnTo>
                    <a:pt x="1751854" y="352588"/>
                  </a:lnTo>
                  <a:lnTo>
                    <a:pt x="1753056" y="347710"/>
                  </a:lnTo>
                  <a:lnTo>
                    <a:pt x="1753461" y="342702"/>
                  </a:lnTo>
                  <a:lnTo>
                    <a:pt x="1753461" y="31220"/>
                  </a:lnTo>
                  <a:lnTo>
                    <a:pt x="1753056" y="26212"/>
                  </a:lnTo>
                  <a:lnTo>
                    <a:pt x="1751854" y="21334"/>
                  </a:lnTo>
                  <a:lnTo>
                    <a:pt x="1749884" y="16711"/>
                  </a:lnTo>
                  <a:lnTo>
                    <a:pt x="1747199" y="12465"/>
                  </a:lnTo>
                  <a:lnTo>
                    <a:pt x="1743867" y="8704"/>
                  </a:lnTo>
                  <a:lnTo>
                    <a:pt x="1739975" y="5526"/>
                  </a:lnTo>
                  <a:lnTo>
                    <a:pt x="1735624" y="3014"/>
                  </a:lnTo>
                  <a:lnTo>
                    <a:pt x="1730926" y="1232"/>
                  </a:lnTo>
                  <a:lnTo>
                    <a:pt x="1726003" y="227"/>
                  </a:lnTo>
                  <a:lnTo>
                    <a:pt x="172224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2" name="tx61"/>
            <p:cNvSpPr/>
            <p:nvPr/>
          </p:nvSpPr>
          <p:spPr>
            <a:xfrm>
              <a:off x="3041161" y="2239827"/>
              <a:ext cx="1503695"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63" name="pg62"/>
            <p:cNvSpPr/>
            <p:nvPr/>
          </p:nvSpPr>
          <p:spPr>
            <a:xfrm>
              <a:off x="3138799" y="2394471"/>
              <a:ext cx="1308420" cy="311602"/>
            </a:xfrm>
            <a:custGeom>
              <a:avLst/>
              <a:gdLst/>
              <a:ahLst/>
              <a:cxnLst/>
              <a:rect l="0" t="0" r="0" b="0"/>
              <a:pathLst>
                <a:path w="1308420" h="311602">
                  <a:moveTo>
                    <a:pt x="26017" y="311602"/>
                  </a:moveTo>
                  <a:lnTo>
                    <a:pt x="1282402" y="311602"/>
                  </a:lnTo>
                  <a:lnTo>
                    <a:pt x="1281355" y="311581"/>
                  </a:lnTo>
                  <a:lnTo>
                    <a:pt x="1285538" y="311412"/>
                  </a:lnTo>
                  <a:lnTo>
                    <a:pt x="1289641" y="310575"/>
                  </a:lnTo>
                  <a:lnTo>
                    <a:pt x="1293556" y="309090"/>
                  </a:lnTo>
                  <a:lnTo>
                    <a:pt x="1297182" y="306996"/>
                  </a:lnTo>
                  <a:lnTo>
                    <a:pt x="1300425" y="304348"/>
                  </a:lnTo>
                  <a:lnTo>
                    <a:pt x="1303202" y="301214"/>
                  </a:lnTo>
                  <a:lnTo>
                    <a:pt x="1305440" y="297675"/>
                  </a:lnTo>
                  <a:lnTo>
                    <a:pt x="1307081" y="293823"/>
                  </a:lnTo>
                  <a:lnTo>
                    <a:pt x="1308083" y="289758"/>
                  </a:lnTo>
                  <a:lnTo>
                    <a:pt x="1308420" y="285585"/>
                  </a:lnTo>
                  <a:lnTo>
                    <a:pt x="1308420" y="26017"/>
                  </a:lnTo>
                  <a:lnTo>
                    <a:pt x="1308083" y="21843"/>
                  </a:lnTo>
                  <a:lnTo>
                    <a:pt x="1307081" y="17778"/>
                  </a:lnTo>
                  <a:lnTo>
                    <a:pt x="1305440" y="13926"/>
                  </a:lnTo>
                  <a:lnTo>
                    <a:pt x="1303202" y="10387"/>
                  </a:lnTo>
                  <a:lnTo>
                    <a:pt x="1300425" y="7253"/>
                  </a:lnTo>
                  <a:lnTo>
                    <a:pt x="1297182" y="4605"/>
                  </a:lnTo>
                  <a:lnTo>
                    <a:pt x="1293556" y="2511"/>
                  </a:lnTo>
                  <a:lnTo>
                    <a:pt x="1289641" y="1027"/>
                  </a:lnTo>
                  <a:lnTo>
                    <a:pt x="1285538" y="189"/>
                  </a:lnTo>
                  <a:lnTo>
                    <a:pt x="1282402"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4" name="tx63"/>
            <p:cNvSpPr/>
            <p:nvPr/>
          </p:nvSpPr>
          <p:spPr>
            <a:xfrm>
              <a:off x="3242868" y="2466357"/>
              <a:ext cx="110028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65" name="rc64"/>
            <p:cNvSpPr/>
            <p:nvPr/>
          </p:nvSpPr>
          <p:spPr>
            <a:xfrm>
              <a:off x="2217654" y="2153563"/>
              <a:ext cx="3150710" cy="3131794"/>
            </a:xfrm>
            <a:prstGeom prst="rect">
              <a:avLst/>
            </a:prstGeom>
            <a:ln w="13550" cap="rnd">
              <a:solidFill>
                <a:srgbClr val="333333">
                  <a:alpha val="100000"/>
                </a:srgbClr>
              </a:solidFill>
              <a:prstDash val="solid"/>
              <a:round/>
            </a:ln>
          </p:spPr>
          <p:txBody>
            <a:bodyPr/>
            <a:lstStyle/>
            <a:p>
              <a:endParaRPr/>
            </a:p>
          </p:txBody>
        </p:sp>
        <p:sp>
          <p:nvSpPr>
            <p:cNvPr id="66" name="rc65"/>
            <p:cNvSpPr/>
            <p:nvPr/>
          </p:nvSpPr>
          <p:spPr>
            <a:xfrm>
              <a:off x="5368365" y="2153563"/>
              <a:ext cx="3150710" cy="3131794"/>
            </a:xfrm>
            <a:prstGeom prst="rect">
              <a:avLst/>
            </a:prstGeom>
            <a:solidFill>
              <a:srgbClr val="FFFFFF">
                <a:alpha val="100000"/>
              </a:srgbClr>
            </a:solidFill>
          </p:spPr>
          <p:txBody>
            <a:bodyPr/>
            <a:lstStyle/>
            <a:p>
              <a:endParaRPr/>
            </a:p>
          </p:txBody>
        </p:sp>
        <p:sp>
          <p:nvSpPr>
            <p:cNvPr id="67" name="pl66"/>
            <p:cNvSpPr/>
            <p:nvPr/>
          </p:nvSpPr>
          <p:spPr>
            <a:xfrm>
              <a:off x="5368365" y="4711878"/>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368365" y="356491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368365" y="241796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36836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1" name="pl70"/>
            <p:cNvSpPr/>
            <p:nvPr/>
          </p:nvSpPr>
          <p:spPr>
            <a:xfrm>
              <a:off x="5368365" y="4138399"/>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368365" y="299144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3" name="rc72"/>
            <p:cNvSpPr/>
            <p:nvPr/>
          </p:nvSpPr>
          <p:spPr>
            <a:xfrm>
              <a:off x="540710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540710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540710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407103" y="5254619"/>
              <a:ext cx="232429" cy="307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66535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66535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66535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665358" y="5253472"/>
              <a:ext cx="232429" cy="3188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92361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92361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92361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923613" y="5239479"/>
              <a:ext cx="232429" cy="458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618186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618186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18186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181868" y="5243150"/>
              <a:ext cx="232429" cy="422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44012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44012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44012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440123" y="5235809"/>
              <a:ext cx="232429" cy="495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69837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69837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9837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98378" y="5223193"/>
              <a:ext cx="232429" cy="621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95663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95663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95663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956633" y="5237185"/>
              <a:ext cx="232429" cy="481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721488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721488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21488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214888" y="5243379"/>
              <a:ext cx="232429" cy="419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47314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47314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47314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473143" y="5237185"/>
              <a:ext cx="232429" cy="481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73139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73139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73139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731398" y="5236268"/>
              <a:ext cx="232429" cy="490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98965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98965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8965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89653" y="5243838"/>
              <a:ext cx="232429" cy="4151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824790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824790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24790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247908" y="5270218"/>
              <a:ext cx="232429" cy="151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pg120"/>
            <p:cNvSpPr/>
            <p:nvPr/>
          </p:nvSpPr>
          <p:spPr>
            <a:xfrm>
              <a:off x="6066989" y="2153563"/>
              <a:ext cx="1753461" cy="373922"/>
            </a:xfrm>
            <a:custGeom>
              <a:avLst/>
              <a:gdLst/>
              <a:ahLst/>
              <a:cxnLst/>
              <a:rect l="0" t="0" r="0" b="0"/>
              <a:pathLst>
                <a:path w="1753461" h="373922">
                  <a:moveTo>
                    <a:pt x="31220" y="373922"/>
                  </a:moveTo>
                  <a:lnTo>
                    <a:pt x="1722240" y="373922"/>
                  </a:lnTo>
                  <a:lnTo>
                    <a:pt x="1720983" y="373897"/>
                  </a:lnTo>
                  <a:lnTo>
                    <a:pt x="1726003" y="373695"/>
                  </a:lnTo>
                  <a:lnTo>
                    <a:pt x="1730926" y="372690"/>
                  </a:lnTo>
                  <a:lnTo>
                    <a:pt x="1735624" y="370908"/>
                  </a:lnTo>
                  <a:lnTo>
                    <a:pt x="1739975" y="368396"/>
                  </a:lnTo>
                  <a:lnTo>
                    <a:pt x="1743867" y="365218"/>
                  </a:lnTo>
                  <a:lnTo>
                    <a:pt x="1747199" y="361457"/>
                  </a:lnTo>
                  <a:lnTo>
                    <a:pt x="1749884" y="357211"/>
                  </a:lnTo>
                  <a:lnTo>
                    <a:pt x="1751854" y="352588"/>
                  </a:lnTo>
                  <a:lnTo>
                    <a:pt x="1753056" y="347710"/>
                  </a:lnTo>
                  <a:lnTo>
                    <a:pt x="1753461" y="342702"/>
                  </a:lnTo>
                  <a:lnTo>
                    <a:pt x="1753461" y="31220"/>
                  </a:lnTo>
                  <a:lnTo>
                    <a:pt x="1753056" y="26212"/>
                  </a:lnTo>
                  <a:lnTo>
                    <a:pt x="1751854" y="21334"/>
                  </a:lnTo>
                  <a:lnTo>
                    <a:pt x="1749884" y="16711"/>
                  </a:lnTo>
                  <a:lnTo>
                    <a:pt x="1747199" y="12465"/>
                  </a:lnTo>
                  <a:lnTo>
                    <a:pt x="1743867" y="8704"/>
                  </a:lnTo>
                  <a:lnTo>
                    <a:pt x="1739975" y="5526"/>
                  </a:lnTo>
                  <a:lnTo>
                    <a:pt x="1735624" y="3014"/>
                  </a:lnTo>
                  <a:lnTo>
                    <a:pt x="1730926" y="1232"/>
                  </a:lnTo>
                  <a:lnTo>
                    <a:pt x="1726003" y="227"/>
                  </a:lnTo>
                  <a:lnTo>
                    <a:pt x="172224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2" name="tx121"/>
            <p:cNvSpPr/>
            <p:nvPr/>
          </p:nvSpPr>
          <p:spPr>
            <a:xfrm>
              <a:off x="6191872" y="2239827"/>
              <a:ext cx="1503695"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123" name="pg122"/>
            <p:cNvSpPr/>
            <p:nvPr/>
          </p:nvSpPr>
          <p:spPr>
            <a:xfrm>
              <a:off x="6289510" y="2394471"/>
              <a:ext cx="1308420" cy="311602"/>
            </a:xfrm>
            <a:custGeom>
              <a:avLst/>
              <a:gdLst/>
              <a:ahLst/>
              <a:cxnLst/>
              <a:rect l="0" t="0" r="0" b="0"/>
              <a:pathLst>
                <a:path w="1308420" h="311602">
                  <a:moveTo>
                    <a:pt x="26017" y="311602"/>
                  </a:moveTo>
                  <a:lnTo>
                    <a:pt x="1282402" y="311602"/>
                  </a:lnTo>
                  <a:lnTo>
                    <a:pt x="1281355" y="311581"/>
                  </a:lnTo>
                  <a:lnTo>
                    <a:pt x="1285538" y="311412"/>
                  </a:lnTo>
                  <a:lnTo>
                    <a:pt x="1289641" y="310575"/>
                  </a:lnTo>
                  <a:lnTo>
                    <a:pt x="1293556" y="309090"/>
                  </a:lnTo>
                  <a:lnTo>
                    <a:pt x="1297182" y="306996"/>
                  </a:lnTo>
                  <a:lnTo>
                    <a:pt x="1300425" y="304348"/>
                  </a:lnTo>
                  <a:lnTo>
                    <a:pt x="1303202" y="301214"/>
                  </a:lnTo>
                  <a:lnTo>
                    <a:pt x="1305440" y="297675"/>
                  </a:lnTo>
                  <a:lnTo>
                    <a:pt x="1307081" y="293823"/>
                  </a:lnTo>
                  <a:lnTo>
                    <a:pt x="1308083" y="289758"/>
                  </a:lnTo>
                  <a:lnTo>
                    <a:pt x="1308420" y="285585"/>
                  </a:lnTo>
                  <a:lnTo>
                    <a:pt x="1308420" y="26017"/>
                  </a:lnTo>
                  <a:lnTo>
                    <a:pt x="1308083" y="21843"/>
                  </a:lnTo>
                  <a:lnTo>
                    <a:pt x="1307081" y="17778"/>
                  </a:lnTo>
                  <a:lnTo>
                    <a:pt x="1305440" y="13926"/>
                  </a:lnTo>
                  <a:lnTo>
                    <a:pt x="1303202" y="10387"/>
                  </a:lnTo>
                  <a:lnTo>
                    <a:pt x="1300425" y="7253"/>
                  </a:lnTo>
                  <a:lnTo>
                    <a:pt x="1297182" y="4605"/>
                  </a:lnTo>
                  <a:lnTo>
                    <a:pt x="1293556" y="2511"/>
                  </a:lnTo>
                  <a:lnTo>
                    <a:pt x="1289641" y="1027"/>
                  </a:lnTo>
                  <a:lnTo>
                    <a:pt x="1285538" y="189"/>
                  </a:lnTo>
                  <a:lnTo>
                    <a:pt x="1282402"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4" name="tx123"/>
            <p:cNvSpPr/>
            <p:nvPr/>
          </p:nvSpPr>
          <p:spPr>
            <a:xfrm>
              <a:off x="6393579" y="2466357"/>
              <a:ext cx="110028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125" name="rc124"/>
            <p:cNvSpPr/>
            <p:nvPr/>
          </p:nvSpPr>
          <p:spPr>
            <a:xfrm>
              <a:off x="5368365" y="2153563"/>
              <a:ext cx="3150710" cy="3131794"/>
            </a:xfrm>
            <a:prstGeom prst="rect">
              <a:avLst/>
            </a:prstGeom>
            <a:ln w="13550" cap="rnd">
              <a:solidFill>
                <a:srgbClr val="333333">
                  <a:alpha val="100000"/>
                </a:srgbClr>
              </a:solidFill>
              <a:prstDash val="solid"/>
              <a:round/>
            </a:ln>
          </p:spPr>
          <p:txBody>
            <a:bodyPr/>
            <a:lstStyle/>
            <a:p>
              <a:endParaRPr/>
            </a:p>
          </p:txBody>
        </p:sp>
        <p:sp>
          <p:nvSpPr>
            <p:cNvPr id="126" name="rc125"/>
            <p:cNvSpPr/>
            <p:nvPr/>
          </p:nvSpPr>
          <p:spPr>
            <a:xfrm>
              <a:off x="8519075" y="2153563"/>
              <a:ext cx="3150710" cy="3131794"/>
            </a:xfrm>
            <a:prstGeom prst="rect">
              <a:avLst/>
            </a:prstGeom>
            <a:solidFill>
              <a:srgbClr val="FFFFFF">
                <a:alpha val="100000"/>
              </a:srgbClr>
            </a:solidFill>
          </p:spPr>
          <p:txBody>
            <a:bodyPr/>
            <a:lstStyle/>
            <a:p>
              <a:endParaRPr/>
            </a:p>
          </p:txBody>
        </p:sp>
        <p:sp>
          <p:nvSpPr>
            <p:cNvPr id="127" name="pl126"/>
            <p:cNvSpPr/>
            <p:nvPr/>
          </p:nvSpPr>
          <p:spPr>
            <a:xfrm>
              <a:off x="8519075" y="4711878"/>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8" name="pl127"/>
            <p:cNvSpPr/>
            <p:nvPr/>
          </p:nvSpPr>
          <p:spPr>
            <a:xfrm>
              <a:off x="8519075" y="356491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9" name="pl128"/>
            <p:cNvSpPr/>
            <p:nvPr/>
          </p:nvSpPr>
          <p:spPr>
            <a:xfrm>
              <a:off x="8519075" y="241796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30" name="pl129"/>
            <p:cNvSpPr/>
            <p:nvPr/>
          </p:nvSpPr>
          <p:spPr>
            <a:xfrm>
              <a:off x="851907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1" name="pl130"/>
            <p:cNvSpPr/>
            <p:nvPr/>
          </p:nvSpPr>
          <p:spPr>
            <a:xfrm>
              <a:off x="8519075" y="4138399"/>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2" name="pl131"/>
            <p:cNvSpPr/>
            <p:nvPr/>
          </p:nvSpPr>
          <p:spPr>
            <a:xfrm>
              <a:off x="8519075" y="299144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3" name="rc132"/>
            <p:cNvSpPr/>
            <p:nvPr/>
          </p:nvSpPr>
          <p:spPr>
            <a:xfrm>
              <a:off x="855781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855781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855781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8557813" y="5251637"/>
              <a:ext cx="232429" cy="337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881606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881606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81606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816068" y="5217917"/>
              <a:ext cx="232429" cy="674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9074323" y="5284440"/>
              <a:ext cx="232429" cy="91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9074323" y="5284211"/>
              <a:ext cx="232429" cy="2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9074323" y="5284211"/>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074323" y="5173644"/>
              <a:ext cx="232429" cy="1105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332578" y="5285128"/>
              <a:ext cx="232429" cy="2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332578" y="528512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332578" y="528512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332578" y="5145888"/>
              <a:ext cx="232429" cy="13924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590833" y="5285128"/>
              <a:ext cx="232429" cy="2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590833" y="528512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590833" y="528512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590833" y="5175708"/>
              <a:ext cx="232429" cy="10941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84908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84908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84908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849088" y="5203694"/>
              <a:ext cx="232429" cy="816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010734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010734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010734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107343" y="5232827"/>
              <a:ext cx="232429" cy="525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36559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36559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36559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365598" y="5233745"/>
              <a:ext cx="232429" cy="516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62385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62385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62385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623853" y="5239479"/>
              <a:ext cx="232429" cy="458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88210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88210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88210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882108" y="5249802"/>
              <a:ext cx="232429" cy="355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1140363"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1140363"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1140363"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1140363" y="5247737"/>
              <a:ext cx="232429" cy="376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1398618"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398618"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398618"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398618" y="5261272"/>
              <a:ext cx="232429" cy="240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pg180"/>
            <p:cNvSpPr/>
            <p:nvPr/>
          </p:nvSpPr>
          <p:spPr>
            <a:xfrm>
              <a:off x="9217700" y="2153563"/>
              <a:ext cx="1753461" cy="373922"/>
            </a:xfrm>
            <a:custGeom>
              <a:avLst/>
              <a:gdLst/>
              <a:ahLst/>
              <a:cxnLst/>
              <a:rect l="0" t="0" r="0" b="0"/>
              <a:pathLst>
                <a:path w="1753461" h="373922">
                  <a:moveTo>
                    <a:pt x="31220" y="373922"/>
                  </a:moveTo>
                  <a:lnTo>
                    <a:pt x="1722240" y="373922"/>
                  </a:lnTo>
                  <a:lnTo>
                    <a:pt x="1720983" y="373897"/>
                  </a:lnTo>
                  <a:lnTo>
                    <a:pt x="1726003" y="373695"/>
                  </a:lnTo>
                  <a:lnTo>
                    <a:pt x="1730926" y="372690"/>
                  </a:lnTo>
                  <a:lnTo>
                    <a:pt x="1735624" y="370908"/>
                  </a:lnTo>
                  <a:lnTo>
                    <a:pt x="1739975" y="368396"/>
                  </a:lnTo>
                  <a:lnTo>
                    <a:pt x="1743867" y="365218"/>
                  </a:lnTo>
                  <a:lnTo>
                    <a:pt x="1747199" y="361457"/>
                  </a:lnTo>
                  <a:lnTo>
                    <a:pt x="1749884" y="357211"/>
                  </a:lnTo>
                  <a:lnTo>
                    <a:pt x="1751854" y="352588"/>
                  </a:lnTo>
                  <a:lnTo>
                    <a:pt x="1753056" y="347710"/>
                  </a:lnTo>
                  <a:lnTo>
                    <a:pt x="1753461" y="342702"/>
                  </a:lnTo>
                  <a:lnTo>
                    <a:pt x="1753461" y="31220"/>
                  </a:lnTo>
                  <a:lnTo>
                    <a:pt x="1753056" y="26212"/>
                  </a:lnTo>
                  <a:lnTo>
                    <a:pt x="1751854" y="21334"/>
                  </a:lnTo>
                  <a:lnTo>
                    <a:pt x="1749884" y="16711"/>
                  </a:lnTo>
                  <a:lnTo>
                    <a:pt x="1747199" y="12465"/>
                  </a:lnTo>
                  <a:lnTo>
                    <a:pt x="1743867" y="8704"/>
                  </a:lnTo>
                  <a:lnTo>
                    <a:pt x="1739975" y="5526"/>
                  </a:lnTo>
                  <a:lnTo>
                    <a:pt x="1735624" y="3014"/>
                  </a:lnTo>
                  <a:lnTo>
                    <a:pt x="1730926" y="1232"/>
                  </a:lnTo>
                  <a:lnTo>
                    <a:pt x="1726003" y="227"/>
                  </a:lnTo>
                  <a:lnTo>
                    <a:pt x="172224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2" name="tx181"/>
            <p:cNvSpPr/>
            <p:nvPr/>
          </p:nvSpPr>
          <p:spPr>
            <a:xfrm>
              <a:off x="9342583" y="2239827"/>
              <a:ext cx="1503695"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7 case(s)</a:t>
              </a:r>
            </a:p>
          </p:txBody>
        </p:sp>
        <p:sp>
          <p:nvSpPr>
            <p:cNvPr id="183" name="pg182"/>
            <p:cNvSpPr/>
            <p:nvPr/>
          </p:nvSpPr>
          <p:spPr>
            <a:xfrm>
              <a:off x="9440220" y="2394471"/>
              <a:ext cx="1308420" cy="311602"/>
            </a:xfrm>
            <a:custGeom>
              <a:avLst/>
              <a:gdLst/>
              <a:ahLst/>
              <a:cxnLst/>
              <a:rect l="0" t="0" r="0" b="0"/>
              <a:pathLst>
                <a:path w="1308420" h="311602">
                  <a:moveTo>
                    <a:pt x="26017" y="311602"/>
                  </a:moveTo>
                  <a:lnTo>
                    <a:pt x="1282402" y="311602"/>
                  </a:lnTo>
                  <a:lnTo>
                    <a:pt x="1281355" y="311581"/>
                  </a:lnTo>
                  <a:lnTo>
                    <a:pt x="1285538" y="311412"/>
                  </a:lnTo>
                  <a:lnTo>
                    <a:pt x="1289641" y="310575"/>
                  </a:lnTo>
                  <a:lnTo>
                    <a:pt x="1293556" y="309090"/>
                  </a:lnTo>
                  <a:lnTo>
                    <a:pt x="1297182" y="306996"/>
                  </a:lnTo>
                  <a:lnTo>
                    <a:pt x="1300425" y="304348"/>
                  </a:lnTo>
                  <a:lnTo>
                    <a:pt x="1303202" y="301214"/>
                  </a:lnTo>
                  <a:lnTo>
                    <a:pt x="1305440" y="297675"/>
                  </a:lnTo>
                  <a:lnTo>
                    <a:pt x="1307081" y="293823"/>
                  </a:lnTo>
                  <a:lnTo>
                    <a:pt x="1308083" y="289758"/>
                  </a:lnTo>
                  <a:lnTo>
                    <a:pt x="1308420" y="285585"/>
                  </a:lnTo>
                  <a:lnTo>
                    <a:pt x="1308420" y="26017"/>
                  </a:lnTo>
                  <a:lnTo>
                    <a:pt x="1308083" y="21843"/>
                  </a:lnTo>
                  <a:lnTo>
                    <a:pt x="1307081" y="17778"/>
                  </a:lnTo>
                  <a:lnTo>
                    <a:pt x="1305440" y="13926"/>
                  </a:lnTo>
                  <a:lnTo>
                    <a:pt x="1303202" y="10387"/>
                  </a:lnTo>
                  <a:lnTo>
                    <a:pt x="1300425" y="7253"/>
                  </a:lnTo>
                  <a:lnTo>
                    <a:pt x="1297182" y="4605"/>
                  </a:lnTo>
                  <a:lnTo>
                    <a:pt x="1293556" y="2511"/>
                  </a:lnTo>
                  <a:lnTo>
                    <a:pt x="1289641" y="1027"/>
                  </a:lnTo>
                  <a:lnTo>
                    <a:pt x="1285538" y="189"/>
                  </a:lnTo>
                  <a:lnTo>
                    <a:pt x="1282402"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4" name="tx183"/>
            <p:cNvSpPr/>
            <p:nvPr/>
          </p:nvSpPr>
          <p:spPr>
            <a:xfrm>
              <a:off x="9544289" y="2466357"/>
              <a:ext cx="110028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7 case(s)</a:t>
              </a:r>
            </a:p>
          </p:txBody>
        </p:sp>
        <p:sp>
          <p:nvSpPr>
            <p:cNvPr id="185" name="rc184"/>
            <p:cNvSpPr/>
            <p:nvPr/>
          </p:nvSpPr>
          <p:spPr>
            <a:xfrm>
              <a:off x="8519075" y="2153563"/>
              <a:ext cx="3150710" cy="3131794"/>
            </a:xfrm>
            <a:prstGeom prst="rect">
              <a:avLst/>
            </a:prstGeom>
            <a:ln w="13550" cap="rnd">
              <a:solidFill>
                <a:srgbClr val="333333">
                  <a:alpha val="100000"/>
                </a:srgbClr>
              </a:solidFill>
              <a:prstDash val="solid"/>
              <a:round/>
            </a:ln>
          </p:spPr>
          <p:txBody>
            <a:bodyPr/>
            <a:lstStyle/>
            <a:p>
              <a:endParaRPr/>
            </a:p>
          </p:txBody>
        </p:sp>
        <p:sp>
          <p:nvSpPr>
            <p:cNvPr id="186" name="rc185"/>
            <p:cNvSpPr/>
            <p:nvPr/>
          </p:nvSpPr>
          <p:spPr>
            <a:xfrm>
              <a:off x="11669786" y="2153563"/>
              <a:ext cx="3150710" cy="3131794"/>
            </a:xfrm>
            <a:prstGeom prst="rect">
              <a:avLst/>
            </a:prstGeom>
            <a:solidFill>
              <a:srgbClr val="FFFFFF">
                <a:alpha val="100000"/>
              </a:srgbClr>
            </a:solidFill>
          </p:spPr>
          <p:txBody>
            <a:bodyPr/>
            <a:lstStyle/>
            <a:p>
              <a:endParaRPr/>
            </a:p>
          </p:txBody>
        </p:sp>
        <p:sp>
          <p:nvSpPr>
            <p:cNvPr id="187" name="pl186"/>
            <p:cNvSpPr/>
            <p:nvPr/>
          </p:nvSpPr>
          <p:spPr>
            <a:xfrm>
              <a:off x="11669786" y="4711878"/>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8" name="pl187"/>
            <p:cNvSpPr/>
            <p:nvPr/>
          </p:nvSpPr>
          <p:spPr>
            <a:xfrm>
              <a:off x="11669786" y="356491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9" name="pl188"/>
            <p:cNvSpPr/>
            <p:nvPr/>
          </p:nvSpPr>
          <p:spPr>
            <a:xfrm>
              <a:off x="11669786" y="241796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90" name="pl189"/>
            <p:cNvSpPr/>
            <p:nvPr/>
          </p:nvSpPr>
          <p:spPr>
            <a:xfrm>
              <a:off x="1166978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1" name="pl190"/>
            <p:cNvSpPr/>
            <p:nvPr/>
          </p:nvSpPr>
          <p:spPr>
            <a:xfrm>
              <a:off x="11669786" y="4138399"/>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2" name="pl191"/>
            <p:cNvSpPr/>
            <p:nvPr/>
          </p:nvSpPr>
          <p:spPr>
            <a:xfrm>
              <a:off x="11669786" y="299144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3" name="rc192"/>
            <p:cNvSpPr/>
            <p:nvPr/>
          </p:nvSpPr>
          <p:spPr>
            <a:xfrm>
              <a:off x="11708524" y="5285358"/>
              <a:ext cx="232429"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11708524" y="528535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1708524" y="528535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11708524" y="5257143"/>
              <a:ext cx="232429" cy="282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11966779" y="5280311"/>
              <a:ext cx="232429" cy="50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1966779" y="5279394"/>
              <a:ext cx="232429" cy="9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1966779" y="527939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1966779" y="5229157"/>
              <a:ext cx="232429" cy="502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2225034" y="5234892"/>
              <a:ext cx="232429" cy="504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2225034" y="5219752"/>
              <a:ext cx="232429" cy="1513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2225034" y="5219752"/>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2225034" y="5094504"/>
              <a:ext cx="232429" cy="12524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2483289" y="5052296"/>
              <a:ext cx="232429" cy="2330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2483289" y="5016740"/>
              <a:ext cx="232429" cy="355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483289" y="501674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483289" y="4810517"/>
              <a:ext cx="232429" cy="20622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741544" y="5090604"/>
              <a:ext cx="232429" cy="19475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741544" y="5077299"/>
              <a:ext cx="232429" cy="1330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741544" y="5077299"/>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741544" y="4817628"/>
              <a:ext cx="232429" cy="2596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999799" y="5088540"/>
              <a:ext cx="232429" cy="1968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999799" y="5073400"/>
              <a:ext cx="232429" cy="1513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999799" y="507340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999799" y="4856624"/>
              <a:ext cx="232429" cy="2167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3258054" y="5130289"/>
              <a:ext cx="232429" cy="1550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3258054" y="5118590"/>
              <a:ext cx="232429" cy="116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3258054" y="511859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3258054" y="4937600"/>
              <a:ext cx="232429" cy="1809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3516309" y="5187178"/>
              <a:ext cx="232429" cy="9817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3516309" y="5179608"/>
              <a:ext cx="232429" cy="75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516309" y="517960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516309" y="5006188"/>
              <a:ext cx="232429" cy="1734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774564" y="5201630"/>
              <a:ext cx="232429" cy="837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774564" y="5193830"/>
              <a:ext cx="232429" cy="77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774564" y="519383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774564" y="4952740"/>
              <a:ext cx="232429" cy="2410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4032819" y="5208741"/>
              <a:ext cx="232429" cy="766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4032819" y="5203235"/>
              <a:ext cx="232429" cy="55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4032819" y="520323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4032819" y="4975449"/>
              <a:ext cx="232429" cy="2277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4291074" y="5202547"/>
              <a:ext cx="232429" cy="828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4291074" y="5195207"/>
              <a:ext cx="232429" cy="734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291074" y="519520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291074" y="5017428"/>
              <a:ext cx="232429" cy="1777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549329" y="5085557"/>
              <a:ext cx="232429" cy="19980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549329" y="5069729"/>
              <a:ext cx="232429" cy="158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549329" y="5069729"/>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549329" y="4874746"/>
              <a:ext cx="232429" cy="1949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pg240"/>
            <p:cNvSpPr/>
            <p:nvPr/>
          </p:nvSpPr>
          <p:spPr>
            <a:xfrm>
              <a:off x="12796949"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42" name="pg241"/>
            <p:cNvSpPr/>
            <p:nvPr/>
          </p:nvSpPr>
          <p:spPr>
            <a:xfrm>
              <a:off x="12295999"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43" name="tx242"/>
            <p:cNvSpPr/>
            <p:nvPr/>
          </p:nvSpPr>
          <p:spPr>
            <a:xfrm>
              <a:off x="12420882"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6,592 case(s)</a:t>
              </a:r>
            </a:p>
          </p:txBody>
        </p:sp>
        <p:sp>
          <p:nvSpPr>
            <p:cNvPr id="244" name="pg243"/>
            <p:cNvSpPr/>
            <p:nvPr/>
          </p:nvSpPr>
          <p:spPr>
            <a:xfrm>
              <a:off x="12530588"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45" name="tx244"/>
            <p:cNvSpPr/>
            <p:nvPr/>
          </p:nvSpPr>
          <p:spPr>
            <a:xfrm>
              <a:off x="12634657"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6,579 case(s)</a:t>
              </a:r>
            </a:p>
          </p:txBody>
        </p:sp>
        <p:sp>
          <p:nvSpPr>
            <p:cNvPr id="246" name="rc245"/>
            <p:cNvSpPr/>
            <p:nvPr/>
          </p:nvSpPr>
          <p:spPr>
            <a:xfrm>
              <a:off x="11669786" y="2153563"/>
              <a:ext cx="3150710" cy="3131794"/>
            </a:xfrm>
            <a:prstGeom prst="rect">
              <a:avLst/>
            </a:prstGeom>
            <a:ln w="13550" cap="rnd">
              <a:solidFill>
                <a:srgbClr val="333333">
                  <a:alpha val="100000"/>
                </a:srgbClr>
              </a:solidFill>
              <a:prstDash val="solid"/>
              <a:round/>
            </a:ln>
          </p:spPr>
          <p:txBody>
            <a:bodyPr/>
            <a:lstStyle/>
            <a:p>
              <a:endParaRPr/>
            </a:p>
          </p:txBody>
        </p:sp>
        <p:sp>
          <p:nvSpPr>
            <p:cNvPr id="247" name="rc246"/>
            <p:cNvSpPr/>
            <p:nvPr/>
          </p:nvSpPr>
          <p:spPr>
            <a:xfrm>
              <a:off x="14820496" y="2153563"/>
              <a:ext cx="3150710" cy="3131794"/>
            </a:xfrm>
            <a:prstGeom prst="rect">
              <a:avLst/>
            </a:prstGeom>
            <a:solidFill>
              <a:srgbClr val="FFFFFF">
                <a:alpha val="100000"/>
              </a:srgbClr>
            </a:solidFill>
          </p:spPr>
          <p:txBody>
            <a:bodyPr/>
            <a:lstStyle/>
            <a:p>
              <a:endParaRPr/>
            </a:p>
          </p:txBody>
        </p:sp>
        <p:sp>
          <p:nvSpPr>
            <p:cNvPr id="248" name="pl247"/>
            <p:cNvSpPr/>
            <p:nvPr/>
          </p:nvSpPr>
          <p:spPr>
            <a:xfrm>
              <a:off x="14820496" y="4711878"/>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49" name="pl248"/>
            <p:cNvSpPr/>
            <p:nvPr/>
          </p:nvSpPr>
          <p:spPr>
            <a:xfrm>
              <a:off x="14820496" y="356491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14820496" y="241796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1" name="pl250"/>
            <p:cNvSpPr/>
            <p:nvPr/>
          </p:nvSpPr>
          <p:spPr>
            <a:xfrm>
              <a:off x="1482049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2" name="pl251"/>
            <p:cNvSpPr/>
            <p:nvPr/>
          </p:nvSpPr>
          <p:spPr>
            <a:xfrm>
              <a:off x="14820496" y="4138399"/>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3" name="pl252"/>
            <p:cNvSpPr/>
            <p:nvPr/>
          </p:nvSpPr>
          <p:spPr>
            <a:xfrm>
              <a:off x="14820496" y="299144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4" name="rc253"/>
            <p:cNvSpPr/>
            <p:nvPr/>
          </p:nvSpPr>
          <p:spPr>
            <a:xfrm>
              <a:off x="14859235" y="4770144"/>
              <a:ext cx="232429" cy="5152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859235" y="4764638"/>
              <a:ext cx="232429" cy="55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859235" y="4764638"/>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4859235" y="4131288"/>
              <a:ext cx="232429" cy="63335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5117490" y="4406099"/>
              <a:ext cx="232429" cy="8792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5117490" y="4399217"/>
              <a:ext cx="232429" cy="68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5117490" y="439921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5117490" y="2876285"/>
              <a:ext cx="232429" cy="15229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5375745" y="4624939"/>
              <a:ext cx="232429" cy="6604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5375745" y="4623104"/>
              <a:ext cx="232429" cy="18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5375745" y="462310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5375745" y="3965437"/>
              <a:ext cx="232429" cy="6576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634000" y="4924983"/>
              <a:ext cx="232429" cy="36037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634000" y="4924524"/>
              <a:ext cx="232429" cy="45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634000" y="492452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634000" y="4559333"/>
              <a:ext cx="232429" cy="36519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892255" y="5064912"/>
              <a:ext cx="232429" cy="2204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892255" y="5064683"/>
              <a:ext cx="232429" cy="2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892255" y="5064683"/>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892255" y="4780925"/>
              <a:ext cx="232429" cy="2837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6150510" y="5191307"/>
              <a:ext cx="232429" cy="940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6150510" y="5190160"/>
              <a:ext cx="232429" cy="11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6150510" y="519016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6150510" y="5019722"/>
              <a:ext cx="232429" cy="1704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8" name="pg277"/>
            <p:cNvSpPr/>
            <p:nvPr/>
          </p:nvSpPr>
          <p:spPr>
            <a:xfrm>
              <a:off x="15422573"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79" name="tx278"/>
            <p:cNvSpPr/>
            <p:nvPr/>
          </p:nvSpPr>
          <p:spPr>
            <a:xfrm>
              <a:off x="1554745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11,970 case(s)</a:t>
              </a:r>
            </a:p>
          </p:txBody>
        </p:sp>
        <p:sp>
          <p:nvSpPr>
            <p:cNvPr id="280" name="pg279"/>
            <p:cNvSpPr/>
            <p:nvPr/>
          </p:nvSpPr>
          <p:spPr>
            <a:xfrm>
              <a:off x="16291783"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81" name="rc280"/>
            <p:cNvSpPr/>
            <p:nvPr/>
          </p:nvSpPr>
          <p:spPr>
            <a:xfrm>
              <a:off x="14820496" y="2153563"/>
              <a:ext cx="3150710" cy="3131794"/>
            </a:xfrm>
            <a:prstGeom prst="rect">
              <a:avLst/>
            </a:prstGeom>
            <a:ln w="13550" cap="rnd">
              <a:solidFill>
                <a:srgbClr val="333333">
                  <a:alpha val="100000"/>
                </a:srgbClr>
              </a:solidFill>
              <a:prstDash val="solid"/>
              <a:round/>
            </a:ln>
          </p:spPr>
          <p:txBody>
            <a:bodyPr/>
            <a:lstStyle/>
            <a:p>
              <a:endParaRPr/>
            </a:p>
          </p:txBody>
        </p:sp>
        <p:sp>
          <p:nvSpPr>
            <p:cNvPr id="282" name="tx281"/>
            <p:cNvSpPr/>
            <p:nvPr/>
          </p:nvSpPr>
          <p:spPr>
            <a:xfrm>
              <a:off x="3510484"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83" name="tx282"/>
            <p:cNvSpPr/>
            <p:nvPr/>
          </p:nvSpPr>
          <p:spPr>
            <a:xfrm>
              <a:off x="666119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84" name="tx283"/>
            <p:cNvSpPr/>
            <p:nvPr/>
          </p:nvSpPr>
          <p:spPr>
            <a:xfrm>
              <a:off x="981190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85" name="tx284"/>
            <p:cNvSpPr/>
            <p:nvPr/>
          </p:nvSpPr>
          <p:spPr>
            <a:xfrm>
              <a:off x="1296261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86" name="tx285"/>
            <p:cNvSpPr/>
            <p:nvPr/>
          </p:nvSpPr>
          <p:spPr>
            <a:xfrm>
              <a:off x="1611332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87" name="pl286"/>
            <p:cNvSpPr/>
            <p:nvPr/>
          </p:nvSpPr>
          <p:spPr>
            <a:xfrm>
              <a:off x="237260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263086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28891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31473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340562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366388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39221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41803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pl294"/>
            <p:cNvSpPr/>
            <p:nvPr/>
          </p:nvSpPr>
          <p:spPr>
            <a:xfrm>
              <a:off x="4438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6" name="pl295"/>
            <p:cNvSpPr/>
            <p:nvPr/>
          </p:nvSpPr>
          <p:spPr>
            <a:xfrm>
              <a:off x="46969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49551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5213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tx298"/>
            <p:cNvSpPr/>
            <p:nvPr/>
          </p:nvSpPr>
          <p:spPr>
            <a:xfrm rot="-5400000">
              <a:off x="229182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0" name="tx299"/>
            <p:cNvSpPr/>
            <p:nvPr/>
          </p:nvSpPr>
          <p:spPr>
            <a:xfrm rot="-5400000">
              <a:off x="254026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01" name="tx300"/>
            <p:cNvSpPr/>
            <p:nvPr/>
          </p:nvSpPr>
          <p:spPr>
            <a:xfrm rot="-5400000">
              <a:off x="279861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02" name="tx301"/>
            <p:cNvSpPr/>
            <p:nvPr/>
          </p:nvSpPr>
          <p:spPr>
            <a:xfrm rot="-5400000">
              <a:off x="305499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03" name="tx302"/>
            <p:cNvSpPr/>
            <p:nvPr/>
          </p:nvSpPr>
          <p:spPr>
            <a:xfrm rot="-5400000">
              <a:off x="3282608"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4" name="tx303"/>
            <p:cNvSpPr/>
            <p:nvPr/>
          </p:nvSpPr>
          <p:spPr>
            <a:xfrm rot="-5400000">
              <a:off x="3583099"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5" name="tx304"/>
            <p:cNvSpPr/>
            <p:nvPr/>
          </p:nvSpPr>
          <p:spPr>
            <a:xfrm rot="-5400000">
              <a:off x="387104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06" name="tx305"/>
            <p:cNvSpPr/>
            <p:nvPr/>
          </p:nvSpPr>
          <p:spPr>
            <a:xfrm rot="-5400000">
              <a:off x="406714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07" name="tx306"/>
            <p:cNvSpPr/>
            <p:nvPr/>
          </p:nvSpPr>
          <p:spPr>
            <a:xfrm rot="-5400000">
              <a:off x="432535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08" name="tx307"/>
            <p:cNvSpPr/>
            <p:nvPr/>
          </p:nvSpPr>
          <p:spPr>
            <a:xfrm rot="-5400000">
              <a:off x="462002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09" name="tx308"/>
            <p:cNvSpPr/>
            <p:nvPr/>
          </p:nvSpPr>
          <p:spPr>
            <a:xfrm rot="-5400000">
              <a:off x="485965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0" name="tx309"/>
            <p:cNvSpPr/>
            <p:nvPr/>
          </p:nvSpPr>
          <p:spPr>
            <a:xfrm rot="-5400000">
              <a:off x="511791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11" name="pl310"/>
            <p:cNvSpPr/>
            <p:nvPr/>
          </p:nvSpPr>
          <p:spPr>
            <a:xfrm>
              <a:off x="552331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57815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60398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62980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65563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68145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70728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73311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75893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7847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81058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836412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tx322"/>
            <p:cNvSpPr/>
            <p:nvPr/>
          </p:nvSpPr>
          <p:spPr>
            <a:xfrm rot="-5400000">
              <a:off x="544253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4" name="tx323"/>
            <p:cNvSpPr/>
            <p:nvPr/>
          </p:nvSpPr>
          <p:spPr>
            <a:xfrm rot="-5400000">
              <a:off x="569098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5" name="tx324"/>
            <p:cNvSpPr/>
            <p:nvPr/>
          </p:nvSpPr>
          <p:spPr>
            <a:xfrm rot="-5400000">
              <a:off x="594932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6" name="tx325"/>
            <p:cNvSpPr/>
            <p:nvPr/>
          </p:nvSpPr>
          <p:spPr>
            <a:xfrm rot="-5400000">
              <a:off x="620571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7" name="tx326"/>
            <p:cNvSpPr/>
            <p:nvPr/>
          </p:nvSpPr>
          <p:spPr>
            <a:xfrm rot="-5400000">
              <a:off x="643331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8" name="tx327"/>
            <p:cNvSpPr/>
            <p:nvPr/>
          </p:nvSpPr>
          <p:spPr>
            <a:xfrm rot="-5400000">
              <a:off x="67338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9" name="tx328"/>
            <p:cNvSpPr/>
            <p:nvPr/>
          </p:nvSpPr>
          <p:spPr>
            <a:xfrm rot="-5400000">
              <a:off x="702175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0" name="tx329"/>
            <p:cNvSpPr/>
            <p:nvPr/>
          </p:nvSpPr>
          <p:spPr>
            <a:xfrm rot="-5400000">
              <a:off x="721785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1" name="tx330"/>
            <p:cNvSpPr/>
            <p:nvPr/>
          </p:nvSpPr>
          <p:spPr>
            <a:xfrm rot="-5400000">
              <a:off x="7476062"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2" name="tx331"/>
            <p:cNvSpPr/>
            <p:nvPr/>
          </p:nvSpPr>
          <p:spPr>
            <a:xfrm rot="-5400000">
              <a:off x="77707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3" name="tx332"/>
            <p:cNvSpPr/>
            <p:nvPr/>
          </p:nvSpPr>
          <p:spPr>
            <a:xfrm rot="-5400000">
              <a:off x="801036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4" name="tx333"/>
            <p:cNvSpPr/>
            <p:nvPr/>
          </p:nvSpPr>
          <p:spPr>
            <a:xfrm rot="-5400000">
              <a:off x="826862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5" name="pl334"/>
            <p:cNvSpPr/>
            <p:nvPr/>
          </p:nvSpPr>
          <p:spPr>
            <a:xfrm>
              <a:off x="86740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89322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9190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94487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97070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996530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1022355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10481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1074006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1099832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112565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115148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tx346"/>
            <p:cNvSpPr/>
            <p:nvPr/>
          </p:nvSpPr>
          <p:spPr>
            <a:xfrm rot="-5400000">
              <a:off x="859324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8" name="tx347"/>
            <p:cNvSpPr/>
            <p:nvPr/>
          </p:nvSpPr>
          <p:spPr>
            <a:xfrm rot="-5400000">
              <a:off x="884169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9" name="tx348"/>
            <p:cNvSpPr/>
            <p:nvPr/>
          </p:nvSpPr>
          <p:spPr>
            <a:xfrm rot="-5400000">
              <a:off x="9100032"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0" name="tx349"/>
            <p:cNvSpPr/>
            <p:nvPr/>
          </p:nvSpPr>
          <p:spPr>
            <a:xfrm rot="-5400000">
              <a:off x="935642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1" name="tx350"/>
            <p:cNvSpPr/>
            <p:nvPr/>
          </p:nvSpPr>
          <p:spPr>
            <a:xfrm rot="-5400000">
              <a:off x="958402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2" name="tx351"/>
            <p:cNvSpPr/>
            <p:nvPr/>
          </p:nvSpPr>
          <p:spPr>
            <a:xfrm rot="-5400000">
              <a:off x="988452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3" name="tx352"/>
            <p:cNvSpPr/>
            <p:nvPr/>
          </p:nvSpPr>
          <p:spPr>
            <a:xfrm rot="-5400000">
              <a:off x="1017246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4" name="tx353"/>
            <p:cNvSpPr/>
            <p:nvPr/>
          </p:nvSpPr>
          <p:spPr>
            <a:xfrm rot="-5400000">
              <a:off x="1036856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5" name="tx354"/>
            <p:cNvSpPr/>
            <p:nvPr/>
          </p:nvSpPr>
          <p:spPr>
            <a:xfrm rot="-5400000">
              <a:off x="1062677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6" name="tx355"/>
            <p:cNvSpPr/>
            <p:nvPr/>
          </p:nvSpPr>
          <p:spPr>
            <a:xfrm rot="-5400000">
              <a:off x="10921447"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7" name="tx356"/>
            <p:cNvSpPr/>
            <p:nvPr/>
          </p:nvSpPr>
          <p:spPr>
            <a:xfrm rot="-5400000">
              <a:off x="1116108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8" name="tx357"/>
            <p:cNvSpPr/>
            <p:nvPr/>
          </p:nvSpPr>
          <p:spPr>
            <a:xfrm rot="-5400000">
              <a:off x="1141933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9" name="pl358"/>
            <p:cNvSpPr/>
            <p:nvPr/>
          </p:nvSpPr>
          <p:spPr>
            <a:xfrm>
              <a:off x="11824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20829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23412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25995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128577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3116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33742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36325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38907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41490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440728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466554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tx370"/>
            <p:cNvSpPr/>
            <p:nvPr/>
          </p:nvSpPr>
          <p:spPr>
            <a:xfrm rot="-5400000">
              <a:off x="1174395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2" name="tx371"/>
            <p:cNvSpPr/>
            <p:nvPr/>
          </p:nvSpPr>
          <p:spPr>
            <a:xfrm rot="-5400000">
              <a:off x="1199240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3" name="tx372"/>
            <p:cNvSpPr/>
            <p:nvPr/>
          </p:nvSpPr>
          <p:spPr>
            <a:xfrm rot="-5400000">
              <a:off x="1225074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4" name="tx373"/>
            <p:cNvSpPr/>
            <p:nvPr/>
          </p:nvSpPr>
          <p:spPr>
            <a:xfrm rot="-5400000">
              <a:off x="12507131"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5" name="tx374"/>
            <p:cNvSpPr/>
            <p:nvPr/>
          </p:nvSpPr>
          <p:spPr>
            <a:xfrm rot="-5400000">
              <a:off x="1273474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6" name="tx375"/>
            <p:cNvSpPr/>
            <p:nvPr/>
          </p:nvSpPr>
          <p:spPr>
            <a:xfrm rot="-5400000">
              <a:off x="13035231"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77" name="tx376"/>
            <p:cNvSpPr/>
            <p:nvPr/>
          </p:nvSpPr>
          <p:spPr>
            <a:xfrm rot="-5400000">
              <a:off x="1332317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8" name="tx377"/>
            <p:cNvSpPr/>
            <p:nvPr/>
          </p:nvSpPr>
          <p:spPr>
            <a:xfrm rot="-5400000">
              <a:off x="1351927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9" name="tx378"/>
            <p:cNvSpPr/>
            <p:nvPr/>
          </p:nvSpPr>
          <p:spPr>
            <a:xfrm rot="-5400000">
              <a:off x="1377748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0" name="tx379"/>
            <p:cNvSpPr/>
            <p:nvPr/>
          </p:nvSpPr>
          <p:spPr>
            <a:xfrm rot="-5400000">
              <a:off x="1407215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1" name="tx380"/>
            <p:cNvSpPr/>
            <p:nvPr/>
          </p:nvSpPr>
          <p:spPr>
            <a:xfrm rot="-5400000">
              <a:off x="1431179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2" name="tx381"/>
            <p:cNvSpPr/>
            <p:nvPr/>
          </p:nvSpPr>
          <p:spPr>
            <a:xfrm rot="-5400000">
              <a:off x="1457004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3" name="pl382"/>
            <p:cNvSpPr/>
            <p:nvPr/>
          </p:nvSpPr>
          <p:spPr>
            <a:xfrm>
              <a:off x="149754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52337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54919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57502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60084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62667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65249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67832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70414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72997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75579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78162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tx394"/>
            <p:cNvSpPr/>
            <p:nvPr/>
          </p:nvSpPr>
          <p:spPr>
            <a:xfrm rot="-5400000">
              <a:off x="14894667"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6" name="tx395"/>
            <p:cNvSpPr/>
            <p:nvPr/>
          </p:nvSpPr>
          <p:spPr>
            <a:xfrm rot="-5400000">
              <a:off x="1514311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97" name="tx396"/>
            <p:cNvSpPr/>
            <p:nvPr/>
          </p:nvSpPr>
          <p:spPr>
            <a:xfrm rot="-5400000">
              <a:off x="1540145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8" name="tx397"/>
            <p:cNvSpPr/>
            <p:nvPr/>
          </p:nvSpPr>
          <p:spPr>
            <a:xfrm rot="-5400000">
              <a:off x="156578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9" name="tx398"/>
            <p:cNvSpPr/>
            <p:nvPr/>
          </p:nvSpPr>
          <p:spPr>
            <a:xfrm rot="-5400000">
              <a:off x="1588545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0" name="tx399"/>
            <p:cNvSpPr/>
            <p:nvPr/>
          </p:nvSpPr>
          <p:spPr>
            <a:xfrm rot="-5400000">
              <a:off x="1618594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1" name="tx400"/>
            <p:cNvSpPr/>
            <p:nvPr/>
          </p:nvSpPr>
          <p:spPr>
            <a:xfrm rot="-5400000">
              <a:off x="1647388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2" name="tx401"/>
            <p:cNvSpPr/>
            <p:nvPr/>
          </p:nvSpPr>
          <p:spPr>
            <a:xfrm rot="-5400000">
              <a:off x="1666998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3" name="tx402"/>
            <p:cNvSpPr/>
            <p:nvPr/>
          </p:nvSpPr>
          <p:spPr>
            <a:xfrm rot="-5400000">
              <a:off x="16928194"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4" name="tx403"/>
            <p:cNvSpPr/>
            <p:nvPr/>
          </p:nvSpPr>
          <p:spPr>
            <a:xfrm rot="-5400000">
              <a:off x="1722286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5" name="tx404"/>
            <p:cNvSpPr/>
            <p:nvPr/>
          </p:nvSpPr>
          <p:spPr>
            <a:xfrm rot="-5400000">
              <a:off x="1746250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6" name="tx405"/>
            <p:cNvSpPr/>
            <p:nvPr/>
          </p:nvSpPr>
          <p:spPr>
            <a:xfrm rot="-5400000">
              <a:off x="1772075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07" name="tx406"/>
            <p:cNvSpPr/>
            <p:nvPr/>
          </p:nvSpPr>
          <p:spPr>
            <a:xfrm>
              <a:off x="1485110" y="5200079"/>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08" name="tx407"/>
            <p:cNvSpPr/>
            <p:nvPr/>
          </p:nvSpPr>
          <p:spPr>
            <a:xfrm>
              <a:off x="1294238" y="4023541"/>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5,000</a:t>
              </a:r>
            </a:p>
          </p:txBody>
        </p:sp>
        <p:sp>
          <p:nvSpPr>
            <p:cNvPr id="409" name="tx408"/>
            <p:cNvSpPr/>
            <p:nvPr/>
          </p:nvSpPr>
          <p:spPr>
            <a:xfrm>
              <a:off x="1230614" y="2876582"/>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410" name="pl409"/>
            <p:cNvSpPr/>
            <p:nvPr/>
          </p:nvSpPr>
          <p:spPr>
            <a:xfrm>
              <a:off x="2182860"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2182860" y="41383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2182860" y="29914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3" name="tx412"/>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14" name="rc413"/>
            <p:cNvSpPr/>
            <p:nvPr/>
          </p:nvSpPr>
          <p:spPr>
            <a:xfrm>
              <a:off x="18110385" y="2153563"/>
              <a:ext cx="1240079" cy="413498"/>
            </a:xfrm>
            <a:prstGeom prst="rect">
              <a:avLst/>
            </a:prstGeom>
            <a:solidFill>
              <a:srgbClr val="FFFFFF">
                <a:alpha val="100000"/>
              </a:srgbClr>
            </a:solidFill>
          </p:spPr>
          <p:txBody>
            <a:bodyPr/>
            <a:lstStyle/>
            <a:p>
              <a:endParaRPr/>
            </a:p>
          </p:txBody>
        </p:sp>
        <p:sp>
          <p:nvSpPr>
            <p:cNvPr id="415" name="rc414"/>
            <p:cNvSpPr/>
            <p:nvPr/>
          </p:nvSpPr>
          <p:spPr>
            <a:xfrm>
              <a:off x="18179974" y="2223153"/>
              <a:ext cx="274319" cy="274319"/>
            </a:xfrm>
            <a:prstGeom prst="rect">
              <a:avLst/>
            </a:prstGeom>
            <a:solidFill>
              <a:srgbClr val="FFFFFF">
                <a:alpha val="100000"/>
              </a:srgbClr>
            </a:solidFill>
          </p:spPr>
          <p:txBody>
            <a:bodyPr/>
            <a:lstStyle/>
            <a:p>
              <a:endParaRPr/>
            </a:p>
          </p:txBody>
        </p:sp>
        <p:sp>
          <p:nvSpPr>
            <p:cNvPr id="416" name="pg415"/>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17" name="tx416"/>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18" name="rc417"/>
            <p:cNvSpPr/>
            <p:nvPr/>
          </p:nvSpPr>
          <p:spPr>
            <a:xfrm>
              <a:off x="18110385" y="2706240"/>
              <a:ext cx="1753945" cy="1236458"/>
            </a:xfrm>
            <a:prstGeom prst="rect">
              <a:avLst/>
            </a:prstGeom>
            <a:solidFill>
              <a:srgbClr val="FFFFFF">
                <a:alpha val="100000"/>
              </a:srgbClr>
            </a:solidFill>
          </p:spPr>
          <p:txBody>
            <a:bodyPr/>
            <a:lstStyle/>
            <a:p>
              <a:endParaRPr/>
            </a:p>
          </p:txBody>
        </p:sp>
        <p:sp>
          <p:nvSpPr>
            <p:cNvPr id="419" name="rc418"/>
            <p:cNvSpPr/>
            <p:nvPr/>
          </p:nvSpPr>
          <p:spPr>
            <a:xfrm>
              <a:off x="18179974" y="2775829"/>
              <a:ext cx="274319" cy="274319"/>
            </a:xfrm>
            <a:prstGeom prst="rect">
              <a:avLst/>
            </a:prstGeom>
            <a:solidFill>
              <a:srgbClr val="FFFFFF">
                <a:alpha val="100000"/>
              </a:srgbClr>
            </a:solidFill>
          </p:spPr>
          <p:txBody>
            <a:bodyPr/>
            <a:lstStyle/>
            <a:p>
              <a:endParaRPr/>
            </a:p>
          </p:txBody>
        </p:sp>
        <p:sp>
          <p:nvSpPr>
            <p:cNvPr id="420" name="rc419"/>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1" name="rc420"/>
            <p:cNvSpPr/>
            <p:nvPr/>
          </p:nvSpPr>
          <p:spPr>
            <a:xfrm>
              <a:off x="18179974" y="3050149"/>
              <a:ext cx="274319" cy="274319"/>
            </a:xfrm>
            <a:prstGeom prst="rect">
              <a:avLst/>
            </a:prstGeom>
            <a:solidFill>
              <a:srgbClr val="FFFFFF">
                <a:alpha val="100000"/>
              </a:srgbClr>
            </a:solidFill>
          </p:spPr>
          <p:txBody>
            <a:bodyPr/>
            <a:lstStyle/>
            <a:p>
              <a:endParaRPr/>
            </a:p>
          </p:txBody>
        </p:sp>
        <p:sp>
          <p:nvSpPr>
            <p:cNvPr id="422" name="rc421"/>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3" name="rc422"/>
            <p:cNvSpPr/>
            <p:nvPr/>
          </p:nvSpPr>
          <p:spPr>
            <a:xfrm>
              <a:off x="18179974" y="3324469"/>
              <a:ext cx="274319" cy="274320"/>
            </a:xfrm>
            <a:prstGeom prst="rect">
              <a:avLst/>
            </a:prstGeom>
            <a:solidFill>
              <a:srgbClr val="FFFFFF">
                <a:alpha val="100000"/>
              </a:srgbClr>
            </a:solidFill>
          </p:spPr>
          <p:txBody>
            <a:bodyPr/>
            <a:lstStyle/>
            <a:p>
              <a:endParaRPr/>
            </a:p>
          </p:txBody>
        </p:sp>
        <p:sp>
          <p:nvSpPr>
            <p:cNvPr id="424" name="rc423"/>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5" name="rc424"/>
            <p:cNvSpPr/>
            <p:nvPr/>
          </p:nvSpPr>
          <p:spPr>
            <a:xfrm>
              <a:off x="18179974" y="3598789"/>
              <a:ext cx="274319" cy="274320"/>
            </a:xfrm>
            <a:prstGeom prst="rect">
              <a:avLst/>
            </a:prstGeom>
            <a:solidFill>
              <a:srgbClr val="FFFFFF">
                <a:alpha val="100000"/>
              </a:srgbClr>
            </a:solidFill>
          </p:spPr>
          <p:txBody>
            <a:bodyPr/>
            <a:lstStyle/>
            <a:p>
              <a:endParaRPr/>
            </a:p>
          </p:txBody>
        </p:sp>
        <p:sp>
          <p:nvSpPr>
            <p:cNvPr id="426" name="rc425"/>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7" name="tx426"/>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28" name="tx427"/>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29" name="tx428"/>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30" name="tx429"/>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31" name="Group 430"/>
          <p:cNvGrpSpPr/>
          <p:nvPr/>
        </p:nvGrpSpPr>
        <p:grpSpPr>
          <a:xfrm>
            <a:off x="6400800" y="6217920"/>
            <a:ext cx="5486400" cy="4251960"/>
            <a:chOff x="6400800" y="6217920"/>
            <a:chExt cx="5486400" cy="4251960"/>
          </a:xfrm>
        </p:grpSpPr>
        <p:sp>
          <p:nvSpPr>
            <p:cNvPr id="432"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33"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34" name="rc5"/>
            <p:cNvSpPr/>
            <p:nvPr/>
          </p:nvSpPr>
          <p:spPr>
            <a:xfrm>
              <a:off x="7280770" y="6510025"/>
              <a:ext cx="3980084" cy="2788960"/>
            </a:xfrm>
            <a:prstGeom prst="rect">
              <a:avLst/>
            </a:prstGeom>
            <a:solidFill>
              <a:srgbClr val="FFFFFF">
                <a:alpha val="100000"/>
              </a:srgbClr>
            </a:solidFill>
          </p:spPr>
          <p:txBody>
            <a:bodyPr/>
            <a:lstStyle/>
            <a:p>
              <a:endParaRPr/>
            </a:p>
          </p:txBody>
        </p:sp>
        <p:sp>
          <p:nvSpPr>
            <p:cNvPr id="435" name="pl6"/>
            <p:cNvSpPr/>
            <p:nvPr/>
          </p:nvSpPr>
          <p:spPr>
            <a:xfrm>
              <a:off x="7280770" y="8892799"/>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6" name="pl7"/>
            <p:cNvSpPr/>
            <p:nvPr/>
          </p:nvSpPr>
          <p:spPr>
            <a:xfrm>
              <a:off x="7280770" y="833396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7" name="pl8"/>
            <p:cNvSpPr/>
            <p:nvPr/>
          </p:nvSpPr>
          <p:spPr>
            <a:xfrm>
              <a:off x="7280770" y="7775135"/>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8" name="pl9"/>
            <p:cNvSpPr/>
            <p:nvPr/>
          </p:nvSpPr>
          <p:spPr>
            <a:xfrm>
              <a:off x="7280770" y="7216304"/>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9" name="pl10"/>
            <p:cNvSpPr/>
            <p:nvPr/>
          </p:nvSpPr>
          <p:spPr>
            <a:xfrm>
              <a:off x="7280770" y="6657472"/>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40" name="pl11"/>
            <p:cNvSpPr/>
            <p:nvPr/>
          </p:nvSpPr>
          <p:spPr>
            <a:xfrm>
              <a:off x="7280770" y="9172214"/>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41" name="pl12"/>
            <p:cNvSpPr/>
            <p:nvPr/>
          </p:nvSpPr>
          <p:spPr>
            <a:xfrm>
              <a:off x="7280770" y="8613383"/>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42" name="pl13"/>
            <p:cNvSpPr/>
            <p:nvPr/>
          </p:nvSpPr>
          <p:spPr>
            <a:xfrm>
              <a:off x="7280770" y="8054551"/>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43" name="pl14"/>
            <p:cNvSpPr/>
            <p:nvPr/>
          </p:nvSpPr>
          <p:spPr>
            <a:xfrm>
              <a:off x="7280770" y="7495720"/>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44" name="pl15"/>
            <p:cNvSpPr/>
            <p:nvPr/>
          </p:nvSpPr>
          <p:spPr>
            <a:xfrm>
              <a:off x="7280770" y="6936888"/>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45" name="rc16"/>
            <p:cNvSpPr/>
            <p:nvPr/>
          </p:nvSpPr>
          <p:spPr>
            <a:xfrm>
              <a:off x="7418967" y="8453557"/>
              <a:ext cx="386952" cy="553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6" name="rc17"/>
            <p:cNvSpPr/>
            <p:nvPr/>
          </p:nvSpPr>
          <p:spPr>
            <a:xfrm>
              <a:off x="7971757" y="8021580"/>
              <a:ext cx="386952" cy="1821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18"/>
            <p:cNvSpPr/>
            <p:nvPr/>
          </p:nvSpPr>
          <p:spPr>
            <a:xfrm>
              <a:off x="8524546" y="8146200"/>
              <a:ext cx="386952" cy="1587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8" name="rc19"/>
            <p:cNvSpPr/>
            <p:nvPr/>
          </p:nvSpPr>
          <p:spPr>
            <a:xfrm>
              <a:off x="9077336" y="8319996"/>
              <a:ext cx="386952" cy="1285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9" name="rc20"/>
            <p:cNvSpPr/>
            <p:nvPr/>
          </p:nvSpPr>
          <p:spPr>
            <a:xfrm>
              <a:off x="9630125" y="7678458"/>
              <a:ext cx="386952" cy="14250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0" name="rc21"/>
            <p:cNvSpPr/>
            <p:nvPr/>
          </p:nvSpPr>
          <p:spPr>
            <a:xfrm>
              <a:off x="10182915" y="6801092"/>
              <a:ext cx="386952" cy="2794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1" name="rc22"/>
            <p:cNvSpPr/>
            <p:nvPr/>
          </p:nvSpPr>
          <p:spPr>
            <a:xfrm>
              <a:off x="10735704" y="8363026"/>
              <a:ext cx="386952" cy="1067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2" name="rc23"/>
            <p:cNvSpPr/>
            <p:nvPr/>
          </p:nvSpPr>
          <p:spPr>
            <a:xfrm>
              <a:off x="7418967" y="8452439"/>
              <a:ext cx="386952" cy="111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3" name="rc24"/>
            <p:cNvSpPr/>
            <p:nvPr/>
          </p:nvSpPr>
          <p:spPr>
            <a:xfrm>
              <a:off x="7971757" y="8000903"/>
              <a:ext cx="386952" cy="2067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4" name="rc25"/>
            <p:cNvSpPr/>
            <p:nvPr/>
          </p:nvSpPr>
          <p:spPr>
            <a:xfrm>
              <a:off x="8524546" y="8112111"/>
              <a:ext cx="386952" cy="3408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5" name="rc26"/>
            <p:cNvSpPr/>
            <p:nvPr/>
          </p:nvSpPr>
          <p:spPr>
            <a:xfrm>
              <a:off x="9077336" y="8268584"/>
              <a:ext cx="386952" cy="5141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6" name="rc27"/>
            <p:cNvSpPr/>
            <p:nvPr/>
          </p:nvSpPr>
          <p:spPr>
            <a:xfrm>
              <a:off x="9630125" y="7600221"/>
              <a:ext cx="386952" cy="7823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7" name="rc28"/>
            <p:cNvSpPr/>
            <p:nvPr/>
          </p:nvSpPr>
          <p:spPr>
            <a:xfrm>
              <a:off x="10182915" y="6636796"/>
              <a:ext cx="386952" cy="16429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8" name="rc29"/>
            <p:cNvSpPr/>
            <p:nvPr/>
          </p:nvSpPr>
          <p:spPr>
            <a:xfrm>
              <a:off x="10735704" y="8328938"/>
              <a:ext cx="386952" cy="3408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9" name="rc30"/>
            <p:cNvSpPr/>
            <p:nvPr/>
          </p:nvSpPr>
          <p:spPr>
            <a:xfrm>
              <a:off x="7418967" y="8508881"/>
              <a:ext cx="386952" cy="66333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0" name="rc31"/>
            <p:cNvSpPr/>
            <p:nvPr/>
          </p:nvSpPr>
          <p:spPr>
            <a:xfrm>
              <a:off x="7971757" y="8203759"/>
              <a:ext cx="386952" cy="96845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1" name="rc32"/>
            <p:cNvSpPr/>
            <p:nvPr/>
          </p:nvSpPr>
          <p:spPr>
            <a:xfrm>
              <a:off x="8524546" y="8304908"/>
              <a:ext cx="386952" cy="86730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2" name="rc33"/>
            <p:cNvSpPr/>
            <p:nvPr/>
          </p:nvSpPr>
          <p:spPr>
            <a:xfrm>
              <a:off x="9077336" y="8448527"/>
              <a:ext cx="386952" cy="72368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3" name="rc34"/>
            <p:cNvSpPr/>
            <p:nvPr/>
          </p:nvSpPr>
          <p:spPr>
            <a:xfrm>
              <a:off x="9630125" y="7820960"/>
              <a:ext cx="386952" cy="135125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4" name="rc35"/>
            <p:cNvSpPr/>
            <p:nvPr/>
          </p:nvSpPr>
          <p:spPr>
            <a:xfrm>
              <a:off x="10182915" y="7080508"/>
              <a:ext cx="386952" cy="209170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5" name="rc36"/>
            <p:cNvSpPr/>
            <p:nvPr/>
          </p:nvSpPr>
          <p:spPr>
            <a:xfrm>
              <a:off x="10735704" y="8469763"/>
              <a:ext cx="386952" cy="70245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6" name="pl37"/>
            <p:cNvSpPr/>
            <p:nvPr/>
          </p:nvSpPr>
          <p:spPr>
            <a:xfrm>
              <a:off x="7612443" y="6867288"/>
              <a:ext cx="3316737" cy="2190785"/>
            </a:xfrm>
            <a:custGeom>
              <a:avLst/>
              <a:gdLst/>
              <a:ahLst/>
              <a:cxnLst/>
              <a:rect l="0" t="0" r="0" b="0"/>
              <a:pathLst>
                <a:path w="3316737" h="2190785">
                  <a:moveTo>
                    <a:pt x="0" y="0"/>
                  </a:moveTo>
                  <a:lnTo>
                    <a:pt x="552789" y="1385381"/>
                  </a:lnTo>
                  <a:lnTo>
                    <a:pt x="1105579" y="1658605"/>
                  </a:lnTo>
                  <a:lnTo>
                    <a:pt x="1658368" y="1789510"/>
                  </a:lnTo>
                  <a:lnTo>
                    <a:pt x="2211158" y="1854070"/>
                  </a:lnTo>
                  <a:lnTo>
                    <a:pt x="2763947" y="1777382"/>
                  </a:lnTo>
                  <a:lnTo>
                    <a:pt x="3316737" y="2190785"/>
                  </a:lnTo>
                </a:path>
              </a:pathLst>
            </a:custGeom>
            <a:ln w="40651" cap="flat">
              <a:solidFill>
                <a:srgbClr val="000000">
                  <a:alpha val="100000"/>
                </a:srgbClr>
              </a:solidFill>
              <a:prstDash val="solid"/>
              <a:round/>
            </a:ln>
          </p:spPr>
          <p:txBody>
            <a:bodyPr/>
            <a:lstStyle/>
            <a:p>
              <a:endParaRPr/>
            </a:p>
          </p:txBody>
        </p:sp>
        <p:sp>
          <p:nvSpPr>
            <p:cNvPr id="467" name="rc38"/>
            <p:cNvSpPr/>
            <p:nvPr/>
          </p:nvSpPr>
          <p:spPr>
            <a:xfrm>
              <a:off x="7280770" y="6510025"/>
              <a:ext cx="3980084" cy="2788960"/>
            </a:xfrm>
            <a:prstGeom prst="rect">
              <a:avLst/>
            </a:prstGeom>
            <a:ln w="13550" cap="rnd">
              <a:solidFill>
                <a:srgbClr val="333333">
                  <a:alpha val="100000"/>
                </a:srgbClr>
              </a:solidFill>
              <a:prstDash val="solid"/>
              <a:round/>
            </a:ln>
          </p:spPr>
          <p:txBody>
            <a:bodyPr/>
            <a:lstStyle/>
            <a:p>
              <a:endParaRPr/>
            </a:p>
          </p:txBody>
        </p:sp>
        <p:sp>
          <p:nvSpPr>
            <p:cNvPr id="468" name="tx39"/>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69" name="tx40"/>
            <p:cNvSpPr/>
            <p:nvPr/>
          </p:nvSpPr>
          <p:spPr>
            <a:xfrm>
              <a:off x="6801340" y="8591356"/>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70" name="tx41"/>
            <p:cNvSpPr/>
            <p:nvPr/>
          </p:nvSpPr>
          <p:spPr>
            <a:xfrm>
              <a:off x="6801340" y="8032525"/>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71" name="tx42"/>
            <p:cNvSpPr/>
            <p:nvPr/>
          </p:nvSpPr>
          <p:spPr>
            <a:xfrm>
              <a:off x="6801340" y="7473693"/>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3,000</a:t>
              </a:r>
            </a:p>
          </p:txBody>
        </p:sp>
        <p:sp>
          <p:nvSpPr>
            <p:cNvPr id="472" name="tx43"/>
            <p:cNvSpPr/>
            <p:nvPr/>
          </p:nvSpPr>
          <p:spPr>
            <a:xfrm>
              <a:off x="6801340" y="6914862"/>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4,000</a:t>
              </a:r>
            </a:p>
          </p:txBody>
        </p:sp>
        <p:sp>
          <p:nvSpPr>
            <p:cNvPr id="473" name="pl44"/>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4" name="pl45"/>
            <p:cNvSpPr/>
            <p:nvPr/>
          </p:nvSpPr>
          <p:spPr>
            <a:xfrm>
              <a:off x="7245975" y="861338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5" name="pl46"/>
            <p:cNvSpPr/>
            <p:nvPr/>
          </p:nvSpPr>
          <p:spPr>
            <a:xfrm>
              <a:off x="7245975" y="805455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6" name="pl47"/>
            <p:cNvSpPr/>
            <p:nvPr/>
          </p:nvSpPr>
          <p:spPr>
            <a:xfrm>
              <a:off x="7245975" y="749572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7" name="pl48"/>
            <p:cNvSpPr/>
            <p:nvPr/>
          </p:nvSpPr>
          <p:spPr>
            <a:xfrm>
              <a:off x="7245975" y="693688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8" name="pl49"/>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9" name="pl50"/>
            <p:cNvSpPr/>
            <p:nvPr/>
          </p:nvSpPr>
          <p:spPr>
            <a:xfrm>
              <a:off x="11260854" y="845883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0" name="pl51"/>
            <p:cNvSpPr/>
            <p:nvPr/>
          </p:nvSpPr>
          <p:spPr>
            <a:xfrm>
              <a:off x="11260854" y="774545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1" name="pl52"/>
            <p:cNvSpPr/>
            <p:nvPr/>
          </p:nvSpPr>
          <p:spPr>
            <a:xfrm>
              <a:off x="11260854" y="703207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2" name="tx53"/>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83" name="tx54"/>
            <p:cNvSpPr/>
            <p:nvPr/>
          </p:nvSpPr>
          <p:spPr>
            <a:xfrm>
              <a:off x="11358911" y="845652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84" name="tx55"/>
            <p:cNvSpPr/>
            <p:nvPr/>
          </p:nvSpPr>
          <p:spPr>
            <a:xfrm>
              <a:off x="11358911" y="774315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a:t>
              </a:r>
            </a:p>
          </p:txBody>
        </p:sp>
        <p:sp>
          <p:nvSpPr>
            <p:cNvPr id="485" name="tx56"/>
            <p:cNvSpPr/>
            <p:nvPr/>
          </p:nvSpPr>
          <p:spPr>
            <a:xfrm>
              <a:off x="11358911" y="7029772"/>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a:t>
              </a:r>
            </a:p>
          </p:txBody>
        </p:sp>
        <p:sp>
          <p:nvSpPr>
            <p:cNvPr id="486" name="pl57"/>
            <p:cNvSpPr/>
            <p:nvPr/>
          </p:nvSpPr>
          <p:spPr>
            <a:xfrm>
              <a:off x="761244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pl58"/>
            <p:cNvSpPr/>
            <p:nvPr/>
          </p:nvSpPr>
          <p:spPr>
            <a:xfrm>
              <a:off x="81652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59"/>
            <p:cNvSpPr/>
            <p:nvPr/>
          </p:nvSpPr>
          <p:spPr>
            <a:xfrm>
              <a:off x="871802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60"/>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61"/>
            <p:cNvSpPr/>
            <p:nvPr/>
          </p:nvSpPr>
          <p:spPr>
            <a:xfrm>
              <a:off x="982360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62"/>
            <p:cNvSpPr/>
            <p:nvPr/>
          </p:nvSpPr>
          <p:spPr>
            <a:xfrm>
              <a:off x="103763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pl63"/>
            <p:cNvSpPr/>
            <p:nvPr/>
          </p:nvSpPr>
          <p:spPr>
            <a:xfrm>
              <a:off x="109291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tx64"/>
            <p:cNvSpPr/>
            <p:nvPr/>
          </p:nvSpPr>
          <p:spPr>
            <a:xfrm rot="-2700000">
              <a:off x="7502544"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94" name="tx65"/>
            <p:cNvSpPr/>
            <p:nvPr/>
          </p:nvSpPr>
          <p:spPr>
            <a:xfrm rot="-2700000">
              <a:off x="801563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95" name="tx66"/>
            <p:cNvSpPr/>
            <p:nvPr/>
          </p:nvSpPr>
          <p:spPr>
            <a:xfrm rot="-2700000">
              <a:off x="8567768"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96" name="tx67"/>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97" name="tx68"/>
            <p:cNvSpPr/>
            <p:nvPr/>
          </p:nvSpPr>
          <p:spPr>
            <a:xfrm rot="-2700000">
              <a:off x="952865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98" name="tx69"/>
            <p:cNvSpPr/>
            <p:nvPr/>
          </p:nvSpPr>
          <p:spPr>
            <a:xfrm rot="-2700000">
              <a:off x="1008142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99" name="tx70"/>
            <p:cNvSpPr/>
            <p:nvPr/>
          </p:nvSpPr>
          <p:spPr>
            <a:xfrm rot="-2700000">
              <a:off x="10746278"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00" name="tx71"/>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01" name="tx72"/>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02" name="tx73"/>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03" name="tx74"/>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04" name="rc75"/>
            <p:cNvSpPr/>
            <p:nvPr/>
          </p:nvSpPr>
          <p:spPr>
            <a:xfrm>
              <a:off x="7129423" y="10217410"/>
              <a:ext cx="1051268" cy="182880"/>
            </a:xfrm>
            <a:prstGeom prst="rect">
              <a:avLst/>
            </a:prstGeom>
            <a:solidFill>
              <a:srgbClr val="FFFFFF">
                <a:alpha val="100000"/>
              </a:srgbClr>
            </a:solidFill>
          </p:spPr>
          <p:txBody>
            <a:bodyPr/>
            <a:lstStyle/>
            <a:p>
              <a:endParaRPr/>
            </a:p>
          </p:txBody>
        </p:sp>
        <p:sp>
          <p:nvSpPr>
            <p:cNvPr id="505" name="rc76"/>
            <p:cNvSpPr/>
            <p:nvPr/>
          </p:nvSpPr>
          <p:spPr>
            <a:xfrm>
              <a:off x="7129423" y="10217410"/>
              <a:ext cx="182879" cy="182880"/>
            </a:xfrm>
            <a:prstGeom prst="rect">
              <a:avLst/>
            </a:prstGeom>
            <a:solidFill>
              <a:srgbClr val="FFFFFF">
                <a:alpha val="100000"/>
              </a:srgbClr>
            </a:solidFill>
          </p:spPr>
          <p:txBody>
            <a:bodyPr/>
            <a:lstStyle/>
            <a:p>
              <a:endParaRPr/>
            </a:p>
          </p:txBody>
        </p:sp>
        <p:sp>
          <p:nvSpPr>
            <p:cNvPr id="506" name="pl77"/>
            <p:cNvSpPr/>
            <p:nvPr/>
          </p:nvSpPr>
          <p:spPr>
            <a:xfrm>
              <a:off x="714771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07" name="tx78"/>
            <p:cNvSpPr/>
            <p:nvPr/>
          </p:nvSpPr>
          <p:spPr>
            <a:xfrm>
              <a:off x="742030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08" name="rc79"/>
            <p:cNvSpPr/>
            <p:nvPr/>
          </p:nvSpPr>
          <p:spPr>
            <a:xfrm>
              <a:off x="8360692" y="10217410"/>
              <a:ext cx="3051508" cy="182880"/>
            </a:xfrm>
            <a:prstGeom prst="rect">
              <a:avLst/>
            </a:prstGeom>
            <a:solidFill>
              <a:srgbClr val="FFFFFF">
                <a:alpha val="100000"/>
              </a:srgbClr>
            </a:solidFill>
          </p:spPr>
          <p:txBody>
            <a:bodyPr/>
            <a:lstStyle/>
            <a:p>
              <a:endParaRPr/>
            </a:p>
          </p:txBody>
        </p:sp>
        <p:sp>
          <p:nvSpPr>
            <p:cNvPr id="509" name="rc80"/>
            <p:cNvSpPr/>
            <p:nvPr/>
          </p:nvSpPr>
          <p:spPr>
            <a:xfrm>
              <a:off x="8360692" y="10217410"/>
              <a:ext cx="182879" cy="182880"/>
            </a:xfrm>
            <a:prstGeom prst="rect">
              <a:avLst/>
            </a:prstGeom>
            <a:solidFill>
              <a:srgbClr val="FFFFFF">
                <a:alpha val="100000"/>
              </a:srgbClr>
            </a:solidFill>
          </p:spPr>
          <p:txBody>
            <a:bodyPr/>
            <a:lstStyle/>
            <a:p>
              <a:endParaRPr/>
            </a:p>
          </p:txBody>
        </p:sp>
        <p:sp>
          <p:nvSpPr>
            <p:cNvPr id="510" name="rc81"/>
            <p:cNvSpPr/>
            <p:nvPr/>
          </p:nvSpPr>
          <p:spPr>
            <a:xfrm>
              <a:off x="8369692"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11" name="rc82"/>
            <p:cNvSpPr/>
            <p:nvPr/>
          </p:nvSpPr>
          <p:spPr>
            <a:xfrm>
              <a:off x="9451932" y="10217410"/>
              <a:ext cx="182879" cy="182880"/>
            </a:xfrm>
            <a:prstGeom prst="rect">
              <a:avLst/>
            </a:prstGeom>
            <a:solidFill>
              <a:srgbClr val="FFFFFF">
                <a:alpha val="100000"/>
              </a:srgbClr>
            </a:solidFill>
          </p:spPr>
          <p:txBody>
            <a:bodyPr/>
            <a:lstStyle/>
            <a:p>
              <a:endParaRPr/>
            </a:p>
          </p:txBody>
        </p:sp>
        <p:sp>
          <p:nvSpPr>
            <p:cNvPr id="512" name="rc83"/>
            <p:cNvSpPr/>
            <p:nvPr/>
          </p:nvSpPr>
          <p:spPr>
            <a:xfrm>
              <a:off x="9460932"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3" name="rc84"/>
            <p:cNvSpPr/>
            <p:nvPr/>
          </p:nvSpPr>
          <p:spPr>
            <a:xfrm>
              <a:off x="10377973" y="10217410"/>
              <a:ext cx="182879" cy="182880"/>
            </a:xfrm>
            <a:prstGeom prst="rect">
              <a:avLst/>
            </a:prstGeom>
            <a:solidFill>
              <a:srgbClr val="FFFFFF">
                <a:alpha val="100000"/>
              </a:srgbClr>
            </a:solidFill>
          </p:spPr>
          <p:txBody>
            <a:bodyPr/>
            <a:lstStyle/>
            <a:p>
              <a:endParaRPr/>
            </a:p>
          </p:txBody>
        </p:sp>
        <p:sp>
          <p:nvSpPr>
            <p:cNvPr id="514" name="rc85"/>
            <p:cNvSpPr/>
            <p:nvPr/>
          </p:nvSpPr>
          <p:spPr>
            <a:xfrm>
              <a:off x="10386973"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15" name="tx86"/>
            <p:cNvSpPr/>
            <p:nvPr/>
          </p:nvSpPr>
          <p:spPr>
            <a:xfrm>
              <a:off x="8651572"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16" name="tx87"/>
            <p:cNvSpPr/>
            <p:nvPr/>
          </p:nvSpPr>
          <p:spPr>
            <a:xfrm>
              <a:off x="9742812"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17" name="tx88"/>
            <p:cNvSpPr/>
            <p:nvPr/>
          </p:nvSpPr>
          <p:spPr>
            <a:xfrm>
              <a:off x="10668853"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18" name="tx89"/>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19" name="Group 518"/>
          <p:cNvGrpSpPr/>
          <p:nvPr/>
        </p:nvGrpSpPr>
        <p:grpSpPr>
          <a:xfrm>
            <a:off x="12527280" y="6217920"/>
            <a:ext cx="5486400" cy="4297680"/>
            <a:chOff x="12527280" y="6217920"/>
            <a:chExt cx="5486400" cy="4297680"/>
          </a:xfrm>
        </p:grpSpPr>
        <p:sp>
          <p:nvSpPr>
            <p:cNvPr id="520"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21"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22"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23"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4"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5"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6"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7"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8"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9"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0"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1"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2"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3"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4" name="pl17"/>
            <p:cNvSpPr/>
            <p:nvPr/>
          </p:nvSpPr>
          <p:spPr>
            <a:xfrm>
              <a:off x="13329440" y="6663670"/>
              <a:ext cx="4502097" cy="665794"/>
            </a:xfrm>
            <a:custGeom>
              <a:avLst/>
              <a:gdLst/>
              <a:ahLst/>
              <a:cxnLst/>
              <a:rect l="0" t="0" r="0" b="0"/>
              <a:pathLst>
                <a:path w="4502097" h="665794">
                  <a:moveTo>
                    <a:pt x="0" y="76822"/>
                  </a:moveTo>
                  <a:lnTo>
                    <a:pt x="187587" y="102429"/>
                  </a:lnTo>
                  <a:lnTo>
                    <a:pt x="375174" y="76822"/>
                  </a:lnTo>
                  <a:lnTo>
                    <a:pt x="562762" y="76822"/>
                  </a:lnTo>
                  <a:lnTo>
                    <a:pt x="750349" y="76822"/>
                  </a:lnTo>
                  <a:lnTo>
                    <a:pt x="937937" y="76822"/>
                  </a:lnTo>
                  <a:lnTo>
                    <a:pt x="1125524" y="76822"/>
                  </a:lnTo>
                  <a:lnTo>
                    <a:pt x="1313111" y="76822"/>
                  </a:lnTo>
                  <a:lnTo>
                    <a:pt x="1500699" y="76822"/>
                  </a:lnTo>
                  <a:lnTo>
                    <a:pt x="1688286" y="76822"/>
                  </a:lnTo>
                  <a:lnTo>
                    <a:pt x="1875874" y="102429"/>
                  </a:lnTo>
                  <a:lnTo>
                    <a:pt x="2063461" y="25607"/>
                  </a:lnTo>
                  <a:lnTo>
                    <a:pt x="2251048" y="0"/>
                  </a:lnTo>
                  <a:lnTo>
                    <a:pt x="2438636" y="256074"/>
                  </a:lnTo>
                  <a:lnTo>
                    <a:pt x="2626223" y="25607"/>
                  </a:lnTo>
                  <a:lnTo>
                    <a:pt x="2813811" y="25607"/>
                  </a:lnTo>
                  <a:lnTo>
                    <a:pt x="3001398" y="51214"/>
                  </a:lnTo>
                  <a:lnTo>
                    <a:pt x="3188985" y="588972"/>
                  </a:lnTo>
                  <a:lnTo>
                    <a:pt x="3376573" y="51214"/>
                  </a:lnTo>
                  <a:lnTo>
                    <a:pt x="3564160" y="665794"/>
                  </a:lnTo>
                  <a:lnTo>
                    <a:pt x="3751748" y="179252"/>
                  </a:lnTo>
                  <a:lnTo>
                    <a:pt x="3939335" y="0"/>
                  </a:lnTo>
                  <a:lnTo>
                    <a:pt x="4126923" y="332897"/>
                  </a:lnTo>
                  <a:lnTo>
                    <a:pt x="4314510" y="588972"/>
                  </a:lnTo>
                  <a:lnTo>
                    <a:pt x="4502097" y="486542"/>
                  </a:lnTo>
                </a:path>
              </a:pathLst>
            </a:custGeom>
            <a:ln w="32521" cap="flat">
              <a:solidFill>
                <a:srgbClr val="5EB0E8">
                  <a:alpha val="100000"/>
                </a:srgbClr>
              </a:solidFill>
              <a:prstDash val="solid"/>
              <a:round/>
            </a:ln>
          </p:spPr>
          <p:txBody>
            <a:bodyPr/>
            <a:lstStyle/>
            <a:p>
              <a:endParaRPr/>
            </a:p>
          </p:txBody>
        </p:sp>
        <p:sp>
          <p:nvSpPr>
            <p:cNvPr id="535" name="pl18"/>
            <p:cNvSpPr/>
            <p:nvPr/>
          </p:nvSpPr>
          <p:spPr>
            <a:xfrm>
              <a:off x="13329440" y="6663670"/>
              <a:ext cx="4502097" cy="1126729"/>
            </a:xfrm>
            <a:custGeom>
              <a:avLst/>
              <a:gdLst/>
              <a:ahLst/>
              <a:cxnLst/>
              <a:rect l="0" t="0" r="0" b="0"/>
              <a:pathLst>
                <a:path w="4502097" h="1126729">
                  <a:moveTo>
                    <a:pt x="0" y="25607"/>
                  </a:moveTo>
                  <a:lnTo>
                    <a:pt x="187587" y="0"/>
                  </a:lnTo>
                  <a:lnTo>
                    <a:pt x="375174" y="256074"/>
                  </a:lnTo>
                  <a:lnTo>
                    <a:pt x="562762" y="76822"/>
                  </a:lnTo>
                  <a:lnTo>
                    <a:pt x="750349" y="51214"/>
                  </a:lnTo>
                  <a:lnTo>
                    <a:pt x="937937" y="51214"/>
                  </a:lnTo>
                  <a:lnTo>
                    <a:pt x="1125524" y="204859"/>
                  </a:lnTo>
                  <a:lnTo>
                    <a:pt x="1313111" y="358504"/>
                  </a:lnTo>
                  <a:lnTo>
                    <a:pt x="1500699" y="128037"/>
                  </a:lnTo>
                  <a:lnTo>
                    <a:pt x="1688286" y="179252"/>
                  </a:lnTo>
                  <a:lnTo>
                    <a:pt x="1875874" y="204859"/>
                  </a:lnTo>
                  <a:lnTo>
                    <a:pt x="2063461" y="51214"/>
                  </a:lnTo>
                  <a:lnTo>
                    <a:pt x="2251048" y="179252"/>
                  </a:lnTo>
                  <a:lnTo>
                    <a:pt x="2438636" y="588972"/>
                  </a:lnTo>
                  <a:lnTo>
                    <a:pt x="2626223" y="76822"/>
                  </a:lnTo>
                  <a:lnTo>
                    <a:pt x="2813811" y="76822"/>
                  </a:lnTo>
                  <a:lnTo>
                    <a:pt x="3001398" y="25607"/>
                  </a:lnTo>
                  <a:lnTo>
                    <a:pt x="3188985" y="947477"/>
                  </a:lnTo>
                  <a:lnTo>
                    <a:pt x="3376573" y="0"/>
                  </a:lnTo>
                  <a:lnTo>
                    <a:pt x="3564160" y="1126729"/>
                  </a:lnTo>
                  <a:lnTo>
                    <a:pt x="3751748" y="512149"/>
                  </a:lnTo>
                  <a:lnTo>
                    <a:pt x="3939335" y="51214"/>
                  </a:lnTo>
                  <a:lnTo>
                    <a:pt x="4126923" y="409719"/>
                  </a:lnTo>
                  <a:lnTo>
                    <a:pt x="4314510" y="640187"/>
                  </a:lnTo>
                  <a:lnTo>
                    <a:pt x="4502097" y="768224"/>
                  </a:lnTo>
                </a:path>
              </a:pathLst>
            </a:custGeom>
            <a:ln w="32521" cap="flat">
              <a:solidFill>
                <a:srgbClr val="00A173">
                  <a:alpha val="100000"/>
                </a:srgbClr>
              </a:solidFill>
              <a:prstDash val="solid"/>
              <a:round/>
            </a:ln>
          </p:spPr>
          <p:txBody>
            <a:bodyPr/>
            <a:lstStyle/>
            <a:p>
              <a:endParaRPr/>
            </a:p>
          </p:txBody>
        </p:sp>
        <p:sp>
          <p:nvSpPr>
            <p:cNvPr id="536"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37"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38"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39"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40"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41"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42"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3"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4"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5"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74"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75"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76"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77"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78"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79"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80"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81"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82"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83"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84"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85"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86"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87"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88"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89"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90"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91"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92"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93"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94"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95"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96"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97"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98"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99"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00"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01"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02"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03"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04"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05" name="Group 604"/>
          <p:cNvGrpSpPr/>
          <p:nvPr/>
        </p:nvGrpSpPr>
        <p:grpSpPr>
          <a:xfrm>
            <a:off x="594360" y="6217920"/>
            <a:ext cx="5562295" cy="4108319"/>
            <a:chOff x="594360" y="6217920"/>
            <a:chExt cx="5562295" cy="4108319"/>
          </a:xfrm>
        </p:grpSpPr>
        <p:sp>
          <p:nvSpPr>
            <p:cNvPr id="606"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07" name="rc4"/>
            <p:cNvSpPr/>
            <p:nvPr/>
          </p:nvSpPr>
          <p:spPr>
            <a:xfrm>
              <a:off x="2474644"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08" name="rc5"/>
            <p:cNvSpPr/>
            <p:nvPr/>
          </p:nvSpPr>
          <p:spPr>
            <a:xfrm>
              <a:off x="2502880"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9" name="rc6"/>
            <p:cNvSpPr/>
            <p:nvPr/>
          </p:nvSpPr>
          <p:spPr>
            <a:xfrm>
              <a:off x="2785245" y="6544587"/>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0" name="rc7"/>
            <p:cNvSpPr/>
            <p:nvPr/>
          </p:nvSpPr>
          <p:spPr>
            <a:xfrm>
              <a:off x="3067610" y="6544587"/>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11" name="rc8"/>
            <p:cNvSpPr/>
            <p:nvPr/>
          </p:nvSpPr>
          <p:spPr>
            <a:xfrm>
              <a:off x="3349975" y="6544587"/>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12" name="rc9"/>
            <p:cNvSpPr/>
            <p:nvPr/>
          </p:nvSpPr>
          <p:spPr>
            <a:xfrm>
              <a:off x="3632341" y="6544587"/>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13" name="rc10"/>
            <p:cNvSpPr/>
            <p:nvPr/>
          </p:nvSpPr>
          <p:spPr>
            <a:xfrm>
              <a:off x="3914706" y="6544587"/>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614" name="rc11"/>
            <p:cNvSpPr/>
            <p:nvPr/>
          </p:nvSpPr>
          <p:spPr>
            <a:xfrm>
              <a:off x="4197071" y="6544587"/>
              <a:ext cx="282365" cy="282365"/>
            </a:xfrm>
            <a:prstGeom prst="rect">
              <a:avLst/>
            </a:prstGeom>
            <a:solidFill>
              <a:srgbClr val="FCBDA4">
                <a:alpha val="100000"/>
              </a:srgbClr>
            </a:solidFill>
            <a:ln w="5420" cap="flat">
              <a:solidFill>
                <a:srgbClr val="FFFFFF">
                  <a:alpha val="100000"/>
                </a:srgbClr>
              </a:solidFill>
              <a:prstDash val="solid"/>
              <a:miter/>
            </a:ln>
          </p:spPr>
          <p:txBody>
            <a:bodyPr/>
            <a:lstStyle/>
            <a:p>
              <a:endParaRPr/>
            </a:p>
          </p:txBody>
        </p:sp>
        <p:sp>
          <p:nvSpPr>
            <p:cNvPr id="615" name="rc12"/>
            <p:cNvSpPr/>
            <p:nvPr/>
          </p:nvSpPr>
          <p:spPr>
            <a:xfrm>
              <a:off x="4479436" y="6544587"/>
              <a:ext cx="282365" cy="282365"/>
            </a:xfrm>
            <a:prstGeom prst="rect">
              <a:avLst/>
            </a:prstGeom>
            <a:solidFill>
              <a:srgbClr val="F5543A">
                <a:alpha val="100000"/>
              </a:srgbClr>
            </a:solidFill>
            <a:ln w="5420" cap="flat">
              <a:solidFill>
                <a:srgbClr val="FFFFFF">
                  <a:alpha val="100000"/>
                </a:srgbClr>
              </a:solidFill>
              <a:prstDash val="solid"/>
              <a:miter/>
            </a:ln>
          </p:spPr>
          <p:txBody>
            <a:bodyPr/>
            <a:lstStyle/>
            <a:p>
              <a:endParaRPr/>
            </a:p>
          </p:txBody>
        </p:sp>
        <p:sp>
          <p:nvSpPr>
            <p:cNvPr id="616" name="rc13"/>
            <p:cNvSpPr/>
            <p:nvPr/>
          </p:nvSpPr>
          <p:spPr>
            <a:xfrm>
              <a:off x="4761801" y="6544587"/>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17" name="rc14"/>
            <p:cNvSpPr/>
            <p:nvPr/>
          </p:nvSpPr>
          <p:spPr>
            <a:xfrm>
              <a:off x="5044166" y="6544587"/>
              <a:ext cx="282365" cy="282365"/>
            </a:xfrm>
            <a:prstGeom prst="rect">
              <a:avLst/>
            </a:prstGeom>
            <a:solidFill>
              <a:srgbClr val="E83529">
                <a:alpha val="100000"/>
              </a:srgbClr>
            </a:solidFill>
            <a:ln w="5420" cap="flat">
              <a:solidFill>
                <a:srgbClr val="FFFFFF">
                  <a:alpha val="100000"/>
                </a:srgbClr>
              </a:solidFill>
              <a:prstDash val="solid"/>
              <a:miter/>
            </a:ln>
          </p:spPr>
          <p:txBody>
            <a:bodyPr/>
            <a:lstStyle/>
            <a:p>
              <a:endParaRPr/>
            </a:p>
          </p:txBody>
        </p:sp>
        <p:sp>
          <p:nvSpPr>
            <p:cNvPr id="618" name="rc15"/>
            <p:cNvSpPr/>
            <p:nvPr/>
          </p:nvSpPr>
          <p:spPr>
            <a:xfrm>
              <a:off x="5326531" y="6544587"/>
              <a:ext cx="282365" cy="282365"/>
            </a:xfrm>
            <a:prstGeom prst="rect">
              <a:avLst/>
            </a:prstGeom>
            <a:solidFill>
              <a:srgbClr val="FC8E6E">
                <a:alpha val="100000"/>
              </a:srgbClr>
            </a:solidFill>
            <a:ln w="5420" cap="flat">
              <a:solidFill>
                <a:srgbClr val="FFFFFF">
                  <a:alpha val="100000"/>
                </a:srgbClr>
              </a:solidFill>
              <a:prstDash val="solid"/>
              <a:miter/>
            </a:ln>
          </p:spPr>
          <p:txBody>
            <a:bodyPr/>
            <a:lstStyle/>
            <a:p>
              <a:endParaRPr/>
            </a:p>
          </p:txBody>
        </p:sp>
        <p:sp>
          <p:nvSpPr>
            <p:cNvPr id="619" name="rc16"/>
            <p:cNvSpPr/>
            <p:nvPr/>
          </p:nvSpPr>
          <p:spPr>
            <a:xfrm>
              <a:off x="5608896" y="6544587"/>
              <a:ext cx="282365" cy="282365"/>
            </a:xfrm>
            <a:prstGeom prst="rect">
              <a:avLst/>
            </a:prstGeom>
            <a:solidFill>
              <a:srgbClr val="FCB89D">
                <a:alpha val="100000"/>
              </a:srgbClr>
            </a:solidFill>
            <a:ln w="5420" cap="flat">
              <a:solidFill>
                <a:srgbClr val="FFFFFF">
                  <a:alpha val="100000"/>
                </a:srgbClr>
              </a:solidFill>
              <a:prstDash val="solid"/>
              <a:miter/>
            </a:ln>
          </p:spPr>
          <p:txBody>
            <a:bodyPr/>
            <a:lstStyle/>
            <a:p>
              <a:endParaRPr/>
            </a:p>
          </p:txBody>
        </p:sp>
        <p:sp>
          <p:nvSpPr>
            <p:cNvPr id="620" name="rc17"/>
            <p:cNvSpPr/>
            <p:nvPr/>
          </p:nvSpPr>
          <p:spPr>
            <a:xfrm>
              <a:off x="2502880" y="6826953"/>
              <a:ext cx="282365" cy="282365"/>
            </a:xfrm>
            <a:prstGeom prst="rect">
              <a:avLst/>
            </a:prstGeom>
            <a:solidFill>
              <a:srgbClr val="FC8968">
                <a:alpha val="100000"/>
              </a:srgbClr>
            </a:solidFill>
            <a:ln w="5420" cap="flat">
              <a:solidFill>
                <a:srgbClr val="FFFFFF">
                  <a:alpha val="100000"/>
                </a:srgbClr>
              </a:solidFill>
              <a:prstDash val="solid"/>
              <a:miter/>
            </a:ln>
          </p:spPr>
          <p:txBody>
            <a:bodyPr/>
            <a:lstStyle/>
            <a:p>
              <a:endParaRPr/>
            </a:p>
          </p:txBody>
        </p:sp>
        <p:sp>
          <p:nvSpPr>
            <p:cNvPr id="621" name="rc18"/>
            <p:cNvSpPr/>
            <p:nvPr/>
          </p:nvSpPr>
          <p:spPr>
            <a:xfrm>
              <a:off x="2785245" y="6826953"/>
              <a:ext cx="282365" cy="282365"/>
            </a:xfrm>
            <a:prstGeom prst="rect">
              <a:avLst/>
            </a:prstGeom>
            <a:solidFill>
              <a:srgbClr val="FD9E7F">
                <a:alpha val="100000"/>
              </a:srgbClr>
            </a:solidFill>
            <a:ln w="5420" cap="flat">
              <a:solidFill>
                <a:srgbClr val="FFFFFF">
                  <a:alpha val="100000"/>
                </a:srgbClr>
              </a:solidFill>
              <a:prstDash val="solid"/>
              <a:miter/>
            </a:ln>
          </p:spPr>
          <p:txBody>
            <a:bodyPr/>
            <a:lstStyle/>
            <a:p>
              <a:endParaRPr/>
            </a:p>
          </p:txBody>
        </p:sp>
        <p:sp>
          <p:nvSpPr>
            <p:cNvPr id="622" name="rc19"/>
            <p:cNvSpPr/>
            <p:nvPr/>
          </p:nvSpPr>
          <p:spPr>
            <a:xfrm>
              <a:off x="3067610" y="6826953"/>
              <a:ext cx="282365" cy="282365"/>
            </a:xfrm>
            <a:prstGeom prst="rect">
              <a:avLst/>
            </a:prstGeom>
            <a:solidFill>
              <a:srgbClr val="FCB79C">
                <a:alpha val="100000"/>
              </a:srgbClr>
            </a:solidFill>
            <a:ln w="5420" cap="flat">
              <a:solidFill>
                <a:srgbClr val="FFFFFF">
                  <a:alpha val="100000"/>
                </a:srgbClr>
              </a:solidFill>
              <a:prstDash val="solid"/>
              <a:miter/>
            </a:ln>
          </p:spPr>
          <p:txBody>
            <a:bodyPr/>
            <a:lstStyle/>
            <a:p>
              <a:endParaRPr/>
            </a:p>
          </p:txBody>
        </p:sp>
        <p:sp>
          <p:nvSpPr>
            <p:cNvPr id="623" name="rc20"/>
            <p:cNvSpPr/>
            <p:nvPr/>
          </p:nvSpPr>
          <p:spPr>
            <a:xfrm>
              <a:off x="3349975" y="6826953"/>
              <a:ext cx="282365" cy="282365"/>
            </a:xfrm>
            <a:prstGeom prst="rect">
              <a:avLst/>
            </a:prstGeom>
            <a:solidFill>
              <a:srgbClr val="FECBB5">
                <a:alpha val="100000"/>
              </a:srgbClr>
            </a:solidFill>
            <a:ln w="5420" cap="flat">
              <a:solidFill>
                <a:srgbClr val="FFFFFF">
                  <a:alpha val="100000"/>
                </a:srgbClr>
              </a:solidFill>
              <a:prstDash val="solid"/>
              <a:miter/>
            </a:ln>
          </p:spPr>
          <p:txBody>
            <a:bodyPr/>
            <a:lstStyle/>
            <a:p>
              <a:endParaRPr/>
            </a:p>
          </p:txBody>
        </p:sp>
        <p:sp>
          <p:nvSpPr>
            <p:cNvPr id="624" name="rc21"/>
            <p:cNvSpPr/>
            <p:nvPr/>
          </p:nvSpPr>
          <p:spPr>
            <a:xfrm>
              <a:off x="3632341" y="6826953"/>
              <a:ext cx="282365" cy="282365"/>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25" name="rc22"/>
            <p:cNvSpPr/>
            <p:nvPr/>
          </p:nvSpPr>
          <p:spPr>
            <a:xfrm>
              <a:off x="3914706" y="682695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26" name="rc23"/>
            <p:cNvSpPr/>
            <p:nvPr/>
          </p:nvSpPr>
          <p:spPr>
            <a:xfrm>
              <a:off x="4197071" y="6826953"/>
              <a:ext cx="282365" cy="282365"/>
            </a:xfrm>
            <a:prstGeom prst="rect">
              <a:avLst/>
            </a:prstGeom>
            <a:solidFill>
              <a:srgbClr val="FEE2D4">
                <a:alpha val="100000"/>
              </a:srgbClr>
            </a:solidFill>
            <a:ln w="5420" cap="flat">
              <a:solidFill>
                <a:srgbClr val="FFFFFF">
                  <a:alpha val="100000"/>
                </a:srgbClr>
              </a:solidFill>
              <a:prstDash val="solid"/>
              <a:miter/>
            </a:ln>
          </p:spPr>
          <p:txBody>
            <a:bodyPr/>
            <a:lstStyle/>
            <a:p>
              <a:endParaRPr/>
            </a:p>
          </p:txBody>
        </p:sp>
        <p:sp>
          <p:nvSpPr>
            <p:cNvPr id="627" name="rc24"/>
            <p:cNvSpPr/>
            <p:nvPr/>
          </p:nvSpPr>
          <p:spPr>
            <a:xfrm>
              <a:off x="4479436" y="682695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28" name="rc25"/>
            <p:cNvSpPr/>
            <p:nvPr/>
          </p:nvSpPr>
          <p:spPr>
            <a:xfrm>
              <a:off x="4761801" y="682695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29" name="rc26"/>
            <p:cNvSpPr/>
            <p:nvPr/>
          </p:nvSpPr>
          <p:spPr>
            <a:xfrm>
              <a:off x="5044166" y="6826953"/>
              <a:ext cx="282365" cy="282365"/>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30" name="rc27"/>
            <p:cNvSpPr/>
            <p:nvPr/>
          </p:nvSpPr>
          <p:spPr>
            <a:xfrm>
              <a:off x="5326531" y="682695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31" name="rc28"/>
            <p:cNvSpPr/>
            <p:nvPr/>
          </p:nvSpPr>
          <p:spPr>
            <a:xfrm>
              <a:off x="5608896" y="682695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2" name="rc29"/>
            <p:cNvSpPr/>
            <p:nvPr/>
          </p:nvSpPr>
          <p:spPr>
            <a:xfrm>
              <a:off x="2502880"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3" name="rc30"/>
            <p:cNvSpPr/>
            <p:nvPr/>
          </p:nvSpPr>
          <p:spPr>
            <a:xfrm>
              <a:off x="2785245" y="710931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4" name="rc31"/>
            <p:cNvSpPr/>
            <p:nvPr/>
          </p:nvSpPr>
          <p:spPr>
            <a:xfrm>
              <a:off x="3067610"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5" name="rc32"/>
            <p:cNvSpPr/>
            <p:nvPr/>
          </p:nvSpPr>
          <p:spPr>
            <a:xfrm>
              <a:off x="3349975"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6" name="rc33"/>
            <p:cNvSpPr/>
            <p:nvPr/>
          </p:nvSpPr>
          <p:spPr>
            <a:xfrm>
              <a:off x="3632341" y="710931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7" name="rc34"/>
            <p:cNvSpPr/>
            <p:nvPr/>
          </p:nvSpPr>
          <p:spPr>
            <a:xfrm>
              <a:off x="3914706" y="710931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38" name="rc35"/>
            <p:cNvSpPr/>
            <p:nvPr/>
          </p:nvSpPr>
          <p:spPr>
            <a:xfrm>
              <a:off x="4197071" y="7109318"/>
              <a:ext cx="282365" cy="282365"/>
            </a:xfrm>
            <a:prstGeom prst="rect">
              <a:avLst/>
            </a:prstGeom>
            <a:solidFill>
              <a:srgbClr val="FDC8B2">
                <a:alpha val="100000"/>
              </a:srgbClr>
            </a:solidFill>
            <a:ln w="5420" cap="flat">
              <a:solidFill>
                <a:srgbClr val="FFFFFF">
                  <a:alpha val="100000"/>
                </a:srgbClr>
              </a:solidFill>
              <a:prstDash val="solid"/>
              <a:miter/>
            </a:ln>
          </p:spPr>
          <p:txBody>
            <a:bodyPr/>
            <a:lstStyle/>
            <a:p>
              <a:endParaRPr/>
            </a:p>
          </p:txBody>
        </p:sp>
        <p:sp>
          <p:nvSpPr>
            <p:cNvPr id="639" name="rc36"/>
            <p:cNvSpPr/>
            <p:nvPr/>
          </p:nvSpPr>
          <p:spPr>
            <a:xfrm>
              <a:off x="4479436" y="7109318"/>
              <a:ext cx="282365" cy="282365"/>
            </a:xfrm>
            <a:prstGeom prst="rect">
              <a:avLst/>
            </a:prstGeom>
            <a:solidFill>
              <a:srgbClr val="FDC8B3">
                <a:alpha val="100000"/>
              </a:srgbClr>
            </a:solidFill>
            <a:ln w="5420" cap="flat">
              <a:solidFill>
                <a:srgbClr val="FFFFFF">
                  <a:alpha val="100000"/>
                </a:srgbClr>
              </a:solidFill>
              <a:prstDash val="solid"/>
              <a:miter/>
            </a:ln>
          </p:spPr>
          <p:txBody>
            <a:bodyPr/>
            <a:lstStyle/>
            <a:p>
              <a:endParaRPr/>
            </a:p>
          </p:txBody>
        </p:sp>
        <p:sp>
          <p:nvSpPr>
            <p:cNvPr id="640" name="rc37"/>
            <p:cNvSpPr/>
            <p:nvPr/>
          </p:nvSpPr>
          <p:spPr>
            <a:xfrm>
              <a:off x="4761801" y="7109318"/>
              <a:ext cx="282365" cy="282365"/>
            </a:xfrm>
            <a:prstGeom prst="rect">
              <a:avLst/>
            </a:prstGeom>
            <a:solidFill>
              <a:srgbClr val="FDC3AB">
                <a:alpha val="100000"/>
              </a:srgbClr>
            </a:solidFill>
            <a:ln w="5420" cap="flat">
              <a:solidFill>
                <a:srgbClr val="FFFFFF">
                  <a:alpha val="100000"/>
                </a:srgbClr>
              </a:solidFill>
              <a:prstDash val="solid"/>
              <a:miter/>
            </a:ln>
          </p:spPr>
          <p:txBody>
            <a:bodyPr/>
            <a:lstStyle/>
            <a:p>
              <a:endParaRPr/>
            </a:p>
          </p:txBody>
        </p:sp>
        <p:sp>
          <p:nvSpPr>
            <p:cNvPr id="641" name="rc38"/>
            <p:cNvSpPr/>
            <p:nvPr/>
          </p:nvSpPr>
          <p:spPr>
            <a:xfrm>
              <a:off x="5044166" y="7109318"/>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42" name="rc39"/>
            <p:cNvSpPr/>
            <p:nvPr/>
          </p:nvSpPr>
          <p:spPr>
            <a:xfrm>
              <a:off x="5326531" y="710931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43" name="rc40"/>
            <p:cNvSpPr/>
            <p:nvPr/>
          </p:nvSpPr>
          <p:spPr>
            <a:xfrm>
              <a:off x="5608896" y="710931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44" name="rc41"/>
            <p:cNvSpPr/>
            <p:nvPr/>
          </p:nvSpPr>
          <p:spPr>
            <a:xfrm>
              <a:off x="2502880"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5" name="rc42"/>
            <p:cNvSpPr/>
            <p:nvPr/>
          </p:nvSpPr>
          <p:spPr>
            <a:xfrm>
              <a:off x="2785245"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6" name="rc43"/>
            <p:cNvSpPr/>
            <p:nvPr/>
          </p:nvSpPr>
          <p:spPr>
            <a:xfrm>
              <a:off x="3067610" y="739168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47" name="rc44"/>
            <p:cNvSpPr/>
            <p:nvPr/>
          </p:nvSpPr>
          <p:spPr>
            <a:xfrm>
              <a:off x="3349975" y="739168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8" name="rc45"/>
            <p:cNvSpPr/>
            <p:nvPr/>
          </p:nvSpPr>
          <p:spPr>
            <a:xfrm>
              <a:off x="3632341" y="739168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9" name="rc46"/>
            <p:cNvSpPr/>
            <p:nvPr/>
          </p:nvSpPr>
          <p:spPr>
            <a:xfrm>
              <a:off x="3914706" y="7391683"/>
              <a:ext cx="282365" cy="282365"/>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650" name="rc47"/>
            <p:cNvSpPr/>
            <p:nvPr/>
          </p:nvSpPr>
          <p:spPr>
            <a:xfrm>
              <a:off x="4197071" y="739168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51" name="rc48"/>
            <p:cNvSpPr/>
            <p:nvPr/>
          </p:nvSpPr>
          <p:spPr>
            <a:xfrm>
              <a:off x="4479436" y="7391683"/>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52" name="rc49"/>
            <p:cNvSpPr/>
            <p:nvPr/>
          </p:nvSpPr>
          <p:spPr>
            <a:xfrm>
              <a:off x="4761801" y="7391683"/>
              <a:ext cx="282365" cy="282365"/>
            </a:xfrm>
            <a:prstGeom prst="rect">
              <a:avLst/>
            </a:prstGeom>
            <a:solidFill>
              <a:srgbClr val="FEC9B4">
                <a:alpha val="100000"/>
              </a:srgbClr>
            </a:solidFill>
            <a:ln w="5420" cap="flat">
              <a:solidFill>
                <a:srgbClr val="FFFFFF">
                  <a:alpha val="100000"/>
                </a:srgbClr>
              </a:solidFill>
              <a:prstDash val="solid"/>
              <a:miter/>
            </a:ln>
          </p:spPr>
          <p:txBody>
            <a:bodyPr/>
            <a:lstStyle/>
            <a:p>
              <a:endParaRPr/>
            </a:p>
          </p:txBody>
        </p:sp>
        <p:sp>
          <p:nvSpPr>
            <p:cNvPr id="653" name="rc50"/>
            <p:cNvSpPr/>
            <p:nvPr/>
          </p:nvSpPr>
          <p:spPr>
            <a:xfrm>
              <a:off x="5044166" y="7391683"/>
              <a:ext cx="282365" cy="282365"/>
            </a:xfrm>
            <a:prstGeom prst="rect">
              <a:avLst/>
            </a:prstGeom>
            <a:solidFill>
              <a:srgbClr val="FDC8B3">
                <a:alpha val="100000"/>
              </a:srgbClr>
            </a:solidFill>
            <a:ln w="5420" cap="flat">
              <a:solidFill>
                <a:srgbClr val="FFFFFF">
                  <a:alpha val="100000"/>
                </a:srgbClr>
              </a:solidFill>
              <a:prstDash val="solid"/>
              <a:miter/>
            </a:ln>
          </p:spPr>
          <p:txBody>
            <a:bodyPr/>
            <a:lstStyle/>
            <a:p>
              <a:endParaRPr/>
            </a:p>
          </p:txBody>
        </p:sp>
        <p:sp>
          <p:nvSpPr>
            <p:cNvPr id="654" name="rc51"/>
            <p:cNvSpPr/>
            <p:nvPr/>
          </p:nvSpPr>
          <p:spPr>
            <a:xfrm>
              <a:off x="5326531" y="7391683"/>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55" name="rc52"/>
            <p:cNvSpPr/>
            <p:nvPr/>
          </p:nvSpPr>
          <p:spPr>
            <a:xfrm>
              <a:off x="5608896" y="7391683"/>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56" name="rc53"/>
            <p:cNvSpPr/>
            <p:nvPr/>
          </p:nvSpPr>
          <p:spPr>
            <a:xfrm>
              <a:off x="2502880"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7" name="rc54"/>
            <p:cNvSpPr/>
            <p:nvPr/>
          </p:nvSpPr>
          <p:spPr>
            <a:xfrm>
              <a:off x="2785245" y="767404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8" name="rc55"/>
            <p:cNvSpPr/>
            <p:nvPr/>
          </p:nvSpPr>
          <p:spPr>
            <a:xfrm>
              <a:off x="3067610"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59" name="rc56"/>
            <p:cNvSpPr/>
            <p:nvPr/>
          </p:nvSpPr>
          <p:spPr>
            <a:xfrm>
              <a:off x="3349975"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0" name="rc57"/>
            <p:cNvSpPr/>
            <p:nvPr/>
          </p:nvSpPr>
          <p:spPr>
            <a:xfrm>
              <a:off x="3632341" y="767404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1" name="rc58"/>
            <p:cNvSpPr/>
            <p:nvPr/>
          </p:nvSpPr>
          <p:spPr>
            <a:xfrm>
              <a:off x="3914706"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2" name="rc59"/>
            <p:cNvSpPr/>
            <p:nvPr/>
          </p:nvSpPr>
          <p:spPr>
            <a:xfrm>
              <a:off x="4197071" y="767404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3" name="rc60"/>
            <p:cNvSpPr/>
            <p:nvPr/>
          </p:nvSpPr>
          <p:spPr>
            <a:xfrm>
              <a:off x="4479436" y="7674048"/>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64" name="rc61"/>
            <p:cNvSpPr/>
            <p:nvPr/>
          </p:nvSpPr>
          <p:spPr>
            <a:xfrm>
              <a:off x="4761801" y="7674048"/>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65" name="rc62"/>
            <p:cNvSpPr/>
            <p:nvPr/>
          </p:nvSpPr>
          <p:spPr>
            <a:xfrm>
              <a:off x="5044166" y="7674048"/>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66" name="rc63"/>
            <p:cNvSpPr/>
            <p:nvPr/>
          </p:nvSpPr>
          <p:spPr>
            <a:xfrm>
              <a:off x="5326531" y="767404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67" name="rc64"/>
            <p:cNvSpPr/>
            <p:nvPr/>
          </p:nvSpPr>
          <p:spPr>
            <a:xfrm>
              <a:off x="5608896" y="767404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68" name="rc65"/>
            <p:cNvSpPr/>
            <p:nvPr/>
          </p:nvSpPr>
          <p:spPr>
            <a:xfrm>
              <a:off x="2502880" y="795641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69" name="rc66"/>
            <p:cNvSpPr/>
            <p:nvPr/>
          </p:nvSpPr>
          <p:spPr>
            <a:xfrm>
              <a:off x="2785245" y="795641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0" name="rc67"/>
            <p:cNvSpPr/>
            <p:nvPr/>
          </p:nvSpPr>
          <p:spPr>
            <a:xfrm>
              <a:off x="3067610"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1" name="rc68"/>
            <p:cNvSpPr/>
            <p:nvPr/>
          </p:nvSpPr>
          <p:spPr>
            <a:xfrm>
              <a:off x="3349975" y="795641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72" name="rc69"/>
            <p:cNvSpPr/>
            <p:nvPr/>
          </p:nvSpPr>
          <p:spPr>
            <a:xfrm>
              <a:off x="3632341"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3" name="rc70"/>
            <p:cNvSpPr/>
            <p:nvPr/>
          </p:nvSpPr>
          <p:spPr>
            <a:xfrm>
              <a:off x="3914706"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4" name="rc71"/>
            <p:cNvSpPr/>
            <p:nvPr/>
          </p:nvSpPr>
          <p:spPr>
            <a:xfrm>
              <a:off x="4197071" y="795641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5" name="rc72"/>
            <p:cNvSpPr/>
            <p:nvPr/>
          </p:nvSpPr>
          <p:spPr>
            <a:xfrm>
              <a:off x="4479436" y="795641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76" name="rc73"/>
            <p:cNvSpPr/>
            <p:nvPr/>
          </p:nvSpPr>
          <p:spPr>
            <a:xfrm>
              <a:off x="4761801" y="7956413"/>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77" name="rc74"/>
            <p:cNvSpPr/>
            <p:nvPr/>
          </p:nvSpPr>
          <p:spPr>
            <a:xfrm>
              <a:off x="5044166" y="7956413"/>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78" name="rc75"/>
            <p:cNvSpPr/>
            <p:nvPr/>
          </p:nvSpPr>
          <p:spPr>
            <a:xfrm>
              <a:off x="5326531" y="7956413"/>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79" name="rc76"/>
            <p:cNvSpPr/>
            <p:nvPr/>
          </p:nvSpPr>
          <p:spPr>
            <a:xfrm>
              <a:off x="5608896" y="7956413"/>
              <a:ext cx="282365" cy="282365"/>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80" name="rc77"/>
            <p:cNvSpPr/>
            <p:nvPr/>
          </p:nvSpPr>
          <p:spPr>
            <a:xfrm>
              <a:off x="2502880" y="8238778"/>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1" name="rc78"/>
            <p:cNvSpPr/>
            <p:nvPr/>
          </p:nvSpPr>
          <p:spPr>
            <a:xfrm>
              <a:off x="2785245" y="8238778"/>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2" name="rc79"/>
            <p:cNvSpPr/>
            <p:nvPr/>
          </p:nvSpPr>
          <p:spPr>
            <a:xfrm>
              <a:off x="3067610"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3" name="rc80"/>
            <p:cNvSpPr/>
            <p:nvPr/>
          </p:nvSpPr>
          <p:spPr>
            <a:xfrm>
              <a:off x="3349975" y="823877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4" name="rc81"/>
            <p:cNvSpPr/>
            <p:nvPr/>
          </p:nvSpPr>
          <p:spPr>
            <a:xfrm>
              <a:off x="3632341" y="8238778"/>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85" name="rc82"/>
            <p:cNvSpPr/>
            <p:nvPr/>
          </p:nvSpPr>
          <p:spPr>
            <a:xfrm>
              <a:off x="3914706" y="823877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86" name="rc83"/>
            <p:cNvSpPr/>
            <p:nvPr/>
          </p:nvSpPr>
          <p:spPr>
            <a:xfrm>
              <a:off x="4197071" y="823877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7" name="rc84"/>
            <p:cNvSpPr/>
            <p:nvPr/>
          </p:nvSpPr>
          <p:spPr>
            <a:xfrm>
              <a:off x="4479436" y="823877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88" name="rc85"/>
            <p:cNvSpPr/>
            <p:nvPr/>
          </p:nvSpPr>
          <p:spPr>
            <a:xfrm>
              <a:off x="4761801" y="8238778"/>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89" name="rc86"/>
            <p:cNvSpPr/>
            <p:nvPr/>
          </p:nvSpPr>
          <p:spPr>
            <a:xfrm>
              <a:off x="5044166" y="823877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90" name="rc87"/>
            <p:cNvSpPr/>
            <p:nvPr/>
          </p:nvSpPr>
          <p:spPr>
            <a:xfrm>
              <a:off x="5326531"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1" name="rc88"/>
            <p:cNvSpPr/>
            <p:nvPr/>
          </p:nvSpPr>
          <p:spPr>
            <a:xfrm>
              <a:off x="5608896"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2" name="rc89"/>
            <p:cNvSpPr/>
            <p:nvPr/>
          </p:nvSpPr>
          <p:spPr>
            <a:xfrm>
              <a:off x="2502880" y="852114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93" name="rc90"/>
            <p:cNvSpPr/>
            <p:nvPr/>
          </p:nvSpPr>
          <p:spPr>
            <a:xfrm>
              <a:off x="2785245"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4" name="rc91"/>
            <p:cNvSpPr/>
            <p:nvPr/>
          </p:nvSpPr>
          <p:spPr>
            <a:xfrm>
              <a:off x="3067610"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5" name="rc92"/>
            <p:cNvSpPr/>
            <p:nvPr/>
          </p:nvSpPr>
          <p:spPr>
            <a:xfrm>
              <a:off x="3349975"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6" name="rc93"/>
            <p:cNvSpPr/>
            <p:nvPr/>
          </p:nvSpPr>
          <p:spPr>
            <a:xfrm>
              <a:off x="3632341"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7" name="rc94"/>
            <p:cNvSpPr/>
            <p:nvPr/>
          </p:nvSpPr>
          <p:spPr>
            <a:xfrm>
              <a:off x="3914706" y="8521143"/>
              <a:ext cx="282365" cy="282365"/>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8" name="rc95"/>
            <p:cNvSpPr/>
            <p:nvPr/>
          </p:nvSpPr>
          <p:spPr>
            <a:xfrm>
              <a:off x="4197071" y="8521143"/>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99" name="rc96"/>
            <p:cNvSpPr/>
            <p:nvPr/>
          </p:nvSpPr>
          <p:spPr>
            <a:xfrm>
              <a:off x="4479436" y="852114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00" name="rc97"/>
            <p:cNvSpPr/>
            <p:nvPr/>
          </p:nvSpPr>
          <p:spPr>
            <a:xfrm>
              <a:off x="4761801" y="8521143"/>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701" name="rc98"/>
            <p:cNvSpPr/>
            <p:nvPr/>
          </p:nvSpPr>
          <p:spPr>
            <a:xfrm>
              <a:off x="5044166" y="8521143"/>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702" name="rc99"/>
            <p:cNvSpPr/>
            <p:nvPr/>
          </p:nvSpPr>
          <p:spPr>
            <a:xfrm>
              <a:off x="5326531" y="8521143"/>
              <a:ext cx="282365" cy="282365"/>
            </a:xfrm>
            <a:prstGeom prst="rect">
              <a:avLst/>
            </a:prstGeom>
            <a:solidFill>
              <a:srgbClr val="FEDCCC">
                <a:alpha val="100000"/>
              </a:srgbClr>
            </a:solidFill>
            <a:ln w="5420" cap="flat">
              <a:solidFill>
                <a:srgbClr val="FFFFFF">
                  <a:alpha val="100000"/>
                </a:srgbClr>
              </a:solidFill>
              <a:prstDash val="solid"/>
              <a:miter/>
            </a:ln>
          </p:spPr>
          <p:txBody>
            <a:bodyPr/>
            <a:lstStyle/>
            <a:p>
              <a:endParaRPr/>
            </a:p>
          </p:txBody>
        </p:sp>
        <p:sp>
          <p:nvSpPr>
            <p:cNvPr id="703" name="rc100"/>
            <p:cNvSpPr/>
            <p:nvPr/>
          </p:nvSpPr>
          <p:spPr>
            <a:xfrm>
              <a:off x="5608896" y="8521143"/>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04" name="rc101"/>
            <p:cNvSpPr/>
            <p:nvPr/>
          </p:nvSpPr>
          <p:spPr>
            <a:xfrm>
              <a:off x="2502880" y="8803508"/>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05" name="rc102"/>
            <p:cNvSpPr/>
            <p:nvPr/>
          </p:nvSpPr>
          <p:spPr>
            <a:xfrm>
              <a:off x="2785245" y="8803508"/>
              <a:ext cx="282365" cy="282365"/>
            </a:xfrm>
            <a:prstGeom prst="rect">
              <a:avLst/>
            </a:prstGeom>
            <a:solidFill>
              <a:srgbClr val="FEDDCF">
                <a:alpha val="100000"/>
              </a:srgbClr>
            </a:solidFill>
            <a:ln w="5420" cap="flat">
              <a:solidFill>
                <a:srgbClr val="FFFFFF">
                  <a:alpha val="100000"/>
                </a:srgbClr>
              </a:solidFill>
              <a:prstDash val="solid"/>
              <a:miter/>
            </a:ln>
          </p:spPr>
          <p:txBody>
            <a:bodyPr/>
            <a:lstStyle/>
            <a:p>
              <a:endParaRPr/>
            </a:p>
          </p:txBody>
        </p:sp>
        <p:sp>
          <p:nvSpPr>
            <p:cNvPr id="706" name="rc103"/>
            <p:cNvSpPr/>
            <p:nvPr/>
          </p:nvSpPr>
          <p:spPr>
            <a:xfrm>
              <a:off x="3067610" y="8803508"/>
              <a:ext cx="282365" cy="282365"/>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707" name="rc104"/>
            <p:cNvSpPr/>
            <p:nvPr/>
          </p:nvSpPr>
          <p:spPr>
            <a:xfrm>
              <a:off x="3349975" y="8803508"/>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08" name="rc105"/>
            <p:cNvSpPr/>
            <p:nvPr/>
          </p:nvSpPr>
          <p:spPr>
            <a:xfrm>
              <a:off x="3632341" y="8803508"/>
              <a:ext cx="282365" cy="282365"/>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709" name="rc106"/>
            <p:cNvSpPr/>
            <p:nvPr/>
          </p:nvSpPr>
          <p:spPr>
            <a:xfrm>
              <a:off x="3914706" y="8803508"/>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710" name="rc107"/>
            <p:cNvSpPr/>
            <p:nvPr/>
          </p:nvSpPr>
          <p:spPr>
            <a:xfrm>
              <a:off x="4197071" y="8803508"/>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711" name="rc108"/>
            <p:cNvSpPr/>
            <p:nvPr/>
          </p:nvSpPr>
          <p:spPr>
            <a:xfrm>
              <a:off x="4479436" y="8803508"/>
              <a:ext cx="282365" cy="282365"/>
            </a:xfrm>
            <a:prstGeom prst="rect">
              <a:avLst/>
            </a:prstGeom>
            <a:solidFill>
              <a:srgbClr val="FCB99F">
                <a:alpha val="100000"/>
              </a:srgbClr>
            </a:solidFill>
            <a:ln w="5420" cap="flat">
              <a:solidFill>
                <a:srgbClr val="FFFFFF">
                  <a:alpha val="100000"/>
                </a:srgbClr>
              </a:solidFill>
              <a:prstDash val="solid"/>
              <a:miter/>
            </a:ln>
          </p:spPr>
          <p:txBody>
            <a:bodyPr/>
            <a:lstStyle/>
            <a:p>
              <a:endParaRPr/>
            </a:p>
          </p:txBody>
        </p:sp>
        <p:sp>
          <p:nvSpPr>
            <p:cNvPr id="712" name="rc109"/>
            <p:cNvSpPr/>
            <p:nvPr/>
          </p:nvSpPr>
          <p:spPr>
            <a:xfrm>
              <a:off x="4761801" y="8803508"/>
              <a:ext cx="282365" cy="282365"/>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713" name="rc110"/>
            <p:cNvSpPr/>
            <p:nvPr/>
          </p:nvSpPr>
          <p:spPr>
            <a:xfrm>
              <a:off x="5044166" y="8803508"/>
              <a:ext cx="282365" cy="282365"/>
            </a:xfrm>
            <a:prstGeom prst="rect">
              <a:avLst/>
            </a:prstGeom>
            <a:solidFill>
              <a:srgbClr val="FCB79D">
                <a:alpha val="100000"/>
              </a:srgbClr>
            </a:solidFill>
            <a:ln w="5420" cap="flat">
              <a:solidFill>
                <a:srgbClr val="FFFFFF">
                  <a:alpha val="100000"/>
                </a:srgbClr>
              </a:solidFill>
              <a:prstDash val="solid"/>
              <a:miter/>
            </a:ln>
          </p:spPr>
          <p:txBody>
            <a:bodyPr/>
            <a:lstStyle/>
            <a:p>
              <a:endParaRPr/>
            </a:p>
          </p:txBody>
        </p:sp>
        <p:sp>
          <p:nvSpPr>
            <p:cNvPr id="714" name="rc111"/>
            <p:cNvSpPr/>
            <p:nvPr/>
          </p:nvSpPr>
          <p:spPr>
            <a:xfrm>
              <a:off x="5326531" y="8803508"/>
              <a:ext cx="282365" cy="282365"/>
            </a:xfrm>
            <a:prstGeom prst="rect">
              <a:avLst/>
            </a:prstGeom>
            <a:solidFill>
              <a:srgbClr val="FDC6AF">
                <a:alpha val="100000"/>
              </a:srgbClr>
            </a:solidFill>
            <a:ln w="5420" cap="flat">
              <a:solidFill>
                <a:srgbClr val="FFFFFF">
                  <a:alpha val="100000"/>
                </a:srgbClr>
              </a:solidFill>
              <a:prstDash val="solid"/>
              <a:miter/>
            </a:ln>
          </p:spPr>
          <p:txBody>
            <a:bodyPr/>
            <a:lstStyle/>
            <a:p>
              <a:endParaRPr/>
            </a:p>
          </p:txBody>
        </p:sp>
        <p:sp>
          <p:nvSpPr>
            <p:cNvPr id="715" name="rc112"/>
            <p:cNvSpPr/>
            <p:nvPr/>
          </p:nvSpPr>
          <p:spPr>
            <a:xfrm>
              <a:off x="5608896" y="8803508"/>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716" name="tx113"/>
            <p:cNvSpPr/>
            <p:nvPr/>
          </p:nvSpPr>
          <p:spPr>
            <a:xfrm>
              <a:off x="1855975"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17" name="tx114"/>
            <p:cNvSpPr/>
            <p:nvPr/>
          </p:nvSpPr>
          <p:spPr>
            <a:xfrm>
              <a:off x="1652824" y="8603985"/>
              <a:ext cx="660499"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SONORA</a:t>
              </a:r>
            </a:p>
          </p:txBody>
        </p:sp>
        <p:sp>
          <p:nvSpPr>
            <p:cNvPr id="718" name="tx115"/>
            <p:cNvSpPr/>
            <p:nvPr/>
          </p:nvSpPr>
          <p:spPr>
            <a:xfrm>
              <a:off x="1127908" y="8213725"/>
              <a:ext cx="1185416" cy="13848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MICHOACÁN DE</a:t>
              </a:r>
            </a:p>
          </p:txBody>
        </p:sp>
        <p:sp>
          <p:nvSpPr>
            <p:cNvPr id="719" name="tx116"/>
            <p:cNvSpPr/>
            <p:nvPr/>
          </p:nvSpPr>
          <p:spPr>
            <a:xfrm>
              <a:off x="1635932" y="8403916"/>
              <a:ext cx="67739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OCAMPO</a:t>
              </a:r>
            </a:p>
          </p:txBody>
        </p:sp>
        <p:sp>
          <p:nvSpPr>
            <p:cNvPr id="720" name="tx117"/>
            <p:cNvSpPr/>
            <p:nvPr/>
          </p:nvSpPr>
          <p:spPr>
            <a:xfrm>
              <a:off x="1534357" y="8039255"/>
              <a:ext cx="778966"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DURANGO</a:t>
              </a:r>
            </a:p>
          </p:txBody>
        </p:sp>
        <p:sp>
          <p:nvSpPr>
            <p:cNvPr id="721" name="tx118"/>
            <p:cNvSpPr/>
            <p:nvPr/>
          </p:nvSpPr>
          <p:spPr>
            <a:xfrm>
              <a:off x="1712132" y="7731291"/>
              <a:ext cx="601191" cy="13848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MÉXICO</a:t>
              </a:r>
            </a:p>
          </p:txBody>
        </p:sp>
        <p:sp>
          <p:nvSpPr>
            <p:cNvPr id="722" name="tx119"/>
            <p:cNvSpPr/>
            <p:nvPr/>
          </p:nvSpPr>
          <p:spPr>
            <a:xfrm>
              <a:off x="831516" y="7448926"/>
              <a:ext cx="1481807" cy="13848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CIUDAD DE MÉXICO</a:t>
              </a:r>
            </a:p>
          </p:txBody>
        </p:sp>
        <p:sp>
          <p:nvSpPr>
            <p:cNvPr id="723" name="tx120"/>
            <p:cNvSpPr/>
            <p:nvPr/>
          </p:nvSpPr>
          <p:spPr>
            <a:xfrm>
              <a:off x="1644267" y="7192234"/>
              <a:ext cx="6690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CHIAPAS</a:t>
              </a:r>
            </a:p>
          </p:txBody>
        </p:sp>
        <p:sp>
          <p:nvSpPr>
            <p:cNvPr id="724" name="tx121"/>
            <p:cNvSpPr/>
            <p:nvPr/>
          </p:nvSpPr>
          <p:spPr>
            <a:xfrm>
              <a:off x="1407332" y="6909869"/>
              <a:ext cx="905991"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CHIHUAHUA</a:t>
              </a:r>
            </a:p>
          </p:txBody>
        </p:sp>
        <p:sp>
          <p:nvSpPr>
            <p:cNvPr id="725" name="tx122"/>
            <p:cNvSpPr/>
            <p:nvPr/>
          </p:nvSpPr>
          <p:spPr>
            <a:xfrm>
              <a:off x="1678125" y="6627429"/>
              <a:ext cx="63519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JALISCO</a:t>
              </a:r>
            </a:p>
          </p:txBody>
        </p:sp>
        <p:sp>
          <p:nvSpPr>
            <p:cNvPr id="726" name="tx123"/>
            <p:cNvSpPr/>
            <p:nvPr/>
          </p:nvSpPr>
          <p:spPr>
            <a:xfrm rot="-2700000">
              <a:off x="220442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27" name="tx124"/>
            <p:cNvSpPr/>
            <p:nvPr/>
          </p:nvSpPr>
          <p:spPr>
            <a:xfrm rot="-2700000">
              <a:off x="248679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28" name="tx125"/>
            <p:cNvSpPr/>
            <p:nvPr/>
          </p:nvSpPr>
          <p:spPr>
            <a:xfrm rot="-2700000">
              <a:off x="276915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29" name="tx126"/>
            <p:cNvSpPr/>
            <p:nvPr/>
          </p:nvSpPr>
          <p:spPr>
            <a:xfrm rot="-2700000">
              <a:off x="305152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30" name="tx127"/>
            <p:cNvSpPr/>
            <p:nvPr/>
          </p:nvSpPr>
          <p:spPr>
            <a:xfrm rot="-2700000">
              <a:off x="333388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31" name="tx128"/>
            <p:cNvSpPr/>
            <p:nvPr/>
          </p:nvSpPr>
          <p:spPr>
            <a:xfrm rot="-2700000">
              <a:off x="361625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32" name="tx129"/>
            <p:cNvSpPr/>
            <p:nvPr/>
          </p:nvSpPr>
          <p:spPr>
            <a:xfrm rot="-2700000">
              <a:off x="389861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33" name="tx130"/>
            <p:cNvSpPr/>
            <p:nvPr/>
          </p:nvSpPr>
          <p:spPr>
            <a:xfrm rot="-2700000">
              <a:off x="4180983"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34" name="tx131"/>
            <p:cNvSpPr/>
            <p:nvPr/>
          </p:nvSpPr>
          <p:spPr>
            <a:xfrm rot="-2700000">
              <a:off x="446334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35" name="tx132"/>
            <p:cNvSpPr/>
            <p:nvPr/>
          </p:nvSpPr>
          <p:spPr>
            <a:xfrm rot="-2700000">
              <a:off x="4745687"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36" name="tx133"/>
            <p:cNvSpPr/>
            <p:nvPr/>
          </p:nvSpPr>
          <p:spPr>
            <a:xfrm rot="-2700000">
              <a:off x="5028078"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37" name="tx134"/>
            <p:cNvSpPr/>
            <p:nvPr/>
          </p:nvSpPr>
          <p:spPr>
            <a:xfrm rot="-2700000">
              <a:off x="5310444"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38" name="pic135"/>
            <p:cNvPicPr/>
            <p:nvPr/>
          </p:nvPicPr>
          <p:blipFill>
            <a:blip r:embed="rId2" cstate="print"/>
            <a:stretch>
              <a:fillRect/>
            </a:stretch>
          </p:blipFill>
          <p:spPr>
            <a:xfrm>
              <a:off x="3117071" y="9925424"/>
              <a:ext cx="2160000" cy="144000"/>
            </a:xfrm>
            <a:prstGeom prst="rect">
              <a:avLst/>
            </a:prstGeom>
          </p:spPr>
        </p:pic>
        <p:sp>
          <p:nvSpPr>
            <p:cNvPr id="739" name="pl136"/>
            <p:cNvSpPr/>
            <p:nvPr/>
          </p:nvSpPr>
          <p:spPr>
            <a:xfrm>
              <a:off x="3592039"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0" name="pl137"/>
            <p:cNvSpPr/>
            <p:nvPr/>
          </p:nvSpPr>
          <p:spPr>
            <a:xfrm>
              <a:off x="4064351"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1" name="pl138"/>
            <p:cNvSpPr/>
            <p:nvPr/>
          </p:nvSpPr>
          <p:spPr>
            <a:xfrm>
              <a:off x="4536663"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2" name="pl139"/>
            <p:cNvSpPr/>
            <p:nvPr/>
          </p:nvSpPr>
          <p:spPr>
            <a:xfrm>
              <a:off x="5008976"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3" name="pl140"/>
            <p:cNvSpPr/>
            <p:nvPr/>
          </p:nvSpPr>
          <p:spPr>
            <a:xfrm>
              <a:off x="3592039"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4" name="pl141"/>
            <p:cNvSpPr/>
            <p:nvPr/>
          </p:nvSpPr>
          <p:spPr>
            <a:xfrm>
              <a:off x="4064351"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5" name="pl142"/>
            <p:cNvSpPr/>
            <p:nvPr/>
          </p:nvSpPr>
          <p:spPr>
            <a:xfrm>
              <a:off x="4536663"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6" name="pl143"/>
            <p:cNvSpPr/>
            <p:nvPr/>
          </p:nvSpPr>
          <p:spPr>
            <a:xfrm>
              <a:off x="5008976"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7" name="tx144"/>
            <p:cNvSpPr/>
            <p:nvPr/>
          </p:nvSpPr>
          <p:spPr>
            <a:xfrm>
              <a:off x="3486092"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500</a:t>
              </a:r>
            </a:p>
          </p:txBody>
        </p:sp>
        <p:sp>
          <p:nvSpPr>
            <p:cNvPr id="748" name="tx145"/>
            <p:cNvSpPr/>
            <p:nvPr/>
          </p:nvSpPr>
          <p:spPr>
            <a:xfrm>
              <a:off x="3923088"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49" name="tx146"/>
            <p:cNvSpPr/>
            <p:nvPr/>
          </p:nvSpPr>
          <p:spPr>
            <a:xfrm>
              <a:off x="4395401"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1500</a:t>
              </a:r>
            </a:p>
          </p:txBody>
        </p:sp>
        <p:sp>
          <p:nvSpPr>
            <p:cNvPr id="750" name="tx147"/>
            <p:cNvSpPr/>
            <p:nvPr/>
          </p:nvSpPr>
          <p:spPr>
            <a:xfrm>
              <a:off x="4867713"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2000</a:t>
              </a:r>
            </a:p>
          </p:txBody>
        </p:sp>
        <p:sp>
          <p:nvSpPr>
            <p:cNvPr id="751" name="tx148"/>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52" name="Content Placeholder 751"/>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53" name="Content Placeholder 752"/>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006400">
                    <a:alpha val="100000"/>
                  </a:srgbClr>
                </a:solidFill>
                <a:latin typeface="Poppins"/>
                <a:cs typeface="Poppins"/>
                <a:sym typeface="Poppins"/>
              </a:rPr>
              <a:t>VERIFIED</a:t>
            </a:r>
          </a:p>
        </p:txBody>
      </p:sp>
      <p:sp>
        <p:nvSpPr>
          <p:cNvPr id="754" name="Content Placeholder 75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Peru</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68248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347674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227100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090518" y="40796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28738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212956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212956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12956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129569" y="5261243"/>
              <a:ext cx="234305" cy="241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38990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38990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38990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5263654"/>
              <a:ext cx="234305" cy="217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65024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65024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65024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5263654"/>
              <a:ext cx="234305" cy="217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91058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91058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91058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5254008"/>
              <a:ext cx="234305" cy="313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317092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17092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17092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5246774"/>
              <a:ext cx="234305" cy="385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43126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43126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43126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5251597"/>
              <a:ext cx="234305" cy="337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69160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69160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69160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5263654"/>
              <a:ext cx="234305" cy="217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95194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95194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95194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5256420"/>
              <a:ext cx="234305" cy="289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421228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21228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21228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5273300"/>
              <a:ext cx="234305" cy="120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47262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47262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47262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5273300"/>
              <a:ext cx="234305" cy="1205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7329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73296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73296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5254008"/>
              <a:ext cx="234305" cy="313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99329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99329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99329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993299" y="5256420"/>
              <a:ext cx="234305" cy="289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pg60"/>
            <p:cNvSpPr/>
            <p:nvPr/>
          </p:nvSpPr>
          <p:spPr>
            <a:xfrm>
              <a:off x="2874140" y="2153563"/>
              <a:ext cx="1608892" cy="373922"/>
            </a:xfrm>
            <a:custGeom>
              <a:avLst/>
              <a:gdLst/>
              <a:ahLst/>
              <a:cxnLst/>
              <a:rect l="0" t="0" r="0" b="0"/>
              <a:pathLst>
                <a:path w="1608892" h="373922">
                  <a:moveTo>
                    <a:pt x="31220" y="373922"/>
                  </a:moveTo>
                  <a:lnTo>
                    <a:pt x="1577672" y="373922"/>
                  </a:lnTo>
                  <a:lnTo>
                    <a:pt x="1576415" y="373897"/>
                  </a:lnTo>
                  <a:lnTo>
                    <a:pt x="1581435" y="373695"/>
                  </a:lnTo>
                  <a:lnTo>
                    <a:pt x="1586358" y="372690"/>
                  </a:lnTo>
                  <a:lnTo>
                    <a:pt x="1591056" y="370908"/>
                  </a:lnTo>
                  <a:lnTo>
                    <a:pt x="1595407" y="368396"/>
                  </a:lnTo>
                  <a:lnTo>
                    <a:pt x="1599299" y="365218"/>
                  </a:lnTo>
                  <a:lnTo>
                    <a:pt x="1602631" y="361457"/>
                  </a:lnTo>
                  <a:lnTo>
                    <a:pt x="1605316" y="357211"/>
                  </a:lnTo>
                  <a:lnTo>
                    <a:pt x="1607286" y="352588"/>
                  </a:lnTo>
                  <a:lnTo>
                    <a:pt x="1608488" y="347710"/>
                  </a:lnTo>
                  <a:lnTo>
                    <a:pt x="1608892" y="342702"/>
                  </a:lnTo>
                  <a:lnTo>
                    <a:pt x="1608892" y="31220"/>
                  </a:lnTo>
                  <a:lnTo>
                    <a:pt x="1608488" y="26212"/>
                  </a:lnTo>
                  <a:lnTo>
                    <a:pt x="1607286" y="21334"/>
                  </a:lnTo>
                  <a:lnTo>
                    <a:pt x="1605316" y="16711"/>
                  </a:lnTo>
                  <a:lnTo>
                    <a:pt x="1602631" y="12465"/>
                  </a:lnTo>
                  <a:lnTo>
                    <a:pt x="1599299" y="8704"/>
                  </a:lnTo>
                  <a:lnTo>
                    <a:pt x="1595407" y="5526"/>
                  </a:lnTo>
                  <a:lnTo>
                    <a:pt x="1591056" y="3014"/>
                  </a:lnTo>
                  <a:lnTo>
                    <a:pt x="1586358" y="1232"/>
                  </a:lnTo>
                  <a:lnTo>
                    <a:pt x="1581435" y="227"/>
                  </a:lnTo>
                  <a:lnTo>
                    <a:pt x="157767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2" name="tx61"/>
            <p:cNvSpPr/>
            <p:nvPr/>
          </p:nvSpPr>
          <p:spPr>
            <a:xfrm>
              <a:off x="2999023" y="2239827"/>
              <a:ext cx="1359127"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63" name="pg62"/>
            <p:cNvSpPr/>
            <p:nvPr/>
          </p:nvSpPr>
          <p:spPr>
            <a:xfrm>
              <a:off x="3104692"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4" name="tx63"/>
            <p:cNvSpPr/>
            <p:nvPr/>
          </p:nvSpPr>
          <p:spPr>
            <a:xfrm>
              <a:off x="3208761"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65" name="rc64"/>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6" name="rc65"/>
            <p:cNvSpPr/>
            <p:nvPr/>
          </p:nvSpPr>
          <p:spPr>
            <a:xfrm>
              <a:off x="5266656" y="2153563"/>
              <a:ext cx="3176137" cy="3131794"/>
            </a:xfrm>
            <a:prstGeom prst="rect">
              <a:avLst/>
            </a:prstGeom>
            <a:solidFill>
              <a:srgbClr val="FFFFFF">
                <a:alpha val="100000"/>
              </a:srgbClr>
            </a:solidFill>
          </p:spPr>
          <p:txBody>
            <a:bodyPr/>
            <a:lstStyle/>
            <a:p>
              <a:endParaRPr/>
            </a:p>
          </p:txBody>
        </p:sp>
        <p:sp>
          <p:nvSpPr>
            <p:cNvPr id="67" name="pl66"/>
            <p:cNvSpPr/>
            <p:nvPr/>
          </p:nvSpPr>
          <p:spPr>
            <a:xfrm>
              <a:off x="5266656" y="468248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266656" y="347674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266656" y="227100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1" name="pl70"/>
            <p:cNvSpPr/>
            <p:nvPr/>
          </p:nvSpPr>
          <p:spPr>
            <a:xfrm>
              <a:off x="5266656" y="40796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266656" y="28738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3" name="rc72"/>
            <p:cNvSpPr/>
            <p:nvPr/>
          </p:nvSpPr>
          <p:spPr>
            <a:xfrm>
              <a:off x="530570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530570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530570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305706" y="5268477"/>
              <a:ext cx="234305" cy="168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56604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56604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56604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566046" y="5254008"/>
              <a:ext cx="234305" cy="313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82638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82638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82638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826385" y="5261243"/>
              <a:ext cx="234305" cy="241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608672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608672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08672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086724" y="5246774"/>
              <a:ext cx="234305" cy="385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34706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34706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34706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347063" y="5261243"/>
              <a:ext cx="234305" cy="241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60740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60740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0740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07402" y="5246774"/>
              <a:ext cx="234305" cy="385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86774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86774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86774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867741" y="5254008"/>
              <a:ext cx="234305" cy="3134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712808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712808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12808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128081" y="5258831"/>
              <a:ext cx="234305" cy="265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38842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38842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38842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388420" y="5244363"/>
              <a:ext cx="234305" cy="409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64875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64875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64875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648759" y="5258831"/>
              <a:ext cx="234305" cy="265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90909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90909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0909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09098" y="5229894"/>
              <a:ext cx="234305" cy="554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816943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816943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16943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169437" y="5249185"/>
              <a:ext cx="234305" cy="361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pg120"/>
            <p:cNvSpPr/>
            <p:nvPr/>
          </p:nvSpPr>
          <p:spPr>
            <a:xfrm>
              <a:off x="6050278" y="2153563"/>
              <a:ext cx="1608892" cy="373922"/>
            </a:xfrm>
            <a:custGeom>
              <a:avLst/>
              <a:gdLst/>
              <a:ahLst/>
              <a:cxnLst/>
              <a:rect l="0" t="0" r="0" b="0"/>
              <a:pathLst>
                <a:path w="1608892" h="373922">
                  <a:moveTo>
                    <a:pt x="31220" y="373922"/>
                  </a:moveTo>
                  <a:lnTo>
                    <a:pt x="1577672" y="373922"/>
                  </a:lnTo>
                  <a:lnTo>
                    <a:pt x="1576415" y="373897"/>
                  </a:lnTo>
                  <a:lnTo>
                    <a:pt x="1581435" y="373695"/>
                  </a:lnTo>
                  <a:lnTo>
                    <a:pt x="1586358" y="372690"/>
                  </a:lnTo>
                  <a:lnTo>
                    <a:pt x="1591056" y="370908"/>
                  </a:lnTo>
                  <a:lnTo>
                    <a:pt x="1595407" y="368396"/>
                  </a:lnTo>
                  <a:lnTo>
                    <a:pt x="1599299" y="365218"/>
                  </a:lnTo>
                  <a:lnTo>
                    <a:pt x="1602631" y="361457"/>
                  </a:lnTo>
                  <a:lnTo>
                    <a:pt x="1605316" y="357211"/>
                  </a:lnTo>
                  <a:lnTo>
                    <a:pt x="1607286" y="352588"/>
                  </a:lnTo>
                  <a:lnTo>
                    <a:pt x="1608488" y="347710"/>
                  </a:lnTo>
                  <a:lnTo>
                    <a:pt x="1608892" y="342702"/>
                  </a:lnTo>
                  <a:lnTo>
                    <a:pt x="1608892" y="31220"/>
                  </a:lnTo>
                  <a:lnTo>
                    <a:pt x="1608488" y="26212"/>
                  </a:lnTo>
                  <a:lnTo>
                    <a:pt x="1607286" y="21334"/>
                  </a:lnTo>
                  <a:lnTo>
                    <a:pt x="1605316" y="16711"/>
                  </a:lnTo>
                  <a:lnTo>
                    <a:pt x="1602631" y="12465"/>
                  </a:lnTo>
                  <a:lnTo>
                    <a:pt x="1599299" y="8704"/>
                  </a:lnTo>
                  <a:lnTo>
                    <a:pt x="1595407" y="5526"/>
                  </a:lnTo>
                  <a:lnTo>
                    <a:pt x="1591056" y="3014"/>
                  </a:lnTo>
                  <a:lnTo>
                    <a:pt x="1586358" y="1232"/>
                  </a:lnTo>
                  <a:lnTo>
                    <a:pt x="1581435" y="227"/>
                  </a:lnTo>
                  <a:lnTo>
                    <a:pt x="157767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2" name="tx121"/>
            <p:cNvSpPr/>
            <p:nvPr/>
          </p:nvSpPr>
          <p:spPr>
            <a:xfrm>
              <a:off x="6175161" y="2239827"/>
              <a:ext cx="1359127"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0 case(s)</a:t>
              </a:r>
            </a:p>
          </p:txBody>
        </p:sp>
        <p:sp>
          <p:nvSpPr>
            <p:cNvPr id="123" name="pg122"/>
            <p:cNvSpPr/>
            <p:nvPr/>
          </p:nvSpPr>
          <p:spPr>
            <a:xfrm>
              <a:off x="6280830"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4" name="tx123"/>
            <p:cNvSpPr/>
            <p:nvPr/>
          </p:nvSpPr>
          <p:spPr>
            <a:xfrm>
              <a:off x="6384899"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0 case(s)</a:t>
              </a:r>
            </a:p>
          </p:txBody>
        </p:sp>
        <p:sp>
          <p:nvSpPr>
            <p:cNvPr id="125" name="rc124"/>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26" name="rc125"/>
            <p:cNvSpPr/>
            <p:nvPr/>
          </p:nvSpPr>
          <p:spPr>
            <a:xfrm>
              <a:off x="8442793" y="2153563"/>
              <a:ext cx="3176137" cy="3131794"/>
            </a:xfrm>
            <a:prstGeom prst="rect">
              <a:avLst/>
            </a:prstGeom>
            <a:solidFill>
              <a:srgbClr val="FFFFFF">
                <a:alpha val="100000"/>
              </a:srgbClr>
            </a:solidFill>
          </p:spPr>
          <p:txBody>
            <a:bodyPr/>
            <a:lstStyle/>
            <a:p>
              <a:endParaRPr/>
            </a:p>
          </p:txBody>
        </p:sp>
        <p:sp>
          <p:nvSpPr>
            <p:cNvPr id="127" name="pl126"/>
            <p:cNvSpPr/>
            <p:nvPr/>
          </p:nvSpPr>
          <p:spPr>
            <a:xfrm>
              <a:off x="8442793" y="468248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8" name="pl127"/>
            <p:cNvSpPr/>
            <p:nvPr/>
          </p:nvSpPr>
          <p:spPr>
            <a:xfrm>
              <a:off x="8442793" y="347674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9" name="pl128"/>
            <p:cNvSpPr/>
            <p:nvPr/>
          </p:nvSpPr>
          <p:spPr>
            <a:xfrm>
              <a:off x="8442793" y="227100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0" name="pl129"/>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1" name="pl130"/>
            <p:cNvSpPr/>
            <p:nvPr/>
          </p:nvSpPr>
          <p:spPr>
            <a:xfrm>
              <a:off x="8442793" y="40796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2" name="pl131"/>
            <p:cNvSpPr/>
            <p:nvPr/>
          </p:nvSpPr>
          <p:spPr>
            <a:xfrm>
              <a:off x="8442793" y="28738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3" name="rc132"/>
            <p:cNvSpPr/>
            <p:nvPr/>
          </p:nvSpPr>
          <p:spPr>
            <a:xfrm>
              <a:off x="8481844" y="5282946"/>
              <a:ext cx="234305" cy="24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8481844" y="52829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8481844"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8481844" y="5159961"/>
              <a:ext cx="234305" cy="12298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8742183" y="5282946"/>
              <a:ext cx="234305" cy="24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8742183" y="52829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742183"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742183" y="4942927"/>
              <a:ext cx="234305" cy="34001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900252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900252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900252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002523" y="5077970"/>
              <a:ext cx="234305" cy="2073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26286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26286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26286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262862" y="5140669"/>
              <a:ext cx="234305" cy="1446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52320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52320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52320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523201" y="5186487"/>
              <a:ext cx="234305" cy="988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78354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78354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78354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783540" y="5215425"/>
              <a:ext cx="234305" cy="699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004387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004387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004387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043879" y="5222659"/>
              <a:ext cx="234305" cy="626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30421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30421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30421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304218" y="5188898"/>
              <a:ext cx="234305" cy="964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56455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56455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56455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564558" y="5174429"/>
              <a:ext cx="234305" cy="1109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82489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82489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82489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824897" y="5167195"/>
              <a:ext cx="234305" cy="11816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108523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108523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108523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1085236" y="5174429"/>
              <a:ext cx="234305" cy="1109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134557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34557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34557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345575" y="5225071"/>
              <a:ext cx="234305" cy="602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pg180"/>
            <p:cNvSpPr/>
            <p:nvPr/>
          </p:nvSpPr>
          <p:spPr>
            <a:xfrm>
              <a:off x="10620901"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82" name="pg181"/>
            <p:cNvSpPr/>
            <p:nvPr/>
          </p:nvSpPr>
          <p:spPr>
            <a:xfrm>
              <a:off x="9226416" y="2153563"/>
              <a:ext cx="1608892" cy="373922"/>
            </a:xfrm>
            <a:custGeom>
              <a:avLst/>
              <a:gdLst/>
              <a:ahLst/>
              <a:cxnLst/>
              <a:rect l="0" t="0" r="0" b="0"/>
              <a:pathLst>
                <a:path w="1608892" h="373922">
                  <a:moveTo>
                    <a:pt x="31220" y="373922"/>
                  </a:moveTo>
                  <a:lnTo>
                    <a:pt x="1577672" y="373922"/>
                  </a:lnTo>
                  <a:lnTo>
                    <a:pt x="1576415" y="373897"/>
                  </a:lnTo>
                  <a:lnTo>
                    <a:pt x="1581435" y="373695"/>
                  </a:lnTo>
                  <a:lnTo>
                    <a:pt x="1586358" y="372690"/>
                  </a:lnTo>
                  <a:lnTo>
                    <a:pt x="1591056" y="370908"/>
                  </a:lnTo>
                  <a:lnTo>
                    <a:pt x="1595407" y="368396"/>
                  </a:lnTo>
                  <a:lnTo>
                    <a:pt x="1599299" y="365218"/>
                  </a:lnTo>
                  <a:lnTo>
                    <a:pt x="1602631" y="361457"/>
                  </a:lnTo>
                  <a:lnTo>
                    <a:pt x="1605316" y="357211"/>
                  </a:lnTo>
                  <a:lnTo>
                    <a:pt x="1607286" y="352588"/>
                  </a:lnTo>
                  <a:lnTo>
                    <a:pt x="1608488" y="347710"/>
                  </a:lnTo>
                  <a:lnTo>
                    <a:pt x="1608892" y="342702"/>
                  </a:lnTo>
                  <a:lnTo>
                    <a:pt x="1608892" y="31220"/>
                  </a:lnTo>
                  <a:lnTo>
                    <a:pt x="1608488" y="26212"/>
                  </a:lnTo>
                  <a:lnTo>
                    <a:pt x="1607286" y="21334"/>
                  </a:lnTo>
                  <a:lnTo>
                    <a:pt x="1605316" y="16711"/>
                  </a:lnTo>
                  <a:lnTo>
                    <a:pt x="1602631" y="12465"/>
                  </a:lnTo>
                  <a:lnTo>
                    <a:pt x="1599299" y="8704"/>
                  </a:lnTo>
                  <a:lnTo>
                    <a:pt x="1595407" y="5526"/>
                  </a:lnTo>
                  <a:lnTo>
                    <a:pt x="1591056" y="3014"/>
                  </a:lnTo>
                  <a:lnTo>
                    <a:pt x="1586358" y="1232"/>
                  </a:lnTo>
                  <a:lnTo>
                    <a:pt x="1581435" y="227"/>
                  </a:lnTo>
                  <a:lnTo>
                    <a:pt x="157767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3" name="tx182"/>
            <p:cNvSpPr/>
            <p:nvPr/>
          </p:nvSpPr>
          <p:spPr>
            <a:xfrm>
              <a:off x="9351298" y="2239827"/>
              <a:ext cx="1359127"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 case(s)</a:t>
              </a:r>
            </a:p>
          </p:txBody>
        </p:sp>
        <p:sp>
          <p:nvSpPr>
            <p:cNvPr id="184" name="pg183"/>
            <p:cNvSpPr/>
            <p:nvPr/>
          </p:nvSpPr>
          <p:spPr>
            <a:xfrm>
              <a:off x="9456968"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5" name="tx184"/>
            <p:cNvSpPr/>
            <p:nvPr/>
          </p:nvSpPr>
          <p:spPr>
            <a:xfrm>
              <a:off x="9561037"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 case(s)</a:t>
              </a:r>
            </a:p>
          </p:txBody>
        </p:sp>
        <p:sp>
          <p:nvSpPr>
            <p:cNvPr id="186" name="rc185"/>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87" name="rc186"/>
            <p:cNvSpPr/>
            <p:nvPr/>
          </p:nvSpPr>
          <p:spPr>
            <a:xfrm>
              <a:off x="11618931" y="2153563"/>
              <a:ext cx="3176137" cy="3131794"/>
            </a:xfrm>
            <a:prstGeom prst="rect">
              <a:avLst/>
            </a:prstGeom>
            <a:solidFill>
              <a:srgbClr val="FFFFFF">
                <a:alpha val="100000"/>
              </a:srgbClr>
            </a:solidFill>
          </p:spPr>
          <p:txBody>
            <a:bodyPr/>
            <a:lstStyle/>
            <a:p>
              <a:endParaRPr/>
            </a:p>
          </p:txBody>
        </p:sp>
        <p:sp>
          <p:nvSpPr>
            <p:cNvPr id="188" name="pl187"/>
            <p:cNvSpPr/>
            <p:nvPr/>
          </p:nvSpPr>
          <p:spPr>
            <a:xfrm>
              <a:off x="11618931" y="468248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89" name="pl188"/>
            <p:cNvSpPr/>
            <p:nvPr/>
          </p:nvSpPr>
          <p:spPr>
            <a:xfrm>
              <a:off x="11618931" y="347674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0" name="pl189"/>
            <p:cNvSpPr/>
            <p:nvPr/>
          </p:nvSpPr>
          <p:spPr>
            <a:xfrm>
              <a:off x="11618931" y="227100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1" name="pl190"/>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2" name="pl191"/>
            <p:cNvSpPr/>
            <p:nvPr/>
          </p:nvSpPr>
          <p:spPr>
            <a:xfrm>
              <a:off x="11618931" y="40796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3" name="pl192"/>
            <p:cNvSpPr/>
            <p:nvPr/>
          </p:nvSpPr>
          <p:spPr>
            <a:xfrm>
              <a:off x="11618931" y="28738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94" name="rc193"/>
            <p:cNvSpPr/>
            <p:nvPr/>
          </p:nvSpPr>
          <p:spPr>
            <a:xfrm>
              <a:off x="11657982"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1657982"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11657982"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11657982" y="5196133"/>
              <a:ext cx="234305" cy="8922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1918321"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1918321"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1918321"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1918321" y="5157549"/>
              <a:ext cx="234305" cy="1278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217866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2178660"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2178660"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2178660" y="5172018"/>
              <a:ext cx="234305" cy="1133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2439000"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439000" y="5282946"/>
              <a:ext cx="234305" cy="24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439000"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439000" y="5174429"/>
              <a:ext cx="234305" cy="1085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699339" y="5278123"/>
              <a:ext cx="234305" cy="723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699339" y="527812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699339" y="527812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699339" y="5044209"/>
              <a:ext cx="234305" cy="2339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95967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95967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959678"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959678" y="5041798"/>
              <a:ext cx="234305" cy="2435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322001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322001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322001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3220017" y="5121377"/>
              <a:ext cx="234305" cy="1639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348035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48035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48035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480356" y="5140669"/>
              <a:ext cx="234305" cy="1446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74069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74069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74069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740696" y="5104496"/>
              <a:ext cx="234305" cy="1808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4001035" y="5282946"/>
              <a:ext cx="234305" cy="24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4001035" y="52829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4001035"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4001035" y="5121377"/>
              <a:ext cx="234305" cy="1615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426137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26137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26137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261374" y="5135846"/>
              <a:ext cx="234305" cy="1495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52171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52171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52171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521713" y="5157549"/>
              <a:ext cx="234305" cy="12780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2" name="pg241"/>
            <p:cNvSpPr/>
            <p:nvPr/>
          </p:nvSpPr>
          <p:spPr>
            <a:xfrm>
              <a:off x="12402554" y="2153563"/>
              <a:ext cx="1608892" cy="373922"/>
            </a:xfrm>
            <a:custGeom>
              <a:avLst/>
              <a:gdLst/>
              <a:ahLst/>
              <a:cxnLst/>
              <a:rect l="0" t="0" r="0" b="0"/>
              <a:pathLst>
                <a:path w="1608892" h="373922">
                  <a:moveTo>
                    <a:pt x="31220" y="373922"/>
                  </a:moveTo>
                  <a:lnTo>
                    <a:pt x="1577672" y="373922"/>
                  </a:lnTo>
                  <a:lnTo>
                    <a:pt x="1576415" y="373897"/>
                  </a:lnTo>
                  <a:lnTo>
                    <a:pt x="1581435" y="373695"/>
                  </a:lnTo>
                  <a:lnTo>
                    <a:pt x="1586358" y="372690"/>
                  </a:lnTo>
                  <a:lnTo>
                    <a:pt x="1591056" y="370908"/>
                  </a:lnTo>
                  <a:lnTo>
                    <a:pt x="1595407" y="368396"/>
                  </a:lnTo>
                  <a:lnTo>
                    <a:pt x="1599299" y="365218"/>
                  </a:lnTo>
                  <a:lnTo>
                    <a:pt x="1602631" y="361457"/>
                  </a:lnTo>
                  <a:lnTo>
                    <a:pt x="1605316" y="357211"/>
                  </a:lnTo>
                  <a:lnTo>
                    <a:pt x="1607286" y="352588"/>
                  </a:lnTo>
                  <a:lnTo>
                    <a:pt x="1608488" y="347710"/>
                  </a:lnTo>
                  <a:lnTo>
                    <a:pt x="1608892" y="342702"/>
                  </a:lnTo>
                  <a:lnTo>
                    <a:pt x="1608892" y="31220"/>
                  </a:lnTo>
                  <a:lnTo>
                    <a:pt x="1608488" y="26212"/>
                  </a:lnTo>
                  <a:lnTo>
                    <a:pt x="1607286" y="21334"/>
                  </a:lnTo>
                  <a:lnTo>
                    <a:pt x="1605316" y="16711"/>
                  </a:lnTo>
                  <a:lnTo>
                    <a:pt x="1602631" y="12465"/>
                  </a:lnTo>
                  <a:lnTo>
                    <a:pt x="1599299" y="8704"/>
                  </a:lnTo>
                  <a:lnTo>
                    <a:pt x="1595407" y="5526"/>
                  </a:lnTo>
                  <a:lnTo>
                    <a:pt x="1591056" y="3014"/>
                  </a:lnTo>
                  <a:lnTo>
                    <a:pt x="1586358" y="1232"/>
                  </a:lnTo>
                  <a:lnTo>
                    <a:pt x="1581435" y="227"/>
                  </a:lnTo>
                  <a:lnTo>
                    <a:pt x="157767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43" name="tx242"/>
            <p:cNvSpPr/>
            <p:nvPr/>
          </p:nvSpPr>
          <p:spPr>
            <a:xfrm>
              <a:off x="12527436" y="2239827"/>
              <a:ext cx="1359127"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 case(s)</a:t>
              </a:r>
            </a:p>
          </p:txBody>
        </p:sp>
        <p:sp>
          <p:nvSpPr>
            <p:cNvPr id="244" name="pg243"/>
            <p:cNvSpPr/>
            <p:nvPr/>
          </p:nvSpPr>
          <p:spPr>
            <a:xfrm>
              <a:off x="12633106" y="2394471"/>
              <a:ext cx="1147788" cy="311602"/>
            </a:xfrm>
            <a:custGeom>
              <a:avLst/>
              <a:gdLst/>
              <a:ahLst/>
              <a:cxnLst/>
              <a:rect l="0" t="0" r="0" b="0"/>
              <a:pathLst>
                <a:path w="1147788" h="311602">
                  <a:moveTo>
                    <a:pt x="26017" y="311602"/>
                  </a:moveTo>
                  <a:lnTo>
                    <a:pt x="1121771" y="311602"/>
                  </a:lnTo>
                  <a:lnTo>
                    <a:pt x="1120723" y="311581"/>
                  </a:lnTo>
                  <a:lnTo>
                    <a:pt x="1124907" y="311412"/>
                  </a:lnTo>
                  <a:lnTo>
                    <a:pt x="1129009" y="310575"/>
                  </a:lnTo>
                  <a:lnTo>
                    <a:pt x="1132924" y="309090"/>
                  </a:lnTo>
                  <a:lnTo>
                    <a:pt x="1136551" y="306996"/>
                  </a:lnTo>
                  <a:lnTo>
                    <a:pt x="1139794" y="304348"/>
                  </a:lnTo>
                  <a:lnTo>
                    <a:pt x="1142570" y="301214"/>
                  </a:lnTo>
                  <a:lnTo>
                    <a:pt x="1144808" y="297675"/>
                  </a:lnTo>
                  <a:lnTo>
                    <a:pt x="1146449" y="293823"/>
                  </a:lnTo>
                  <a:lnTo>
                    <a:pt x="1147451" y="289758"/>
                  </a:lnTo>
                  <a:lnTo>
                    <a:pt x="1147788" y="285585"/>
                  </a:lnTo>
                  <a:lnTo>
                    <a:pt x="1147788" y="26017"/>
                  </a:lnTo>
                  <a:lnTo>
                    <a:pt x="1147451" y="21843"/>
                  </a:lnTo>
                  <a:lnTo>
                    <a:pt x="1146449" y="17778"/>
                  </a:lnTo>
                  <a:lnTo>
                    <a:pt x="1144808" y="13926"/>
                  </a:lnTo>
                  <a:lnTo>
                    <a:pt x="1142570" y="10387"/>
                  </a:lnTo>
                  <a:lnTo>
                    <a:pt x="1139794" y="7253"/>
                  </a:lnTo>
                  <a:lnTo>
                    <a:pt x="1136551" y="4605"/>
                  </a:lnTo>
                  <a:lnTo>
                    <a:pt x="1132924" y="2511"/>
                  </a:lnTo>
                  <a:lnTo>
                    <a:pt x="1129009" y="1027"/>
                  </a:lnTo>
                  <a:lnTo>
                    <a:pt x="1124907" y="189"/>
                  </a:lnTo>
                  <a:lnTo>
                    <a:pt x="1121771"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45" name="tx244"/>
            <p:cNvSpPr/>
            <p:nvPr/>
          </p:nvSpPr>
          <p:spPr>
            <a:xfrm>
              <a:off x="12737175" y="2466357"/>
              <a:ext cx="9396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5 case(s)</a:t>
              </a:r>
            </a:p>
          </p:txBody>
        </p:sp>
        <p:sp>
          <p:nvSpPr>
            <p:cNvPr id="246" name="rc245"/>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47" name="rc246"/>
            <p:cNvSpPr/>
            <p:nvPr/>
          </p:nvSpPr>
          <p:spPr>
            <a:xfrm>
              <a:off x="14795069" y="2153563"/>
              <a:ext cx="3176137" cy="3131794"/>
            </a:xfrm>
            <a:prstGeom prst="rect">
              <a:avLst/>
            </a:prstGeom>
            <a:solidFill>
              <a:srgbClr val="FFFFFF">
                <a:alpha val="100000"/>
              </a:srgbClr>
            </a:solidFill>
          </p:spPr>
          <p:txBody>
            <a:bodyPr/>
            <a:lstStyle/>
            <a:p>
              <a:endParaRPr/>
            </a:p>
          </p:txBody>
        </p:sp>
        <p:sp>
          <p:nvSpPr>
            <p:cNvPr id="248" name="pl247"/>
            <p:cNvSpPr/>
            <p:nvPr/>
          </p:nvSpPr>
          <p:spPr>
            <a:xfrm>
              <a:off x="14795069" y="468248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49" name="pl248"/>
            <p:cNvSpPr/>
            <p:nvPr/>
          </p:nvSpPr>
          <p:spPr>
            <a:xfrm>
              <a:off x="14795069" y="347674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14795069" y="227100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1" name="pl250"/>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52" name="pl251"/>
            <p:cNvSpPr/>
            <p:nvPr/>
          </p:nvSpPr>
          <p:spPr>
            <a:xfrm>
              <a:off x="14795069" y="40796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53" name="pl252"/>
            <p:cNvSpPr/>
            <p:nvPr/>
          </p:nvSpPr>
          <p:spPr>
            <a:xfrm>
              <a:off x="14795069" y="28738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54" name="rc253"/>
            <p:cNvSpPr/>
            <p:nvPr/>
          </p:nvSpPr>
          <p:spPr>
            <a:xfrm>
              <a:off x="14834120" y="5282946"/>
              <a:ext cx="234305" cy="24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834120" y="52829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834120"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4834120" y="5109319"/>
              <a:ext cx="234305" cy="1736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5094459" y="5282946"/>
              <a:ext cx="234305" cy="24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5094459" y="528294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5094459" y="528294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5094459" y="5097262"/>
              <a:ext cx="234305" cy="1856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5354798" y="5270889"/>
              <a:ext cx="234305" cy="144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5354798" y="527088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5354798" y="527088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5354798" y="4962219"/>
              <a:ext cx="234305" cy="3086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615138" y="4839233"/>
              <a:ext cx="234305" cy="4461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615138" y="483923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615138" y="483923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615138" y="3565970"/>
              <a:ext cx="234305" cy="12732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875477" y="4393109"/>
              <a:ext cx="234305" cy="8922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875477" y="4390697"/>
              <a:ext cx="234305" cy="24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875477" y="439069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875477" y="2876285"/>
              <a:ext cx="234305" cy="15144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6135816" y="4586027"/>
              <a:ext cx="234305" cy="6993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6135816" y="4583616"/>
              <a:ext cx="234305" cy="24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6135816" y="458361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6135816" y="3131903"/>
              <a:ext cx="234305" cy="14517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6396155"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6396155"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6396155"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6396155" y="5280535"/>
              <a:ext cx="234305" cy="48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2" name="pg281"/>
            <p:cNvSpPr/>
            <p:nvPr/>
          </p:nvSpPr>
          <p:spPr>
            <a:xfrm>
              <a:off x="15530418" y="2153563"/>
              <a:ext cx="1705441" cy="373922"/>
            </a:xfrm>
            <a:custGeom>
              <a:avLst/>
              <a:gdLst/>
              <a:ahLst/>
              <a:cxnLst/>
              <a:rect l="0" t="0" r="0" b="0"/>
              <a:pathLst>
                <a:path w="1705441" h="373922">
                  <a:moveTo>
                    <a:pt x="31220" y="373922"/>
                  </a:moveTo>
                  <a:lnTo>
                    <a:pt x="1674220" y="373922"/>
                  </a:lnTo>
                  <a:lnTo>
                    <a:pt x="1672963" y="373897"/>
                  </a:lnTo>
                  <a:lnTo>
                    <a:pt x="1677983" y="373695"/>
                  </a:lnTo>
                  <a:lnTo>
                    <a:pt x="1682906" y="372690"/>
                  </a:lnTo>
                  <a:lnTo>
                    <a:pt x="1687604" y="370908"/>
                  </a:lnTo>
                  <a:lnTo>
                    <a:pt x="1691955" y="368396"/>
                  </a:lnTo>
                  <a:lnTo>
                    <a:pt x="1695847" y="365218"/>
                  </a:lnTo>
                  <a:lnTo>
                    <a:pt x="1699179" y="361457"/>
                  </a:lnTo>
                  <a:lnTo>
                    <a:pt x="1701864" y="357211"/>
                  </a:lnTo>
                  <a:lnTo>
                    <a:pt x="1703834" y="352588"/>
                  </a:lnTo>
                  <a:lnTo>
                    <a:pt x="1705036" y="347710"/>
                  </a:lnTo>
                  <a:lnTo>
                    <a:pt x="1705441" y="342702"/>
                  </a:lnTo>
                  <a:lnTo>
                    <a:pt x="1705441" y="31220"/>
                  </a:lnTo>
                  <a:lnTo>
                    <a:pt x="1705036" y="26212"/>
                  </a:lnTo>
                  <a:lnTo>
                    <a:pt x="1703834" y="21334"/>
                  </a:lnTo>
                  <a:lnTo>
                    <a:pt x="1701864" y="16711"/>
                  </a:lnTo>
                  <a:lnTo>
                    <a:pt x="1699179" y="12465"/>
                  </a:lnTo>
                  <a:lnTo>
                    <a:pt x="1695847" y="8704"/>
                  </a:lnTo>
                  <a:lnTo>
                    <a:pt x="1691955" y="5526"/>
                  </a:lnTo>
                  <a:lnTo>
                    <a:pt x="1687604" y="3014"/>
                  </a:lnTo>
                  <a:lnTo>
                    <a:pt x="1682906" y="1232"/>
                  </a:lnTo>
                  <a:lnTo>
                    <a:pt x="1677983" y="227"/>
                  </a:lnTo>
                  <a:lnTo>
                    <a:pt x="1674220"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83" name="tx282"/>
            <p:cNvSpPr/>
            <p:nvPr/>
          </p:nvSpPr>
          <p:spPr>
            <a:xfrm>
              <a:off x="15655300" y="2239827"/>
              <a:ext cx="1455675"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855 case(s)</a:t>
              </a:r>
            </a:p>
          </p:txBody>
        </p:sp>
        <p:sp>
          <p:nvSpPr>
            <p:cNvPr id="284" name="pg283"/>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85" name="rc284"/>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86" name="tx285"/>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87" name="tx286"/>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88" name="tx287"/>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89" name="tx288"/>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0" name="tx289"/>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91" name="pl290"/>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pl294"/>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6" name="pl295"/>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tx302"/>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4" name="tx303"/>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05" name="tx304"/>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06" name="tx305"/>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07" name="tx306"/>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8" name="tx307"/>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9" name="tx308"/>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0" name="tx309"/>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11" name="tx310"/>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2" name="tx311"/>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13" name="tx312"/>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4" name="tx313"/>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15" name="pl314"/>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tx326"/>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8" name="tx327"/>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9" name="tx328"/>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0" name="tx329"/>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1" name="tx330"/>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2" name="tx331"/>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33" name="tx332"/>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4" name="tx333"/>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5" name="tx334"/>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6" name="tx335"/>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7" name="tx336"/>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8" name="tx337"/>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9" name="pl338"/>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tx350"/>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2" name="tx351"/>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53" name="tx352"/>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4" name="tx353"/>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5" name="tx354"/>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6" name="tx355"/>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7" name="tx356"/>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8" name="tx357"/>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9" name="tx358"/>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0" name="tx359"/>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1" name="tx360"/>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2" name="tx361"/>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63" name="pl362"/>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tx374"/>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6" name="tx375"/>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7" name="tx376"/>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8" name="tx377"/>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9" name="tx378"/>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0" name="tx379"/>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1" name="tx380"/>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2" name="tx381"/>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83" name="tx382"/>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4" name="tx383"/>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5" name="tx384"/>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6" name="tx385"/>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7" name="pl386"/>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tx398"/>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0" name="tx399"/>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1" name="tx400"/>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2" name="tx401"/>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03" name="tx402"/>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4" name="tx403"/>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5" name="tx404"/>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6" name="tx405"/>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7" name="tx406"/>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8" name="tx407"/>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9" name="tx408"/>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0" name="tx409"/>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1" name="tx410"/>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12" name="tx411"/>
            <p:cNvSpPr/>
            <p:nvPr/>
          </p:nvSpPr>
          <p:spPr>
            <a:xfrm>
              <a:off x="1294238" y="3994337"/>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a:t>
              </a:r>
            </a:p>
          </p:txBody>
        </p:sp>
        <p:sp>
          <p:nvSpPr>
            <p:cNvPr id="413" name="tx412"/>
            <p:cNvSpPr/>
            <p:nvPr/>
          </p:nvSpPr>
          <p:spPr>
            <a:xfrm>
              <a:off x="1230614" y="2759016"/>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14" name="pl413"/>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5" name="pl414"/>
            <p:cNvSpPr/>
            <p:nvPr/>
          </p:nvSpPr>
          <p:spPr>
            <a:xfrm>
              <a:off x="2055723" y="40796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6" name="pl415"/>
            <p:cNvSpPr/>
            <p:nvPr/>
          </p:nvSpPr>
          <p:spPr>
            <a:xfrm>
              <a:off x="2055723" y="287387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7" name="tx416"/>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18" name="rc417"/>
            <p:cNvSpPr/>
            <p:nvPr/>
          </p:nvSpPr>
          <p:spPr>
            <a:xfrm>
              <a:off x="18110385" y="2153563"/>
              <a:ext cx="1240079" cy="413498"/>
            </a:xfrm>
            <a:prstGeom prst="rect">
              <a:avLst/>
            </a:prstGeom>
            <a:solidFill>
              <a:srgbClr val="FFFFFF">
                <a:alpha val="100000"/>
              </a:srgbClr>
            </a:solidFill>
          </p:spPr>
          <p:txBody>
            <a:bodyPr/>
            <a:lstStyle/>
            <a:p>
              <a:endParaRPr/>
            </a:p>
          </p:txBody>
        </p:sp>
        <p:sp>
          <p:nvSpPr>
            <p:cNvPr id="419" name="rc418"/>
            <p:cNvSpPr/>
            <p:nvPr/>
          </p:nvSpPr>
          <p:spPr>
            <a:xfrm>
              <a:off x="18179974" y="2223153"/>
              <a:ext cx="274319" cy="274319"/>
            </a:xfrm>
            <a:prstGeom prst="rect">
              <a:avLst/>
            </a:prstGeom>
            <a:solidFill>
              <a:srgbClr val="FFFFFF">
                <a:alpha val="100000"/>
              </a:srgbClr>
            </a:solidFill>
          </p:spPr>
          <p:txBody>
            <a:bodyPr/>
            <a:lstStyle/>
            <a:p>
              <a:endParaRPr/>
            </a:p>
          </p:txBody>
        </p:sp>
        <p:sp>
          <p:nvSpPr>
            <p:cNvPr id="420" name="pg419"/>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21" name="tx420"/>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22" name="rc421"/>
            <p:cNvSpPr/>
            <p:nvPr/>
          </p:nvSpPr>
          <p:spPr>
            <a:xfrm>
              <a:off x="18110385" y="2706240"/>
              <a:ext cx="1753945" cy="1236458"/>
            </a:xfrm>
            <a:prstGeom prst="rect">
              <a:avLst/>
            </a:prstGeom>
            <a:solidFill>
              <a:srgbClr val="FFFFFF">
                <a:alpha val="100000"/>
              </a:srgbClr>
            </a:solidFill>
          </p:spPr>
          <p:txBody>
            <a:bodyPr/>
            <a:lstStyle/>
            <a:p>
              <a:endParaRPr/>
            </a:p>
          </p:txBody>
        </p:sp>
        <p:sp>
          <p:nvSpPr>
            <p:cNvPr id="423" name="rc422"/>
            <p:cNvSpPr/>
            <p:nvPr/>
          </p:nvSpPr>
          <p:spPr>
            <a:xfrm>
              <a:off x="18179974" y="2775829"/>
              <a:ext cx="274319" cy="274319"/>
            </a:xfrm>
            <a:prstGeom prst="rect">
              <a:avLst/>
            </a:prstGeom>
            <a:solidFill>
              <a:srgbClr val="FFFFFF">
                <a:alpha val="100000"/>
              </a:srgbClr>
            </a:solidFill>
          </p:spPr>
          <p:txBody>
            <a:bodyPr/>
            <a:lstStyle/>
            <a:p>
              <a:endParaRPr/>
            </a:p>
          </p:txBody>
        </p:sp>
        <p:sp>
          <p:nvSpPr>
            <p:cNvPr id="424" name="rc423"/>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5" name="rc424"/>
            <p:cNvSpPr/>
            <p:nvPr/>
          </p:nvSpPr>
          <p:spPr>
            <a:xfrm>
              <a:off x="18179974" y="3050149"/>
              <a:ext cx="274319" cy="274319"/>
            </a:xfrm>
            <a:prstGeom prst="rect">
              <a:avLst/>
            </a:prstGeom>
            <a:solidFill>
              <a:srgbClr val="FFFFFF">
                <a:alpha val="100000"/>
              </a:srgbClr>
            </a:solidFill>
          </p:spPr>
          <p:txBody>
            <a:bodyPr/>
            <a:lstStyle/>
            <a:p>
              <a:endParaRPr/>
            </a:p>
          </p:txBody>
        </p:sp>
        <p:sp>
          <p:nvSpPr>
            <p:cNvPr id="426" name="rc425"/>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7" name="rc426"/>
            <p:cNvSpPr/>
            <p:nvPr/>
          </p:nvSpPr>
          <p:spPr>
            <a:xfrm>
              <a:off x="18179974" y="3324469"/>
              <a:ext cx="274319" cy="274320"/>
            </a:xfrm>
            <a:prstGeom prst="rect">
              <a:avLst/>
            </a:prstGeom>
            <a:solidFill>
              <a:srgbClr val="FFFFFF">
                <a:alpha val="100000"/>
              </a:srgbClr>
            </a:solidFill>
          </p:spPr>
          <p:txBody>
            <a:bodyPr/>
            <a:lstStyle/>
            <a:p>
              <a:endParaRPr/>
            </a:p>
          </p:txBody>
        </p:sp>
        <p:sp>
          <p:nvSpPr>
            <p:cNvPr id="428" name="rc427"/>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9" name="rc428"/>
            <p:cNvSpPr/>
            <p:nvPr/>
          </p:nvSpPr>
          <p:spPr>
            <a:xfrm>
              <a:off x="18179974" y="3598789"/>
              <a:ext cx="274319" cy="274320"/>
            </a:xfrm>
            <a:prstGeom prst="rect">
              <a:avLst/>
            </a:prstGeom>
            <a:solidFill>
              <a:srgbClr val="FFFFFF">
                <a:alpha val="100000"/>
              </a:srgbClr>
            </a:solidFill>
          </p:spPr>
          <p:txBody>
            <a:bodyPr/>
            <a:lstStyle/>
            <a:p>
              <a:endParaRPr/>
            </a:p>
          </p:txBody>
        </p:sp>
        <p:sp>
          <p:nvSpPr>
            <p:cNvPr id="430" name="rc429"/>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1" name="tx430"/>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32" name="tx431"/>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33" name="tx432"/>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34" name="tx433"/>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35" name="Group 434"/>
          <p:cNvGrpSpPr/>
          <p:nvPr/>
        </p:nvGrpSpPr>
        <p:grpSpPr>
          <a:xfrm>
            <a:off x="6400800" y="6217920"/>
            <a:ext cx="5486400" cy="4251960"/>
            <a:chOff x="6400800" y="6217920"/>
            <a:chExt cx="5486400" cy="4251960"/>
          </a:xfrm>
        </p:grpSpPr>
        <p:sp>
          <p:nvSpPr>
            <p:cNvPr id="436"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37"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38" name="rc5"/>
            <p:cNvSpPr/>
            <p:nvPr/>
          </p:nvSpPr>
          <p:spPr>
            <a:xfrm>
              <a:off x="7153670" y="6510025"/>
              <a:ext cx="4191941" cy="2788960"/>
            </a:xfrm>
            <a:prstGeom prst="rect">
              <a:avLst/>
            </a:prstGeom>
            <a:solidFill>
              <a:srgbClr val="FFFFFF">
                <a:alpha val="100000"/>
              </a:srgbClr>
            </a:solidFill>
          </p:spPr>
          <p:txBody>
            <a:bodyPr/>
            <a:lstStyle/>
            <a:p>
              <a:endParaRPr/>
            </a:p>
          </p:txBody>
        </p:sp>
        <p:sp>
          <p:nvSpPr>
            <p:cNvPr id="439" name="pl6"/>
            <p:cNvSpPr/>
            <p:nvPr/>
          </p:nvSpPr>
          <p:spPr>
            <a:xfrm>
              <a:off x="7153670" y="8733561"/>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40" name="pl7"/>
            <p:cNvSpPr/>
            <p:nvPr/>
          </p:nvSpPr>
          <p:spPr>
            <a:xfrm>
              <a:off x="7153670" y="7856253"/>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41" name="pl8"/>
            <p:cNvSpPr/>
            <p:nvPr/>
          </p:nvSpPr>
          <p:spPr>
            <a:xfrm>
              <a:off x="7153670" y="6978946"/>
              <a:ext cx="4191941" cy="0"/>
            </a:xfrm>
            <a:custGeom>
              <a:avLst/>
              <a:gdLst/>
              <a:ahLst/>
              <a:cxnLst/>
              <a:rect l="0" t="0" r="0" b="0"/>
              <a:pathLst>
                <a:path w="4191941">
                  <a:moveTo>
                    <a:pt x="0" y="0"/>
                  </a:moveTo>
                  <a:lnTo>
                    <a:pt x="4191941" y="0"/>
                  </a:lnTo>
                  <a:lnTo>
                    <a:pt x="4191941" y="0"/>
                  </a:lnTo>
                </a:path>
              </a:pathLst>
            </a:custGeom>
            <a:ln w="6775" cap="flat">
              <a:solidFill>
                <a:srgbClr val="EBEBEB">
                  <a:alpha val="100000"/>
                </a:srgbClr>
              </a:solidFill>
              <a:prstDash val="solid"/>
              <a:round/>
            </a:ln>
          </p:spPr>
          <p:txBody>
            <a:bodyPr/>
            <a:lstStyle/>
            <a:p>
              <a:endParaRPr/>
            </a:p>
          </p:txBody>
        </p:sp>
        <p:sp>
          <p:nvSpPr>
            <p:cNvPr id="442" name="pl9"/>
            <p:cNvSpPr/>
            <p:nvPr/>
          </p:nvSpPr>
          <p:spPr>
            <a:xfrm>
              <a:off x="7153670" y="9172214"/>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43" name="pl10"/>
            <p:cNvSpPr/>
            <p:nvPr/>
          </p:nvSpPr>
          <p:spPr>
            <a:xfrm>
              <a:off x="7153670" y="8294907"/>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44" name="pl11"/>
            <p:cNvSpPr/>
            <p:nvPr/>
          </p:nvSpPr>
          <p:spPr>
            <a:xfrm>
              <a:off x="7153670" y="7417599"/>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45" name="pl12"/>
            <p:cNvSpPr/>
            <p:nvPr/>
          </p:nvSpPr>
          <p:spPr>
            <a:xfrm>
              <a:off x="7153670" y="6540292"/>
              <a:ext cx="4191941" cy="0"/>
            </a:xfrm>
            <a:custGeom>
              <a:avLst/>
              <a:gdLst/>
              <a:ahLst/>
              <a:cxnLst/>
              <a:rect l="0" t="0" r="0" b="0"/>
              <a:pathLst>
                <a:path w="4191941">
                  <a:moveTo>
                    <a:pt x="0" y="0"/>
                  </a:moveTo>
                  <a:lnTo>
                    <a:pt x="4191941" y="0"/>
                  </a:lnTo>
                  <a:lnTo>
                    <a:pt x="4191941" y="0"/>
                  </a:lnTo>
                </a:path>
              </a:pathLst>
            </a:custGeom>
            <a:ln w="13550" cap="flat">
              <a:solidFill>
                <a:srgbClr val="EBEBEB">
                  <a:alpha val="100000"/>
                </a:srgbClr>
              </a:solidFill>
              <a:prstDash val="solid"/>
              <a:round/>
            </a:ln>
          </p:spPr>
          <p:txBody>
            <a:bodyPr/>
            <a:lstStyle/>
            <a:p>
              <a:endParaRPr/>
            </a:p>
          </p:txBody>
        </p:sp>
        <p:sp>
          <p:nvSpPr>
            <p:cNvPr id="446" name="rc13"/>
            <p:cNvSpPr/>
            <p:nvPr/>
          </p:nvSpPr>
          <p:spPr>
            <a:xfrm>
              <a:off x="7299224" y="9014299"/>
              <a:ext cx="407549" cy="87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14"/>
            <p:cNvSpPr/>
            <p:nvPr/>
          </p:nvSpPr>
          <p:spPr>
            <a:xfrm>
              <a:off x="7881438" y="8663376"/>
              <a:ext cx="407549" cy="701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8" name="rc15"/>
            <p:cNvSpPr/>
            <p:nvPr/>
          </p:nvSpPr>
          <p:spPr>
            <a:xfrm>
              <a:off x="8463652" y="8558099"/>
              <a:ext cx="407549" cy="438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9" name="rc16"/>
            <p:cNvSpPr/>
            <p:nvPr/>
          </p:nvSpPr>
          <p:spPr>
            <a:xfrm>
              <a:off x="9045866" y="8584418"/>
              <a:ext cx="407549" cy="438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0" name="rc17"/>
            <p:cNvSpPr/>
            <p:nvPr/>
          </p:nvSpPr>
          <p:spPr>
            <a:xfrm>
              <a:off x="9628080" y="6645569"/>
              <a:ext cx="407549" cy="877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1" name="rc18"/>
            <p:cNvSpPr/>
            <p:nvPr/>
          </p:nvSpPr>
          <p:spPr>
            <a:xfrm>
              <a:off x="10792508" y="9049391"/>
              <a:ext cx="407549" cy="175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2" name="rc19"/>
            <p:cNvSpPr/>
            <p:nvPr/>
          </p:nvSpPr>
          <p:spPr>
            <a:xfrm>
              <a:off x="7299224" y="9023072"/>
              <a:ext cx="407549" cy="14914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3" name="rc20"/>
            <p:cNvSpPr/>
            <p:nvPr/>
          </p:nvSpPr>
          <p:spPr>
            <a:xfrm>
              <a:off x="7881438" y="8733561"/>
              <a:ext cx="407549" cy="43865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4" name="rc21"/>
            <p:cNvSpPr/>
            <p:nvPr/>
          </p:nvSpPr>
          <p:spPr>
            <a:xfrm>
              <a:off x="8463652" y="8601964"/>
              <a:ext cx="407549" cy="57024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5" name="rc22"/>
            <p:cNvSpPr/>
            <p:nvPr/>
          </p:nvSpPr>
          <p:spPr>
            <a:xfrm>
              <a:off x="9045866" y="8628284"/>
              <a:ext cx="407549" cy="54393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6" name="rc23"/>
            <p:cNvSpPr/>
            <p:nvPr/>
          </p:nvSpPr>
          <p:spPr>
            <a:xfrm>
              <a:off x="9628080" y="6733299"/>
              <a:ext cx="407549" cy="243891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7" name="rc24"/>
            <p:cNvSpPr/>
            <p:nvPr/>
          </p:nvSpPr>
          <p:spPr>
            <a:xfrm>
              <a:off x="10210294" y="8909022"/>
              <a:ext cx="407549" cy="26319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8" name="rc25"/>
            <p:cNvSpPr/>
            <p:nvPr/>
          </p:nvSpPr>
          <p:spPr>
            <a:xfrm>
              <a:off x="10792508" y="9066937"/>
              <a:ext cx="407549" cy="10527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9" name="rc26"/>
            <p:cNvSpPr/>
            <p:nvPr/>
          </p:nvSpPr>
          <p:spPr>
            <a:xfrm>
              <a:off x="7881438" y="8575645"/>
              <a:ext cx="407549" cy="8773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0" name="rc27"/>
            <p:cNvSpPr/>
            <p:nvPr/>
          </p:nvSpPr>
          <p:spPr>
            <a:xfrm>
              <a:off x="8463652" y="8505461"/>
              <a:ext cx="407549" cy="5263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1" name="rc28"/>
            <p:cNvSpPr/>
            <p:nvPr/>
          </p:nvSpPr>
          <p:spPr>
            <a:xfrm>
              <a:off x="9045866" y="8558099"/>
              <a:ext cx="407549" cy="2631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2" name="rc29"/>
            <p:cNvSpPr/>
            <p:nvPr/>
          </p:nvSpPr>
          <p:spPr>
            <a:xfrm>
              <a:off x="9628080" y="6636796"/>
              <a:ext cx="407549" cy="8773"/>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3" name="pl30"/>
            <p:cNvSpPr/>
            <p:nvPr/>
          </p:nvSpPr>
          <p:spPr>
            <a:xfrm>
              <a:off x="7502999" y="6867288"/>
              <a:ext cx="3493284" cy="2254917"/>
            </a:xfrm>
            <a:custGeom>
              <a:avLst/>
              <a:gdLst/>
              <a:ahLst/>
              <a:cxnLst/>
              <a:rect l="0" t="0" r="0" b="0"/>
              <a:pathLst>
                <a:path w="3493284" h="2254917">
                  <a:moveTo>
                    <a:pt x="0" y="768308"/>
                  </a:moveTo>
                  <a:lnTo>
                    <a:pt x="582214" y="863779"/>
                  </a:lnTo>
                  <a:lnTo>
                    <a:pt x="1164428" y="1027442"/>
                  </a:lnTo>
                  <a:lnTo>
                    <a:pt x="1746642" y="1163828"/>
                  </a:lnTo>
                  <a:lnTo>
                    <a:pt x="2328856" y="0"/>
                  </a:lnTo>
                  <a:lnTo>
                    <a:pt x="2911070" y="2136716"/>
                  </a:lnTo>
                  <a:lnTo>
                    <a:pt x="3493284" y="2254917"/>
                  </a:lnTo>
                </a:path>
              </a:pathLst>
            </a:custGeom>
            <a:ln w="40651" cap="flat">
              <a:solidFill>
                <a:srgbClr val="000000">
                  <a:alpha val="100000"/>
                </a:srgbClr>
              </a:solidFill>
              <a:prstDash val="solid"/>
              <a:round/>
            </a:ln>
          </p:spPr>
          <p:txBody>
            <a:bodyPr/>
            <a:lstStyle/>
            <a:p>
              <a:endParaRPr/>
            </a:p>
          </p:txBody>
        </p:sp>
        <p:sp>
          <p:nvSpPr>
            <p:cNvPr id="464" name="rc31"/>
            <p:cNvSpPr/>
            <p:nvPr/>
          </p:nvSpPr>
          <p:spPr>
            <a:xfrm>
              <a:off x="7153670" y="6510025"/>
              <a:ext cx="4191941" cy="2788960"/>
            </a:xfrm>
            <a:prstGeom prst="rect">
              <a:avLst/>
            </a:prstGeom>
            <a:ln w="13550" cap="rnd">
              <a:solidFill>
                <a:srgbClr val="333333">
                  <a:alpha val="100000"/>
                </a:srgbClr>
              </a:solidFill>
              <a:prstDash val="solid"/>
              <a:round/>
            </a:ln>
          </p:spPr>
          <p:txBody>
            <a:bodyPr/>
            <a:lstStyle/>
            <a:p>
              <a:endParaRPr/>
            </a:p>
          </p:txBody>
        </p:sp>
        <p:sp>
          <p:nvSpPr>
            <p:cNvPr id="465" name="tx32"/>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66" name="tx33"/>
            <p:cNvSpPr/>
            <p:nvPr/>
          </p:nvSpPr>
          <p:spPr>
            <a:xfrm>
              <a:off x="6801340" y="829260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67" name="tx34"/>
            <p:cNvSpPr/>
            <p:nvPr/>
          </p:nvSpPr>
          <p:spPr>
            <a:xfrm>
              <a:off x="6801340" y="7415292"/>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68" name="tx35"/>
            <p:cNvSpPr/>
            <p:nvPr/>
          </p:nvSpPr>
          <p:spPr>
            <a:xfrm>
              <a:off x="6801340" y="6537911"/>
              <a:ext cx="254272"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a:t>
              </a:r>
            </a:p>
          </p:txBody>
        </p:sp>
        <p:sp>
          <p:nvSpPr>
            <p:cNvPr id="469" name="pl36"/>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0" name="pl37"/>
            <p:cNvSpPr/>
            <p:nvPr/>
          </p:nvSpPr>
          <p:spPr>
            <a:xfrm>
              <a:off x="7118876" y="82949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1" name="pl38"/>
            <p:cNvSpPr/>
            <p:nvPr/>
          </p:nvSpPr>
          <p:spPr>
            <a:xfrm>
              <a:off x="7118876" y="74175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2" name="pl39"/>
            <p:cNvSpPr/>
            <p:nvPr/>
          </p:nvSpPr>
          <p:spPr>
            <a:xfrm>
              <a:off x="7118876" y="65402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3" name="pl40"/>
            <p:cNvSpPr/>
            <p:nvPr/>
          </p:nvSpPr>
          <p:spPr>
            <a:xfrm>
              <a:off x="11345612"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4" name="pl41"/>
            <p:cNvSpPr/>
            <p:nvPr/>
          </p:nvSpPr>
          <p:spPr>
            <a:xfrm>
              <a:off x="11345612" y="826297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5" name="pl42"/>
            <p:cNvSpPr/>
            <p:nvPr/>
          </p:nvSpPr>
          <p:spPr>
            <a:xfrm>
              <a:off x="11345612" y="7353732"/>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6" name="tx43"/>
            <p:cNvSpPr/>
            <p:nvPr/>
          </p:nvSpPr>
          <p:spPr>
            <a:xfrm>
              <a:off x="11443669"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77" name="tx44"/>
            <p:cNvSpPr/>
            <p:nvPr/>
          </p:nvSpPr>
          <p:spPr>
            <a:xfrm>
              <a:off x="11443669" y="8260666"/>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478" name="tx45"/>
            <p:cNvSpPr/>
            <p:nvPr/>
          </p:nvSpPr>
          <p:spPr>
            <a:xfrm>
              <a:off x="11443669" y="7351425"/>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79" name="pl46"/>
            <p:cNvSpPr/>
            <p:nvPr/>
          </p:nvSpPr>
          <p:spPr>
            <a:xfrm>
              <a:off x="750299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0" name="pl47"/>
            <p:cNvSpPr/>
            <p:nvPr/>
          </p:nvSpPr>
          <p:spPr>
            <a:xfrm>
              <a:off x="808521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pl48"/>
            <p:cNvSpPr/>
            <p:nvPr/>
          </p:nvSpPr>
          <p:spPr>
            <a:xfrm>
              <a:off x="866742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2" name="pl49"/>
            <p:cNvSpPr/>
            <p:nvPr/>
          </p:nvSpPr>
          <p:spPr>
            <a:xfrm>
              <a:off x="924964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3" name="pl50"/>
            <p:cNvSpPr/>
            <p:nvPr/>
          </p:nvSpPr>
          <p:spPr>
            <a:xfrm>
              <a:off x="983185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4" name="pl51"/>
            <p:cNvSpPr/>
            <p:nvPr/>
          </p:nvSpPr>
          <p:spPr>
            <a:xfrm>
              <a:off x="1041406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5" name="pl52"/>
            <p:cNvSpPr/>
            <p:nvPr/>
          </p:nvSpPr>
          <p:spPr>
            <a:xfrm>
              <a:off x="1099628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tx53"/>
            <p:cNvSpPr/>
            <p:nvPr/>
          </p:nvSpPr>
          <p:spPr>
            <a:xfrm rot="-2700000">
              <a:off x="7393100"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87" name="tx54"/>
            <p:cNvSpPr/>
            <p:nvPr/>
          </p:nvSpPr>
          <p:spPr>
            <a:xfrm rot="-2700000">
              <a:off x="793561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88" name="tx55"/>
            <p:cNvSpPr/>
            <p:nvPr/>
          </p:nvSpPr>
          <p:spPr>
            <a:xfrm rot="-2700000">
              <a:off x="8517172"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89" name="tx56"/>
            <p:cNvSpPr/>
            <p:nvPr/>
          </p:nvSpPr>
          <p:spPr>
            <a:xfrm rot="-2700000">
              <a:off x="8954696"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90" name="tx57"/>
            <p:cNvSpPr/>
            <p:nvPr/>
          </p:nvSpPr>
          <p:spPr>
            <a:xfrm rot="-2700000">
              <a:off x="953691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91" name="tx58"/>
            <p:cNvSpPr/>
            <p:nvPr/>
          </p:nvSpPr>
          <p:spPr>
            <a:xfrm rot="-2700000">
              <a:off x="10119098"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92" name="tx59"/>
            <p:cNvSpPr/>
            <p:nvPr/>
          </p:nvSpPr>
          <p:spPr>
            <a:xfrm rot="-2700000">
              <a:off x="10813381"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93" name="tx60"/>
            <p:cNvSpPr/>
            <p:nvPr/>
          </p:nvSpPr>
          <p:spPr>
            <a:xfrm>
              <a:off x="9249641"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94" name="tx61"/>
            <p:cNvSpPr/>
            <p:nvPr/>
          </p:nvSpPr>
          <p:spPr>
            <a:xfrm>
              <a:off x="843238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495" name="tx62"/>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496" name="tx63"/>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497" name="rc64"/>
            <p:cNvSpPr/>
            <p:nvPr/>
          </p:nvSpPr>
          <p:spPr>
            <a:xfrm>
              <a:off x="7108253" y="10217410"/>
              <a:ext cx="1051268" cy="182880"/>
            </a:xfrm>
            <a:prstGeom prst="rect">
              <a:avLst/>
            </a:prstGeom>
            <a:solidFill>
              <a:srgbClr val="FFFFFF">
                <a:alpha val="100000"/>
              </a:srgbClr>
            </a:solidFill>
          </p:spPr>
          <p:txBody>
            <a:bodyPr/>
            <a:lstStyle/>
            <a:p>
              <a:endParaRPr/>
            </a:p>
          </p:txBody>
        </p:sp>
        <p:sp>
          <p:nvSpPr>
            <p:cNvPr id="498" name="rc65"/>
            <p:cNvSpPr/>
            <p:nvPr/>
          </p:nvSpPr>
          <p:spPr>
            <a:xfrm>
              <a:off x="7108253" y="10217410"/>
              <a:ext cx="182879" cy="182880"/>
            </a:xfrm>
            <a:prstGeom prst="rect">
              <a:avLst/>
            </a:prstGeom>
            <a:solidFill>
              <a:srgbClr val="FFFFFF">
                <a:alpha val="100000"/>
              </a:srgbClr>
            </a:solidFill>
          </p:spPr>
          <p:txBody>
            <a:bodyPr/>
            <a:lstStyle/>
            <a:p>
              <a:endParaRPr/>
            </a:p>
          </p:txBody>
        </p:sp>
        <p:sp>
          <p:nvSpPr>
            <p:cNvPr id="499" name="pl66"/>
            <p:cNvSpPr/>
            <p:nvPr/>
          </p:nvSpPr>
          <p:spPr>
            <a:xfrm>
              <a:off x="7126541" y="10308850"/>
              <a:ext cx="146304" cy="0"/>
            </a:xfrm>
            <a:custGeom>
              <a:avLst/>
              <a:gdLst/>
              <a:ahLst/>
              <a:cxnLst/>
              <a:rect l="0" t="0" r="0" b="0"/>
              <a:pathLst>
                <a:path w="146304">
                  <a:moveTo>
                    <a:pt x="0" y="0"/>
                  </a:moveTo>
                  <a:lnTo>
                    <a:pt x="146304" y="0"/>
                  </a:lnTo>
                </a:path>
              </a:pathLst>
            </a:custGeom>
            <a:ln w="40651" cap="flat">
              <a:solidFill>
                <a:srgbClr val="000000">
                  <a:alpha val="100000"/>
                </a:srgbClr>
              </a:solidFill>
              <a:prstDash val="solid"/>
              <a:round/>
            </a:ln>
          </p:spPr>
          <p:txBody>
            <a:bodyPr/>
            <a:lstStyle/>
            <a:p>
              <a:endParaRPr/>
            </a:p>
          </p:txBody>
        </p:sp>
        <p:sp>
          <p:nvSpPr>
            <p:cNvPr id="500" name="tx67"/>
            <p:cNvSpPr/>
            <p:nvPr/>
          </p:nvSpPr>
          <p:spPr>
            <a:xfrm>
              <a:off x="739913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01" name="rc68"/>
            <p:cNvSpPr/>
            <p:nvPr/>
          </p:nvSpPr>
          <p:spPr>
            <a:xfrm>
              <a:off x="8339521" y="10217410"/>
              <a:ext cx="3051508" cy="182880"/>
            </a:xfrm>
            <a:prstGeom prst="rect">
              <a:avLst/>
            </a:prstGeom>
            <a:solidFill>
              <a:srgbClr val="FFFFFF">
                <a:alpha val="100000"/>
              </a:srgbClr>
            </a:solidFill>
          </p:spPr>
          <p:txBody>
            <a:bodyPr/>
            <a:lstStyle/>
            <a:p>
              <a:endParaRPr/>
            </a:p>
          </p:txBody>
        </p:sp>
        <p:sp>
          <p:nvSpPr>
            <p:cNvPr id="502" name="rc69"/>
            <p:cNvSpPr/>
            <p:nvPr/>
          </p:nvSpPr>
          <p:spPr>
            <a:xfrm>
              <a:off x="8339521" y="10217410"/>
              <a:ext cx="182880" cy="182880"/>
            </a:xfrm>
            <a:prstGeom prst="rect">
              <a:avLst/>
            </a:prstGeom>
            <a:solidFill>
              <a:srgbClr val="FFFFFF">
                <a:alpha val="100000"/>
              </a:srgbClr>
            </a:solidFill>
          </p:spPr>
          <p:txBody>
            <a:bodyPr/>
            <a:lstStyle/>
            <a:p>
              <a:endParaRPr/>
            </a:p>
          </p:txBody>
        </p:sp>
        <p:sp>
          <p:nvSpPr>
            <p:cNvPr id="503" name="rc70"/>
            <p:cNvSpPr/>
            <p:nvPr/>
          </p:nvSpPr>
          <p:spPr>
            <a:xfrm>
              <a:off x="834852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04" name="rc71"/>
            <p:cNvSpPr/>
            <p:nvPr/>
          </p:nvSpPr>
          <p:spPr>
            <a:xfrm>
              <a:off x="9430761" y="10217410"/>
              <a:ext cx="182879" cy="182880"/>
            </a:xfrm>
            <a:prstGeom prst="rect">
              <a:avLst/>
            </a:prstGeom>
            <a:solidFill>
              <a:srgbClr val="FFFFFF">
                <a:alpha val="100000"/>
              </a:srgbClr>
            </a:solidFill>
          </p:spPr>
          <p:txBody>
            <a:bodyPr/>
            <a:lstStyle/>
            <a:p>
              <a:endParaRPr/>
            </a:p>
          </p:txBody>
        </p:sp>
        <p:sp>
          <p:nvSpPr>
            <p:cNvPr id="505" name="rc72"/>
            <p:cNvSpPr/>
            <p:nvPr/>
          </p:nvSpPr>
          <p:spPr>
            <a:xfrm>
              <a:off x="943976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06" name="rc73"/>
            <p:cNvSpPr/>
            <p:nvPr/>
          </p:nvSpPr>
          <p:spPr>
            <a:xfrm>
              <a:off x="10356802" y="10217410"/>
              <a:ext cx="182879" cy="182880"/>
            </a:xfrm>
            <a:prstGeom prst="rect">
              <a:avLst/>
            </a:prstGeom>
            <a:solidFill>
              <a:srgbClr val="FFFFFF">
                <a:alpha val="100000"/>
              </a:srgbClr>
            </a:solidFill>
          </p:spPr>
          <p:txBody>
            <a:bodyPr/>
            <a:lstStyle/>
            <a:p>
              <a:endParaRPr/>
            </a:p>
          </p:txBody>
        </p:sp>
        <p:sp>
          <p:nvSpPr>
            <p:cNvPr id="507" name="rc74"/>
            <p:cNvSpPr/>
            <p:nvPr/>
          </p:nvSpPr>
          <p:spPr>
            <a:xfrm>
              <a:off x="10365802"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08" name="tx75"/>
            <p:cNvSpPr/>
            <p:nvPr/>
          </p:nvSpPr>
          <p:spPr>
            <a:xfrm>
              <a:off x="863040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09" name="tx76"/>
            <p:cNvSpPr/>
            <p:nvPr/>
          </p:nvSpPr>
          <p:spPr>
            <a:xfrm>
              <a:off x="972164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10" name="tx77"/>
            <p:cNvSpPr/>
            <p:nvPr/>
          </p:nvSpPr>
          <p:spPr>
            <a:xfrm>
              <a:off x="10647682"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11" name="tx78"/>
            <p:cNvSpPr/>
            <p:nvPr/>
          </p:nvSpPr>
          <p:spPr>
            <a:xfrm>
              <a:off x="662134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12" name="Group 511"/>
          <p:cNvGrpSpPr/>
          <p:nvPr/>
        </p:nvGrpSpPr>
        <p:grpSpPr>
          <a:xfrm>
            <a:off x="12527280" y="6217920"/>
            <a:ext cx="5486400" cy="4297680"/>
            <a:chOff x="12527280" y="6217920"/>
            <a:chExt cx="5486400" cy="4297680"/>
          </a:xfrm>
        </p:grpSpPr>
        <p:sp>
          <p:nvSpPr>
            <p:cNvPr id="513"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14"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15"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16"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7"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8"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9"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0"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1"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2"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3"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4"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5"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6"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7" name="pl17"/>
            <p:cNvSpPr/>
            <p:nvPr/>
          </p:nvSpPr>
          <p:spPr>
            <a:xfrm>
              <a:off x="13329440" y="6714885"/>
              <a:ext cx="4502097" cy="588972"/>
            </a:xfrm>
            <a:custGeom>
              <a:avLst/>
              <a:gdLst/>
              <a:ahLst/>
              <a:cxnLst/>
              <a:rect l="0" t="0" r="0" b="0"/>
              <a:pathLst>
                <a:path w="4502097" h="588972">
                  <a:moveTo>
                    <a:pt x="0" y="0"/>
                  </a:moveTo>
                  <a:lnTo>
                    <a:pt x="187587" y="0"/>
                  </a:lnTo>
                  <a:lnTo>
                    <a:pt x="375174" y="51214"/>
                  </a:lnTo>
                  <a:lnTo>
                    <a:pt x="562762" y="51214"/>
                  </a:lnTo>
                  <a:lnTo>
                    <a:pt x="750349" y="307289"/>
                  </a:lnTo>
                  <a:lnTo>
                    <a:pt x="937937" y="512149"/>
                  </a:lnTo>
                  <a:lnTo>
                    <a:pt x="1125524" y="102429"/>
                  </a:lnTo>
                  <a:lnTo>
                    <a:pt x="1313111" y="128037"/>
                  </a:lnTo>
                  <a:lnTo>
                    <a:pt x="1500699" y="128037"/>
                  </a:lnTo>
                  <a:lnTo>
                    <a:pt x="1688286" y="153644"/>
                  </a:lnTo>
                  <a:lnTo>
                    <a:pt x="1875874" y="76822"/>
                  </a:lnTo>
                  <a:lnTo>
                    <a:pt x="2063461" y="25607"/>
                  </a:lnTo>
                  <a:lnTo>
                    <a:pt x="2251048" y="76822"/>
                  </a:lnTo>
                  <a:lnTo>
                    <a:pt x="2438636" y="307289"/>
                  </a:lnTo>
                  <a:lnTo>
                    <a:pt x="2626223" y="204859"/>
                  </a:lnTo>
                  <a:lnTo>
                    <a:pt x="2813811" y="128037"/>
                  </a:lnTo>
                  <a:lnTo>
                    <a:pt x="3001398" y="204859"/>
                  </a:lnTo>
                  <a:lnTo>
                    <a:pt x="3188985" y="230467"/>
                  </a:lnTo>
                  <a:lnTo>
                    <a:pt x="3376573" y="281682"/>
                  </a:lnTo>
                  <a:lnTo>
                    <a:pt x="3564160" y="307289"/>
                  </a:lnTo>
                  <a:lnTo>
                    <a:pt x="3751748" y="512149"/>
                  </a:lnTo>
                  <a:lnTo>
                    <a:pt x="3939335" y="486542"/>
                  </a:lnTo>
                  <a:lnTo>
                    <a:pt x="4126923" y="588972"/>
                  </a:lnTo>
                  <a:lnTo>
                    <a:pt x="4314510" y="332897"/>
                  </a:lnTo>
                  <a:lnTo>
                    <a:pt x="4502097" y="204859"/>
                  </a:lnTo>
                </a:path>
              </a:pathLst>
            </a:custGeom>
            <a:ln w="32521" cap="flat">
              <a:solidFill>
                <a:srgbClr val="5EB0E8">
                  <a:alpha val="100000"/>
                </a:srgbClr>
              </a:solidFill>
              <a:prstDash val="solid"/>
              <a:round/>
            </a:ln>
          </p:spPr>
          <p:txBody>
            <a:bodyPr/>
            <a:lstStyle/>
            <a:p>
              <a:endParaRPr/>
            </a:p>
          </p:txBody>
        </p:sp>
        <p:sp>
          <p:nvSpPr>
            <p:cNvPr id="528" name="pl18"/>
            <p:cNvSpPr/>
            <p:nvPr/>
          </p:nvSpPr>
          <p:spPr>
            <a:xfrm>
              <a:off x="14642552" y="7252642"/>
              <a:ext cx="3188985" cy="1715702"/>
            </a:xfrm>
            <a:custGeom>
              <a:avLst/>
              <a:gdLst/>
              <a:ahLst/>
              <a:cxnLst/>
              <a:rect l="0" t="0" r="0" b="0"/>
              <a:pathLst>
                <a:path w="3188985" h="1715702">
                  <a:moveTo>
                    <a:pt x="0" y="1715702"/>
                  </a:moveTo>
                  <a:lnTo>
                    <a:pt x="187587" y="1510842"/>
                  </a:lnTo>
                  <a:lnTo>
                    <a:pt x="375174" y="870654"/>
                  </a:lnTo>
                  <a:lnTo>
                    <a:pt x="562762" y="512149"/>
                  </a:lnTo>
                  <a:lnTo>
                    <a:pt x="750349" y="153644"/>
                  </a:lnTo>
                  <a:lnTo>
                    <a:pt x="937937" y="332897"/>
                  </a:lnTo>
                  <a:lnTo>
                    <a:pt x="1125524" y="563364"/>
                  </a:lnTo>
                  <a:lnTo>
                    <a:pt x="1313111" y="819439"/>
                  </a:lnTo>
                  <a:lnTo>
                    <a:pt x="1500699" y="332897"/>
                  </a:lnTo>
                  <a:lnTo>
                    <a:pt x="1688286" y="204859"/>
                  </a:lnTo>
                  <a:lnTo>
                    <a:pt x="1875874" y="230467"/>
                  </a:lnTo>
                  <a:lnTo>
                    <a:pt x="2063461" y="230467"/>
                  </a:lnTo>
                  <a:lnTo>
                    <a:pt x="2251048" y="256074"/>
                  </a:lnTo>
                  <a:lnTo>
                    <a:pt x="2438636" y="614579"/>
                  </a:lnTo>
                  <a:lnTo>
                    <a:pt x="2626223" y="409719"/>
                  </a:lnTo>
                  <a:lnTo>
                    <a:pt x="2813811" y="563364"/>
                  </a:lnTo>
                  <a:lnTo>
                    <a:pt x="3001398" y="256074"/>
                  </a:lnTo>
                  <a:lnTo>
                    <a:pt x="3188985" y="0"/>
                  </a:lnTo>
                </a:path>
              </a:pathLst>
            </a:custGeom>
            <a:ln w="32521" cap="flat">
              <a:solidFill>
                <a:srgbClr val="00A173">
                  <a:alpha val="100000"/>
                </a:srgbClr>
              </a:solidFill>
              <a:prstDash val="solid"/>
              <a:round/>
            </a:ln>
          </p:spPr>
          <p:txBody>
            <a:bodyPr/>
            <a:lstStyle/>
            <a:p>
              <a:endParaRPr/>
            </a:p>
          </p:txBody>
        </p:sp>
        <p:sp>
          <p:nvSpPr>
            <p:cNvPr id="529"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30"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31"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32"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33"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34"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35"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6"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7"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8"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9"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0"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1"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67"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68"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69"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70"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71"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72"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73"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74"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75"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76"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77"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78"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79"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80"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81"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82"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83"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84"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85"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86"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87"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88"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89"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90"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91"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92"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93"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94"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95"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96"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97"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sp>
        <p:nvSpPr>
          <p:cNvPr id="598" name="Content Placeholder 597"/>
          <p:cNvSpPr>
            <a:spLocks noGrp="1"/>
          </p:cNvSpPr>
          <p:nvPr>
            <p:ph/>
          </p:nvPr>
        </p:nvSpPr>
        <p:spPr>
          <a:xfrm>
            <a:off x="1828800" y="7772400"/>
            <a:ext cx="5029200" cy="18288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Poppins"/>
                <a:cs typeface="Poppins"/>
                <a:sym typeface="Poppins"/>
              </a:rPr>
              <a:t>No subnational data available
for the past 12 months</a:t>
            </a:r>
          </a:p>
        </p:txBody>
      </p:sp>
      <p:sp>
        <p:nvSpPr>
          <p:cNvPr id="599" name="Content Placeholder 598"/>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600" name="Content Placeholder 599"/>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006400">
                    <a:alpha val="100000"/>
                  </a:srgbClr>
                </a:solidFill>
                <a:latin typeface="Poppins"/>
                <a:cs typeface="Poppins"/>
                <a:sym typeface="Poppins"/>
              </a:rPr>
              <a:t>VERIFIED</a:t>
            </a:r>
          </a:p>
        </p:txBody>
      </p:sp>
      <p:sp>
        <p:nvSpPr>
          <p:cNvPr id="601" name="Content Placeholder 60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United States of America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50005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4310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8615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329203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27225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47158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41463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35767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2090518" y="300727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7" name="pl16"/>
            <p:cNvSpPr/>
            <p:nvPr/>
          </p:nvSpPr>
          <p:spPr>
            <a:xfrm>
              <a:off x="2090518" y="243775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8" name="rc17"/>
            <p:cNvSpPr/>
            <p:nvPr/>
          </p:nvSpPr>
          <p:spPr>
            <a:xfrm>
              <a:off x="2129569"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129569"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129569" y="52853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5279663"/>
              <a:ext cx="234305" cy="56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527966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389908" y="527966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389908" y="527966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650247"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650247" y="52853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910586"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2910586" y="52853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282510"/>
              <a:ext cx="234305" cy="28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528251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170925" y="528251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170925" y="528251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276815"/>
              <a:ext cx="234305" cy="85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27681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431264" y="527681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431264" y="527681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691604"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691604" y="52853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265425"/>
              <a:ext cx="234305" cy="199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52654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951943" y="52654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3951943" y="526542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248339"/>
              <a:ext cx="234305" cy="370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24833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212282" y="524833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212282" y="524833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254034"/>
              <a:ext cx="234305" cy="3132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25403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472621" y="525403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472621" y="525403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5123044"/>
              <a:ext cx="234305" cy="1623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512304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732960" y="512304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732960" y="512304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5208472"/>
              <a:ext cx="234305" cy="768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4993299" y="520847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4993299" y="5208472"/>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5" name="rc64"/>
            <p:cNvSpPr/>
            <p:nvPr/>
          </p:nvSpPr>
          <p:spPr>
            <a:xfrm>
              <a:off x="4993299" y="520847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6" name="pg65"/>
            <p:cNvSpPr/>
            <p:nvPr/>
          </p:nvSpPr>
          <p:spPr>
            <a:xfrm>
              <a:off x="2777677"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7" name="tx66"/>
            <p:cNvSpPr/>
            <p:nvPr/>
          </p:nvSpPr>
          <p:spPr>
            <a:xfrm>
              <a:off x="2902559"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121 case(s)</a:t>
              </a:r>
            </a:p>
          </p:txBody>
        </p:sp>
        <p:sp>
          <p:nvSpPr>
            <p:cNvPr id="68" name="pg67"/>
            <p:cNvSpPr/>
            <p:nvPr/>
          </p:nvSpPr>
          <p:spPr>
            <a:xfrm>
              <a:off x="3172798" y="2394471"/>
              <a:ext cx="1011576" cy="311602"/>
            </a:xfrm>
            <a:custGeom>
              <a:avLst/>
              <a:gdLst/>
              <a:ahLst/>
              <a:cxnLst/>
              <a:rect l="0" t="0" r="0" b="0"/>
              <a:pathLst>
                <a:path w="1011576" h="311602">
                  <a:moveTo>
                    <a:pt x="26017" y="311602"/>
                  </a:moveTo>
                  <a:lnTo>
                    <a:pt x="985559" y="311602"/>
                  </a:lnTo>
                  <a:lnTo>
                    <a:pt x="984511" y="311581"/>
                  </a:lnTo>
                  <a:lnTo>
                    <a:pt x="988695" y="311412"/>
                  </a:lnTo>
                  <a:lnTo>
                    <a:pt x="992797" y="310575"/>
                  </a:lnTo>
                  <a:lnTo>
                    <a:pt x="996712" y="309090"/>
                  </a:lnTo>
                  <a:lnTo>
                    <a:pt x="1000338" y="306996"/>
                  </a:lnTo>
                  <a:lnTo>
                    <a:pt x="1003582" y="304348"/>
                  </a:lnTo>
                  <a:lnTo>
                    <a:pt x="1006358" y="301214"/>
                  </a:lnTo>
                  <a:lnTo>
                    <a:pt x="1008596" y="297675"/>
                  </a:lnTo>
                  <a:lnTo>
                    <a:pt x="1010237" y="293823"/>
                  </a:lnTo>
                  <a:lnTo>
                    <a:pt x="1011239" y="289758"/>
                  </a:lnTo>
                  <a:lnTo>
                    <a:pt x="1011576" y="285585"/>
                  </a:lnTo>
                  <a:lnTo>
                    <a:pt x="1011576" y="26017"/>
                  </a:lnTo>
                  <a:lnTo>
                    <a:pt x="1011239" y="21843"/>
                  </a:lnTo>
                  <a:lnTo>
                    <a:pt x="1010237" y="17778"/>
                  </a:lnTo>
                  <a:lnTo>
                    <a:pt x="1008596" y="13926"/>
                  </a:lnTo>
                  <a:lnTo>
                    <a:pt x="1006358" y="10387"/>
                  </a:lnTo>
                  <a:lnTo>
                    <a:pt x="1003582" y="7253"/>
                  </a:lnTo>
                  <a:lnTo>
                    <a:pt x="1000338" y="4605"/>
                  </a:lnTo>
                  <a:lnTo>
                    <a:pt x="996712" y="2511"/>
                  </a:lnTo>
                  <a:lnTo>
                    <a:pt x="992797" y="1027"/>
                  </a:lnTo>
                  <a:lnTo>
                    <a:pt x="988695" y="189"/>
                  </a:lnTo>
                  <a:lnTo>
                    <a:pt x="9855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9" name="tx68"/>
            <p:cNvSpPr/>
            <p:nvPr/>
          </p:nvSpPr>
          <p:spPr>
            <a:xfrm>
              <a:off x="3276867" y="2469815"/>
              <a:ext cx="803439"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Not reported</a:t>
              </a:r>
            </a:p>
          </p:txBody>
        </p:sp>
        <p:sp>
          <p:nvSpPr>
            <p:cNvPr id="70" name="rc69"/>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71" name="rc70"/>
            <p:cNvSpPr/>
            <p:nvPr/>
          </p:nvSpPr>
          <p:spPr>
            <a:xfrm>
              <a:off x="5266656" y="2153563"/>
              <a:ext cx="3176137" cy="3131794"/>
            </a:xfrm>
            <a:prstGeom prst="rect">
              <a:avLst/>
            </a:prstGeom>
            <a:solidFill>
              <a:srgbClr val="FFFFFF">
                <a:alpha val="100000"/>
              </a:srgbClr>
            </a:solidFill>
          </p:spPr>
          <p:txBody>
            <a:bodyPr/>
            <a:lstStyle/>
            <a:p>
              <a:endParaRPr/>
            </a:p>
          </p:txBody>
        </p:sp>
        <p:sp>
          <p:nvSpPr>
            <p:cNvPr id="72" name="pl71"/>
            <p:cNvSpPr/>
            <p:nvPr/>
          </p:nvSpPr>
          <p:spPr>
            <a:xfrm>
              <a:off x="5266656" y="50005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44310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4" name="pl73"/>
            <p:cNvSpPr/>
            <p:nvPr/>
          </p:nvSpPr>
          <p:spPr>
            <a:xfrm>
              <a:off x="5266656" y="38615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5" name="pl74"/>
            <p:cNvSpPr/>
            <p:nvPr/>
          </p:nvSpPr>
          <p:spPr>
            <a:xfrm>
              <a:off x="5266656" y="329203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5266656" y="27225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7" name="pl76"/>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8" name="pl77"/>
            <p:cNvSpPr/>
            <p:nvPr/>
          </p:nvSpPr>
          <p:spPr>
            <a:xfrm>
              <a:off x="5266656" y="47158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5266656" y="41463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5266656" y="35767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1" name="pl80"/>
            <p:cNvSpPr/>
            <p:nvPr/>
          </p:nvSpPr>
          <p:spPr>
            <a:xfrm>
              <a:off x="5266656" y="300727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2" name="pl81"/>
            <p:cNvSpPr/>
            <p:nvPr/>
          </p:nvSpPr>
          <p:spPr>
            <a:xfrm>
              <a:off x="5266656" y="243775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3" name="rc82"/>
            <p:cNvSpPr/>
            <p:nvPr/>
          </p:nvSpPr>
          <p:spPr>
            <a:xfrm>
              <a:off x="5305706" y="5279663"/>
              <a:ext cx="234305" cy="56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305706" y="527966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305706" y="527966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305706" y="527966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566046" y="5282510"/>
              <a:ext cx="234305" cy="28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566046" y="528251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5566046" y="528251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5566046" y="528251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5826385" y="5273967"/>
              <a:ext cx="234305" cy="113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5826385" y="527396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5826385" y="527396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5826385" y="527396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086724" y="5276815"/>
              <a:ext cx="234305" cy="85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086724" y="527681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086724" y="527681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086724" y="527681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347063" y="5271120"/>
              <a:ext cx="234305" cy="142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347063" y="527112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347063" y="527112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347063" y="527112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607402" y="5276815"/>
              <a:ext cx="234305" cy="85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607402" y="527681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607402" y="527681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6607402" y="527681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6867741" y="5279663"/>
              <a:ext cx="234305" cy="56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6867741" y="527966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6867741" y="527966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6867741" y="527966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128081" y="5279663"/>
              <a:ext cx="234305" cy="56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128081" y="527966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128081" y="527966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128081" y="527966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388420" y="5259729"/>
              <a:ext cx="234305" cy="256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388420" y="525972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388420" y="525972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388420" y="525972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648759" y="5265425"/>
              <a:ext cx="234305" cy="199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648759" y="52654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7648759" y="52654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7648759" y="526542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7909098" y="5276815"/>
              <a:ext cx="234305" cy="85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7909098" y="527681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5" name="rc124"/>
            <p:cNvSpPr/>
            <p:nvPr/>
          </p:nvSpPr>
          <p:spPr>
            <a:xfrm>
              <a:off x="7909098" y="527681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6" name="rc125"/>
            <p:cNvSpPr/>
            <p:nvPr/>
          </p:nvSpPr>
          <p:spPr>
            <a:xfrm>
              <a:off x="7909098" y="527681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7" name="rc126"/>
            <p:cNvSpPr/>
            <p:nvPr/>
          </p:nvSpPr>
          <p:spPr>
            <a:xfrm>
              <a:off x="8169437" y="5234101"/>
              <a:ext cx="234305" cy="5125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8" name="rc127"/>
            <p:cNvSpPr/>
            <p:nvPr/>
          </p:nvSpPr>
          <p:spPr>
            <a:xfrm>
              <a:off x="8169437" y="523410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9" name="rc128"/>
            <p:cNvSpPr/>
            <p:nvPr/>
          </p:nvSpPr>
          <p:spPr>
            <a:xfrm>
              <a:off x="8169437" y="523410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0" name="rc129"/>
            <p:cNvSpPr/>
            <p:nvPr/>
          </p:nvSpPr>
          <p:spPr>
            <a:xfrm>
              <a:off x="8169437" y="523410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1" name="pg130"/>
            <p:cNvSpPr/>
            <p:nvPr/>
          </p:nvSpPr>
          <p:spPr>
            <a:xfrm>
              <a:off x="5977952"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32" name="tx131"/>
            <p:cNvSpPr/>
            <p:nvPr/>
          </p:nvSpPr>
          <p:spPr>
            <a:xfrm>
              <a:off x="6102834"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59 case(s)</a:t>
              </a:r>
            </a:p>
          </p:txBody>
        </p:sp>
        <p:sp>
          <p:nvSpPr>
            <p:cNvPr id="133" name="pg132"/>
            <p:cNvSpPr/>
            <p:nvPr/>
          </p:nvSpPr>
          <p:spPr>
            <a:xfrm>
              <a:off x="6200444"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34" name="tx133"/>
            <p:cNvSpPr/>
            <p:nvPr/>
          </p:nvSpPr>
          <p:spPr>
            <a:xfrm>
              <a:off x="6304513"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121 case(s)</a:t>
              </a:r>
            </a:p>
          </p:txBody>
        </p:sp>
        <p:sp>
          <p:nvSpPr>
            <p:cNvPr id="135" name="rc134"/>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6" name="rc135"/>
            <p:cNvSpPr/>
            <p:nvPr/>
          </p:nvSpPr>
          <p:spPr>
            <a:xfrm>
              <a:off x="8442793" y="2153563"/>
              <a:ext cx="3176137" cy="3131794"/>
            </a:xfrm>
            <a:prstGeom prst="rect">
              <a:avLst/>
            </a:prstGeom>
            <a:solidFill>
              <a:srgbClr val="FFFFFF">
                <a:alpha val="100000"/>
              </a:srgbClr>
            </a:solidFill>
          </p:spPr>
          <p:txBody>
            <a:bodyPr/>
            <a:lstStyle/>
            <a:p>
              <a:endParaRPr/>
            </a:p>
          </p:txBody>
        </p:sp>
        <p:sp>
          <p:nvSpPr>
            <p:cNvPr id="137" name="pl136"/>
            <p:cNvSpPr/>
            <p:nvPr/>
          </p:nvSpPr>
          <p:spPr>
            <a:xfrm>
              <a:off x="8442793" y="50005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8" name="pl137"/>
            <p:cNvSpPr/>
            <p:nvPr/>
          </p:nvSpPr>
          <p:spPr>
            <a:xfrm>
              <a:off x="8442793" y="44310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9" name="pl138"/>
            <p:cNvSpPr/>
            <p:nvPr/>
          </p:nvSpPr>
          <p:spPr>
            <a:xfrm>
              <a:off x="8442793" y="38615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40" name="pl139"/>
            <p:cNvSpPr/>
            <p:nvPr/>
          </p:nvSpPr>
          <p:spPr>
            <a:xfrm>
              <a:off x="8442793" y="329203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41" name="pl140"/>
            <p:cNvSpPr/>
            <p:nvPr/>
          </p:nvSpPr>
          <p:spPr>
            <a:xfrm>
              <a:off x="8442793" y="27225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42" name="pl141"/>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3" name="pl142"/>
            <p:cNvSpPr/>
            <p:nvPr/>
          </p:nvSpPr>
          <p:spPr>
            <a:xfrm>
              <a:off x="8442793" y="47158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4" name="pl143"/>
            <p:cNvSpPr/>
            <p:nvPr/>
          </p:nvSpPr>
          <p:spPr>
            <a:xfrm>
              <a:off x="8442793" y="41463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5" name="pl144"/>
            <p:cNvSpPr/>
            <p:nvPr/>
          </p:nvSpPr>
          <p:spPr>
            <a:xfrm>
              <a:off x="8442793" y="35767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6" name="pl145"/>
            <p:cNvSpPr/>
            <p:nvPr/>
          </p:nvSpPr>
          <p:spPr>
            <a:xfrm>
              <a:off x="8442793" y="300727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7" name="pl146"/>
            <p:cNvSpPr/>
            <p:nvPr/>
          </p:nvSpPr>
          <p:spPr>
            <a:xfrm>
              <a:off x="8442793" y="243775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8" name="rc147"/>
            <p:cNvSpPr/>
            <p:nvPr/>
          </p:nvSpPr>
          <p:spPr>
            <a:xfrm>
              <a:off x="8481844" y="5251186"/>
              <a:ext cx="234305" cy="341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8481844" y="525118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8481844" y="525118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8481844" y="5251186"/>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8742183" y="5197082"/>
              <a:ext cx="234305" cy="882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8742183" y="519708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8742183" y="5197082"/>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8742183" y="519708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002523" y="5091721"/>
              <a:ext cx="234305" cy="1936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002523" y="509172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002523" y="509172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002523" y="509172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262862" y="5225558"/>
              <a:ext cx="234305" cy="597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262862" y="52255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262862" y="52255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262862" y="522555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523201" y="5245491"/>
              <a:ext cx="234305" cy="398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9523201" y="524549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9523201" y="524549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9523201" y="524549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9783540" y="5236948"/>
              <a:ext cx="234305" cy="484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9783540" y="523694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9783540" y="523694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9783540" y="5236948"/>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043879" y="5177149"/>
              <a:ext cx="234305" cy="1082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043879" y="517714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043879" y="517714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043879" y="517714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304218" y="5182844"/>
              <a:ext cx="234305" cy="1025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304218" y="518284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304218" y="518284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304218" y="518284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564558" y="5205625"/>
              <a:ext cx="234305" cy="797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0564558" y="52056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0564558" y="52056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0564558" y="520562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0824897" y="5265425"/>
              <a:ext cx="234305" cy="199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0824897" y="52654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0824897" y="52654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0824897" y="526542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085236" y="5251186"/>
              <a:ext cx="234305" cy="341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085236" y="525118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11085236" y="525118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085236" y="5251186"/>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345575" y="5282510"/>
              <a:ext cx="234305" cy="28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3" name="rc192"/>
            <p:cNvSpPr/>
            <p:nvPr/>
          </p:nvSpPr>
          <p:spPr>
            <a:xfrm>
              <a:off x="11345575" y="528251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11345575" y="528251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1345575" y="5282510"/>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6" name="pg195"/>
            <p:cNvSpPr/>
            <p:nvPr/>
          </p:nvSpPr>
          <p:spPr>
            <a:xfrm>
              <a:off x="9129952"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7" name="tx196"/>
            <p:cNvSpPr/>
            <p:nvPr/>
          </p:nvSpPr>
          <p:spPr>
            <a:xfrm>
              <a:off x="9254835"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285 case(s)</a:t>
              </a:r>
            </a:p>
          </p:txBody>
        </p:sp>
        <p:sp>
          <p:nvSpPr>
            <p:cNvPr id="198" name="pg197"/>
            <p:cNvSpPr/>
            <p:nvPr/>
          </p:nvSpPr>
          <p:spPr>
            <a:xfrm>
              <a:off x="9525074" y="2394471"/>
              <a:ext cx="1011576" cy="311602"/>
            </a:xfrm>
            <a:custGeom>
              <a:avLst/>
              <a:gdLst/>
              <a:ahLst/>
              <a:cxnLst/>
              <a:rect l="0" t="0" r="0" b="0"/>
              <a:pathLst>
                <a:path w="1011576" h="311602">
                  <a:moveTo>
                    <a:pt x="26017" y="311602"/>
                  </a:moveTo>
                  <a:lnTo>
                    <a:pt x="985559" y="311602"/>
                  </a:lnTo>
                  <a:lnTo>
                    <a:pt x="984511" y="311581"/>
                  </a:lnTo>
                  <a:lnTo>
                    <a:pt x="988695" y="311412"/>
                  </a:lnTo>
                  <a:lnTo>
                    <a:pt x="992797" y="310575"/>
                  </a:lnTo>
                  <a:lnTo>
                    <a:pt x="996712" y="309090"/>
                  </a:lnTo>
                  <a:lnTo>
                    <a:pt x="1000338" y="306996"/>
                  </a:lnTo>
                  <a:lnTo>
                    <a:pt x="1003582" y="304348"/>
                  </a:lnTo>
                  <a:lnTo>
                    <a:pt x="1006358" y="301214"/>
                  </a:lnTo>
                  <a:lnTo>
                    <a:pt x="1008596" y="297675"/>
                  </a:lnTo>
                  <a:lnTo>
                    <a:pt x="1010237" y="293823"/>
                  </a:lnTo>
                  <a:lnTo>
                    <a:pt x="1011239" y="289758"/>
                  </a:lnTo>
                  <a:lnTo>
                    <a:pt x="1011576" y="285585"/>
                  </a:lnTo>
                  <a:lnTo>
                    <a:pt x="1011576" y="26017"/>
                  </a:lnTo>
                  <a:lnTo>
                    <a:pt x="1011239" y="21843"/>
                  </a:lnTo>
                  <a:lnTo>
                    <a:pt x="1010237" y="17778"/>
                  </a:lnTo>
                  <a:lnTo>
                    <a:pt x="1008596" y="13926"/>
                  </a:lnTo>
                  <a:lnTo>
                    <a:pt x="1006358" y="10387"/>
                  </a:lnTo>
                  <a:lnTo>
                    <a:pt x="1003582" y="7253"/>
                  </a:lnTo>
                  <a:lnTo>
                    <a:pt x="1000338" y="4605"/>
                  </a:lnTo>
                  <a:lnTo>
                    <a:pt x="996712" y="2511"/>
                  </a:lnTo>
                  <a:lnTo>
                    <a:pt x="992797" y="1027"/>
                  </a:lnTo>
                  <a:lnTo>
                    <a:pt x="988695" y="189"/>
                  </a:lnTo>
                  <a:lnTo>
                    <a:pt x="9855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9" name="tx198"/>
            <p:cNvSpPr/>
            <p:nvPr/>
          </p:nvSpPr>
          <p:spPr>
            <a:xfrm>
              <a:off x="9629143" y="2469815"/>
              <a:ext cx="803439"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Not reported</a:t>
              </a:r>
            </a:p>
          </p:txBody>
        </p:sp>
        <p:sp>
          <p:nvSpPr>
            <p:cNvPr id="200" name="rc199"/>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201" name="rc200"/>
            <p:cNvSpPr/>
            <p:nvPr/>
          </p:nvSpPr>
          <p:spPr>
            <a:xfrm>
              <a:off x="11618931" y="2153563"/>
              <a:ext cx="3176137" cy="3131794"/>
            </a:xfrm>
            <a:prstGeom prst="rect">
              <a:avLst/>
            </a:prstGeom>
            <a:solidFill>
              <a:srgbClr val="FFFFFF">
                <a:alpha val="100000"/>
              </a:srgbClr>
            </a:solidFill>
          </p:spPr>
          <p:txBody>
            <a:bodyPr/>
            <a:lstStyle/>
            <a:p>
              <a:endParaRPr/>
            </a:p>
          </p:txBody>
        </p:sp>
        <p:sp>
          <p:nvSpPr>
            <p:cNvPr id="202" name="pl201"/>
            <p:cNvSpPr/>
            <p:nvPr/>
          </p:nvSpPr>
          <p:spPr>
            <a:xfrm>
              <a:off x="11618931" y="50005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3" name="pl202"/>
            <p:cNvSpPr/>
            <p:nvPr/>
          </p:nvSpPr>
          <p:spPr>
            <a:xfrm>
              <a:off x="11618931" y="44310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4" name="pl203"/>
            <p:cNvSpPr/>
            <p:nvPr/>
          </p:nvSpPr>
          <p:spPr>
            <a:xfrm>
              <a:off x="11618931" y="38615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5" name="pl204"/>
            <p:cNvSpPr/>
            <p:nvPr/>
          </p:nvSpPr>
          <p:spPr>
            <a:xfrm>
              <a:off x="11618931" y="329203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6" name="pl205"/>
            <p:cNvSpPr/>
            <p:nvPr/>
          </p:nvSpPr>
          <p:spPr>
            <a:xfrm>
              <a:off x="11618931" y="27225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7" name="pl206"/>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8" name="pl207"/>
            <p:cNvSpPr/>
            <p:nvPr/>
          </p:nvSpPr>
          <p:spPr>
            <a:xfrm>
              <a:off x="11618931" y="47158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9" name="pl208"/>
            <p:cNvSpPr/>
            <p:nvPr/>
          </p:nvSpPr>
          <p:spPr>
            <a:xfrm>
              <a:off x="11618931" y="41463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0" name="pl209"/>
            <p:cNvSpPr/>
            <p:nvPr/>
          </p:nvSpPr>
          <p:spPr>
            <a:xfrm>
              <a:off x="11618931" y="35767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1" name="pl210"/>
            <p:cNvSpPr/>
            <p:nvPr/>
          </p:nvSpPr>
          <p:spPr>
            <a:xfrm>
              <a:off x="11618931" y="300727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2" name="pl211"/>
            <p:cNvSpPr/>
            <p:nvPr/>
          </p:nvSpPr>
          <p:spPr>
            <a:xfrm>
              <a:off x="11618931" y="243775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3" name="rc212"/>
            <p:cNvSpPr/>
            <p:nvPr/>
          </p:nvSpPr>
          <p:spPr>
            <a:xfrm>
              <a:off x="11657982" y="5242644"/>
              <a:ext cx="234305" cy="427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1657982" y="524264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1657982" y="524264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1657982" y="524264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1918321" y="4727227"/>
              <a:ext cx="234305" cy="55813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1918321" y="472722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1918321" y="472722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1918321" y="472722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178660" y="4023869"/>
              <a:ext cx="234305" cy="12614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178660" y="402386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178660" y="402386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178660" y="402386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439000" y="4365582"/>
              <a:ext cx="234305" cy="9197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439000" y="4365582"/>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2439000" y="4365582"/>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2439000" y="436558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2699339" y="4818351"/>
              <a:ext cx="234305" cy="4670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2699339" y="481835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2699339" y="481835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2699339" y="4818351"/>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2959678" y="4858217"/>
              <a:ext cx="234305" cy="4271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2959678" y="485821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2959678" y="485821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2959678" y="485821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220017" y="5105959"/>
              <a:ext cx="234305" cy="1793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220017" y="510595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3220017" y="510595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3220017" y="510595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3480356" y="5049007"/>
              <a:ext cx="234305" cy="2363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3480356" y="504900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3480356" y="504900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3480356" y="504900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3740696" y="4929407"/>
              <a:ext cx="234305" cy="3559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3740696" y="492940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3740696" y="492940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3740696" y="492940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001035" y="4986359"/>
              <a:ext cx="234305" cy="29899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4001035" y="498635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1" name="rc250"/>
            <p:cNvSpPr/>
            <p:nvPr/>
          </p:nvSpPr>
          <p:spPr>
            <a:xfrm>
              <a:off x="14001035" y="498635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2" name="rc251"/>
            <p:cNvSpPr/>
            <p:nvPr/>
          </p:nvSpPr>
          <p:spPr>
            <a:xfrm>
              <a:off x="14001035" y="498635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3" name="rc252"/>
            <p:cNvSpPr/>
            <p:nvPr/>
          </p:nvSpPr>
          <p:spPr>
            <a:xfrm>
              <a:off x="14261374" y="4715837"/>
              <a:ext cx="234305" cy="5695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4261374" y="471583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261374" y="471583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261374" y="471583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4521713" y="4086517"/>
              <a:ext cx="234305" cy="11988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4521713" y="408651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4521713" y="408651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4521713" y="4086517"/>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1" name="pg260"/>
            <p:cNvSpPr/>
            <p:nvPr/>
          </p:nvSpPr>
          <p:spPr>
            <a:xfrm>
              <a:off x="12281953"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62" name="tx261"/>
            <p:cNvSpPr/>
            <p:nvPr/>
          </p:nvSpPr>
          <p:spPr>
            <a:xfrm>
              <a:off x="12406836"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2,288 case(s)</a:t>
              </a:r>
            </a:p>
          </p:txBody>
        </p:sp>
        <p:sp>
          <p:nvSpPr>
            <p:cNvPr id="263" name="pg262"/>
            <p:cNvSpPr/>
            <p:nvPr/>
          </p:nvSpPr>
          <p:spPr>
            <a:xfrm>
              <a:off x="12701212" y="2394471"/>
              <a:ext cx="1011576" cy="311602"/>
            </a:xfrm>
            <a:custGeom>
              <a:avLst/>
              <a:gdLst/>
              <a:ahLst/>
              <a:cxnLst/>
              <a:rect l="0" t="0" r="0" b="0"/>
              <a:pathLst>
                <a:path w="1011576" h="311602">
                  <a:moveTo>
                    <a:pt x="26017" y="311602"/>
                  </a:moveTo>
                  <a:lnTo>
                    <a:pt x="985559" y="311602"/>
                  </a:lnTo>
                  <a:lnTo>
                    <a:pt x="984511" y="311581"/>
                  </a:lnTo>
                  <a:lnTo>
                    <a:pt x="988695" y="311412"/>
                  </a:lnTo>
                  <a:lnTo>
                    <a:pt x="992797" y="310575"/>
                  </a:lnTo>
                  <a:lnTo>
                    <a:pt x="996712" y="309090"/>
                  </a:lnTo>
                  <a:lnTo>
                    <a:pt x="1000338" y="306996"/>
                  </a:lnTo>
                  <a:lnTo>
                    <a:pt x="1003582" y="304348"/>
                  </a:lnTo>
                  <a:lnTo>
                    <a:pt x="1006358" y="301214"/>
                  </a:lnTo>
                  <a:lnTo>
                    <a:pt x="1008596" y="297675"/>
                  </a:lnTo>
                  <a:lnTo>
                    <a:pt x="1010237" y="293823"/>
                  </a:lnTo>
                  <a:lnTo>
                    <a:pt x="1011239" y="289758"/>
                  </a:lnTo>
                  <a:lnTo>
                    <a:pt x="1011576" y="285585"/>
                  </a:lnTo>
                  <a:lnTo>
                    <a:pt x="1011576" y="26017"/>
                  </a:lnTo>
                  <a:lnTo>
                    <a:pt x="1011239" y="21843"/>
                  </a:lnTo>
                  <a:lnTo>
                    <a:pt x="1010237" y="17778"/>
                  </a:lnTo>
                  <a:lnTo>
                    <a:pt x="1008596" y="13926"/>
                  </a:lnTo>
                  <a:lnTo>
                    <a:pt x="1006358" y="10387"/>
                  </a:lnTo>
                  <a:lnTo>
                    <a:pt x="1003582" y="7253"/>
                  </a:lnTo>
                  <a:lnTo>
                    <a:pt x="1000338" y="4605"/>
                  </a:lnTo>
                  <a:lnTo>
                    <a:pt x="996712" y="2511"/>
                  </a:lnTo>
                  <a:lnTo>
                    <a:pt x="992797" y="1027"/>
                  </a:lnTo>
                  <a:lnTo>
                    <a:pt x="988695" y="189"/>
                  </a:lnTo>
                  <a:lnTo>
                    <a:pt x="9855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64" name="tx263"/>
            <p:cNvSpPr/>
            <p:nvPr/>
          </p:nvSpPr>
          <p:spPr>
            <a:xfrm>
              <a:off x="12805281" y="2469815"/>
              <a:ext cx="803439"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Not reported</a:t>
              </a:r>
            </a:p>
          </p:txBody>
        </p:sp>
        <p:sp>
          <p:nvSpPr>
            <p:cNvPr id="265" name="rc264"/>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66" name="rc265"/>
            <p:cNvSpPr/>
            <p:nvPr/>
          </p:nvSpPr>
          <p:spPr>
            <a:xfrm>
              <a:off x="14795069" y="2153563"/>
              <a:ext cx="3176137" cy="3131794"/>
            </a:xfrm>
            <a:prstGeom prst="rect">
              <a:avLst/>
            </a:prstGeom>
            <a:solidFill>
              <a:srgbClr val="FFFFFF">
                <a:alpha val="100000"/>
              </a:srgbClr>
            </a:solidFill>
          </p:spPr>
          <p:txBody>
            <a:bodyPr/>
            <a:lstStyle/>
            <a:p>
              <a:endParaRPr/>
            </a:p>
          </p:txBody>
        </p:sp>
        <p:sp>
          <p:nvSpPr>
            <p:cNvPr id="267" name="pl266"/>
            <p:cNvSpPr/>
            <p:nvPr/>
          </p:nvSpPr>
          <p:spPr>
            <a:xfrm>
              <a:off x="14795069" y="500059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8" name="pl267"/>
            <p:cNvSpPr/>
            <p:nvPr/>
          </p:nvSpPr>
          <p:spPr>
            <a:xfrm>
              <a:off x="14795069" y="44310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9" name="pl268"/>
            <p:cNvSpPr/>
            <p:nvPr/>
          </p:nvSpPr>
          <p:spPr>
            <a:xfrm>
              <a:off x="14795069" y="38615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70" name="pl269"/>
            <p:cNvSpPr/>
            <p:nvPr/>
          </p:nvSpPr>
          <p:spPr>
            <a:xfrm>
              <a:off x="14795069" y="329203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71" name="pl270"/>
            <p:cNvSpPr/>
            <p:nvPr/>
          </p:nvSpPr>
          <p:spPr>
            <a:xfrm>
              <a:off x="14795069" y="272251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72" name="pl271"/>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3" name="pl272"/>
            <p:cNvSpPr/>
            <p:nvPr/>
          </p:nvSpPr>
          <p:spPr>
            <a:xfrm>
              <a:off x="14795069" y="47158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4" name="pl273"/>
            <p:cNvSpPr/>
            <p:nvPr/>
          </p:nvSpPr>
          <p:spPr>
            <a:xfrm>
              <a:off x="14795069" y="41463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5" name="pl274"/>
            <p:cNvSpPr/>
            <p:nvPr/>
          </p:nvSpPr>
          <p:spPr>
            <a:xfrm>
              <a:off x="14795069" y="357679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6" name="pl275"/>
            <p:cNvSpPr/>
            <p:nvPr/>
          </p:nvSpPr>
          <p:spPr>
            <a:xfrm>
              <a:off x="14795069" y="300727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7" name="pl276"/>
            <p:cNvSpPr/>
            <p:nvPr/>
          </p:nvSpPr>
          <p:spPr>
            <a:xfrm>
              <a:off x="14795069" y="243775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8" name="rc277"/>
            <p:cNvSpPr/>
            <p:nvPr/>
          </p:nvSpPr>
          <p:spPr>
            <a:xfrm>
              <a:off x="14834120" y="2876285"/>
              <a:ext cx="234305" cy="24090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4834120" y="287628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4834120" y="287628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4834120" y="287628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094459" y="4029565"/>
              <a:ext cx="234305" cy="12557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094459" y="402956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094459" y="402956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5094459" y="402956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5354798" y="4001089"/>
              <a:ext cx="234305" cy="12842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5354798" y="400108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5354798" y="400108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5354798" y="4001089"/>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5615138" y="4861065"/>
              <a:ext cx="234305" cy="4242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5615138" y="486106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2" name="rc291"/>
            <p:cNvSpPr/>
            <p:nvPr/>
          </p:nvSpPr>
          <p:spPr>
            <a:xfrm>
              <a:off x="15615138" y="486106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3" name="rc292"/>
            <p:cNvSpPr/>
            <p:nvPr/>
          </p:nvSpPr>
          <p:spPr>
            <a:xfrm>
              <a:off x="15615138" y="4861065"/>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4" name="rc293"/>
            <p:cNvSpPr/>
            <p:nvPr/>
          </p:nvSpPr>
          <p:spPr>
            <a:xfrm>
              <a:off x="15875477" y="4838284"/>
              <a:ext cx="234305" cy="44707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5" name="rc294"/>
            <p:cNvSpPr/>
            <p:nvPr/>
          </p:nvSpPr>
          <p:spPr>
            <a:xfrm>
              <a:off x="15875477" y="483828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6" name="rc295"/>
            <p:cNvSpPr/>
            <p:nvPr/>
          </p:nvSpPr>
          <p:spPr>
            <a:xfrm>
              <a:off x="15875477" y="483828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7" name="rc296"/>
            <p:cNvSpPr/>
            <p:nvPr/>
          </p:nvSpPr>
          <p:spPr>
            <a:xfrm>
              <a:off x="15875477" y="483828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8" name="rc297"/>
            <p:cNvSpPr/>
            <p:nvPr/>
          </p:nvSpPr>
          <p:spPr>
            <a:xfrm>
              <a:off x="16135816" y="5029073"/>
              <a:ext cx="234305" cy="2562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9" name="rc298"/>
            <p:cNvSpPr/>
            <p:nvPr/>
          </p:nvSpPr>
          <p:spPr>
            <a:xfrm>
              <a:off x="16135816" y="502907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00" name="rc299"/>
            <p:cNvSpPr/>
            <p:nvPr/>
          </p:nvSpPr>
          <p:spPr>
            <a:xfrm>
              <a:off x="16135816" y="502907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1" name="rc300"/>
            <p:cNvSpPr/>
            <p:nvPr/>
          </p:nvSpPr>
          <p:spPr>
            <a:xfrm>
              <a:off x="16135816" y="5029073"/>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2" name="pg301"/>
            <p:cNvSpPr/>
            <p:nvPr/>
          </p:nvSpPr>
          <p:spPr>
            <a:xfrm>
              <a:off x="15458091"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303" name="tx302"/>
            <p:cNvSpPr/>
            <p:nvPr/>
          </p:nvSpPr>
          <p:spPr>
            <a:xfrm>
              <a:off x="15582974"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2,134 case(s)</a:t>
              </a:r>
            </a:p>
          </p:txBody>
        </p:sp>
        <p:sp>
          <p:nvSpPr>
            <p:cNvPr id="304" name="pg303"/>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305" name="rc304"/>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306" name="tx305"/>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07" name="tx306"/>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08" name="tx307"/>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09" name="tx308"/>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10" name="tx309"/>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11" name="pl310"/>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tx322"/>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4" name="tx323"/>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5" name="tx324"/>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6" name="tx325"/>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7" name="tx326"/>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8" name="tx327"/>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9" name="tx328"/>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0" name="tx329"/>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1" name="tx330"/>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2" name="tx331"/>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3" name="tx332"/>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4" name="tx333"/>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5" name="pl334"/>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tx346"/>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8" name="tx347"/>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9" name="tx348"/>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0" name="tx349"/>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1" name="tx350"/>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2" name="tx351"/>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3" name="tx352"/>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4" name="tx353"/>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5" name="tx354"/>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6" name="tx355"/>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7" name="tx356"/>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8" name="tx357"/>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9" name="pl358"/>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tx370"/>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2" name="tx371"/>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3" name="tx372"/>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4" name="tx373"/>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5" name="tx374"/>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6" name="tx375"/>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77" name="tx376"/>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8" name="tx377"/>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9" name="tx378"/>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0" name="tx379"/>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1" name="tx380"/>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2" name="tx381"/>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3" name="pl382"/>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tx394"/>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6" name="tx395"/>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97" name="tx396"/>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8" name="tx397"/>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9" name="tx398"/>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0" name="tx399"/>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1" name="tx400"/>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2" name="tx401"/>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3" name="tx402"/>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4" name="tx403"/>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5" name="tx404"/>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6" name="tx405"/>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07" name="pl406"/>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408"/>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9"/>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412"/>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413"/>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414"/>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415"/>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416"/>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17"/>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tx418"/>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20" name="tx419"/>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21" name="tx420"/>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22" name="tx421"/>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23" name="tx422"/>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24" name="tx423"/>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25" name="tx424"/>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26" name="tx425"/>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27" name="tx426"/>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28" name="tx427"/>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29" name="tx428"/>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30" name="tx429"/>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31" name="tx430"/>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32" name="tx431"/>
            <p:cNvSpPr/>
            <p:nvPr/>
          </p:nvSpPr>
          <p:spPr>
            <a:xfrm>
              <a:off x="1294238" y="4630559"/>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200</a:t>
              </a:r>
            </a:p>
          </p:txBody>
        </p:sp>
        <p:sp>
          <p:nvSpPr>
            <p:cNvPr id="433" name="tx432"/>
            <p:cNvSpPr/>
            <p:nvPr/>
          </p:nvSpPr>
          <p:spPr>
            <a:xfrm>
              <a:off x="1294238" y="4061038"/>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400</a:t>
              </a:r>
            </a:p>
          </p:txBody>
        </p:sp>
        <p:sp>
          <p:nvSpPr>
            <p:cNvPr id="434" name="tx433"/>
            <p:cNvSpPr/>
            <p:nvPr/>
          </p:nvSpPr>
          <p:spPr>
            <a:xfrm>
              <a:off x="1294238" y="3491517"/>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600</a:t>
              </a:r>
            </a:p>
          </p:txBody>
        </p:sp>
        <p:sp>
          <p:nvSpPr>
            <p:cNvPr id="435" name="tx434"/>
            <p:cNvSpPr/>
            <p:nvPr/>
          </p:nvSpPr>
          <p:spPr>
            <a:xfrm>
              <a:off x="1294238" y="2921996"/>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800</a:t>
              </a:r>
            </a:p>
          </p:txBody>
        </p:sp>
        <p:sp>
          <p:nvSpPr>
            <p:cNvPr id="436" name="tx435"/>
            <p:cNvSpPr/>
            <p:nvPr/>
          </p:nvSpPr>
          <p:spPr>
            <a:xfrm>
              <a:off x="1230614" y="2322896"/>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437" name="pl436"/>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8" name="pl437"/>
            <p:cNvSpPr/>
            <p:nvPr/>
          </p:nvSpPr>
          <p:spPr>
            <a:xfrm>
              <a:off x="2055723" y="47158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39" name="pl438"/>
            <p:cNvSpPr/>
            <p:nvPr/>
          </p:nvSpPr>
          <p:spPr>
            <a:xfrm>
              <a:off x="2055723" y="41463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0" name="pl439"/>
            <p:cNvSpPr/>
            <p:nvPr/>
          </p:nvSpPr>
          <p:spPr>
            <a:xfrm>
              <a:off x="2055723" y="35767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1" name="pl440"/>
            <p:cNvSpPr/>
            <p:nvPr/>
          </p:nvSpPr>
          <p:spPr>
            <a:xfrm>
              <a:off x="2055723" y="30072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2" name="pl441"/>
            <p:cNvSpPr/>
            <p:nvPr/>
          </p:nvSpPr>
          <p:spPr>
            <a:xfrm>
              <a:off x="2055723" y="243775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43" name="tx442"/>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44" name="rc443"/>
            <p:cNvSpPr/>
            <p:nvPr/>
          </p:nvSpPr>
          <p:spPr>
            <a:xfrm>
              <a:off x="18110385" y="2153563"/>
              <a:ext cx="1753945" cy="1236458"/>
            </a:xfrm>
            <a:prstGeom prst="rect">
              <a:avLst/>
            </a:prstGeom>
            <a:solidFill>
              <a:srgbClr val="FFFFFF">
                <a:alpha val="100000"/>
              </a:srgbClr>
            </a:solidFill>
          </p:spPr>
          <p:txBody>
            <a:bodyPr/>
            <a:lstStyle/>
            <a:p>
              <a:endParaRPr/>
            </a:p>
          </p:txBody>
        </p:sp>
        <p:sp>
          <p:nvSpPr>
            <p:cNvPr id="445" name="rc444"/>
            <p:cNvSpPr/>
            <p:nvPr/>
          </p:nvSpPr>
          <p:spPr>
            <a:xfrm>
              <a:off x="18179974" y="2223153"/>
              <a:ext cx="274319" cy="274319"/>
            </a:xfrm>
            <a:prstGeom prst="rect">
              <a:avLst/>
            </a:prstGeom>
            <a:solidFill>
              <a:srgbClr val="FFFFFF">
                <a:alpha val="100000"/>
              </a:srgbClr>
            </a:solidFill>
          </p:spPr>
          <p:txBody>
            <a:bodyPr/>
            <a:lstStyle/>
            <a:p>
              <a:endParaRPr/>
            </a:p>
          </p:txBody>
        </p:sp>
        <p:sp>
          <p:nvSpPr>
            <p:cNvPr id="446" name="rc445"/>
            <p:cNvSpPr/>
            <p:nvPr/>
          </p:nvSpPr>
          <p:spPr>
            <a:xfrm>
              <a:off x="18188974" y="2232153"/>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47" name="rc446"/>
            <p:cNvSpPr/>
            <p:nvPr/>
          </p:nvSpPr>
          <p:spPr>
            <a:xfrm>
              <a:off x="18179974" y="2497473"/>
              <a:ext cx="274319" cy="274319"/>
            </a:xfrm>
            <a:prstGeom prst="rect">
              <a:avLst/>
            </a:prstGeom>
            <a:solidFill>
              <a:srgbClr val="FFFFFF">
                <a:alpha val="100000"/>
              </a:srgbClr>
            </a:solidFill>
          </p:spPr>
          <p:txBody>
            <a:bodyPr/>
            <a:lstStyle/>
            <a:p>
              <a:endParaRPr/>
            </a:p>
          </p:txBody>
        </p:sp>
        <p:sp>
          <p:nvSpPr>
            <p:cNvPr id="448" name="rc447"/>
            <p:cNvSpPr/>
            <p:nvPr/>
          </p:nvSpPr>
          <p:spPr>
            <a:xfrm>
              <a:off x="18188974" y="2506473"/>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9" name="rc448"/>
            <p:cNvSpPr/>
            <p:nvPr/>
          </p:nvSpPr>
          <p:spPr>
            <a:xfrm>
              <a:off x="18179974" y="2771793"/>
              <a:ext cx="274319" cy="274319"/>
            </a:xfrm>
            <a:prstGeom prst="rect">
              <a:avLst/>
            </a:prstGeom>
            <a:solidFill>
              <a:srgbClr val="FFFFFF">
                <a:alpha val="100000"/>
              </a:srgbClr>
            </a:solidFill>
          </p:spPr>
          <p:txBody>
            <a:bodyPr/>
            <a:lstStyle/>
            <a:p>
              <a:endParaRPr/>
            </a:p>
          </p:txBody>
        </p:sp>
        <p:sp>
          <p:nvSpPr>
            <p:cNvPr id="450" name="rc449"/>
            <p:cNvSpPr/>
            <p:nvPr/>
          </p:nvSpPr>
          <p:spPr>
            <a:xfrm>
              <a:off x="18188974" y="2780793"/>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1" name="rc450"/>
            <p:cNvSpPr/>
            <p:nvPr/>
          </p:nvSpPr>
          <p:spPr>
            <a:xfrm>
              <a:off x="18179974" y="3046113"/>
              <a:ext cx="274319" cy="274319"/>
            </a:xfrm>
            <a:prstGeom prst="rect">
              <a:avLst/>
            </a:prstGeom>
            <a:solidFill>
              <a:srgbClr val="FFFFFF">
                <a:alpha val="100000"/>
              </a:srgbClr>
            </a:solidFill>
          </p:spPr>
          <p:txBody>
            <a:bodyPr/>
            <a:lstStyle/>
            <a:p>
              <a:endParaRPr/>
            </a:p>
          </p:txBody>
        </p:sp>
        <p:sp>
          <p:nvSpPr>
            <p:cNvPr id="452" name="rc451"/>
            <p:cNvSpPr/>
            <p:nvPr/>
          </p:nvSpPr>
          <p:spPr>
            <a:xfrm>
              <a:off x="18188974" y="3055113"/>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53" name="tx452"/>
            <p:cNvSpPr/>
            <p:nvPr/>
          </p:nvSpPr>
          <p:spPr>
            <a:xfrm>
              <a:off x="18634294" y="2294592"/>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54" name="tx453"/>
            <p:cNvSpPr/>
            <p:nvPr/>
          </p:nvSpPr>
          <p:spPr>
            <a:xfrm>
              <a:off x="18634294" y="2566655"/>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55" name="tx454"/>
            <p:cNvSpPr/>
            <p:nvPr/>
          </p:nvSpPr>
          <p:spPr>
            <a:xfrm>
              <a:off x="18634294" y="2809982"/>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56" name="tx455"/>
            <p:cNvSpPr/>
            <p:nvPr/>
          </p:nvSpPr>
          <p:spPr>
            <a:xfrm>
              <a:off x="18634294" y="3117552"/>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sp>
        <p:nvSpPr>
          <p:cNvPr id="457" name="Content Placeholder 456"/>
          <p:cNvSpPr>
            <a:spLocks noGrp="1"/>
          </p:cNvSpPr>
          <p:nvPr>
            <p:ph/>
          </p:nvPr>
        </p:nvSpPr>
        <p:spPr>
          <a:xfrm>
            <a:off x="7772400" y="7772400"/>
            <a:ext cx="5486400" cy="18288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Poppins"/>
                <a:cs typeface="Poppins"/>
                <a:sym typeface="Poppins"/>
              </a:rPr>
              <a:t>No age distribution data available
for the past 12 months</a:t>
            </a:r>
          </a:p>
        </p:txBody>
      </p:sp>
      <p:grpSp>
        <p:nvGrpSpPr>
          <p:cNvPr id="458" name="Group 457"/>
          <p:cNvGrpSpPr/>
          <p:nvPr/>
        </p:nvGrpSpPr>
        <p:grpSpPr>
          <a:xfrm>
            <a:off x="12527280" y="6217920"/>
            <a:ext cx="5486400" cy="4297680"/>
            <a:chOff x="12527280" y="6217920"/>
            <a:chExt cx="5486400" cy="4297680"/>
          </a:xfrm>
        </p:grpSpPr>
        <p:sp>
          <p:nvSpPr>
            <p:cNvPr id="459"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60"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61"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62"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3"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4"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5"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6"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67"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8"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69"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0"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1"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2"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3" name="pl17"/>
            <p:cNvSpPr/>
            <p:nvPr/>
          </p:nvSpPr>
          <p:spPr>
            <a:xfrm>
              <a:off x="13329440" y="6817315"/>
              <a:ext cx="4502097" cy="76822"/>
            </a:xfrm>
            <a:custGeom>
              <a:avLst/>
              <a:gdLst/>
              <a:ahLst/>
              <a:cxnLst/>
              <a:rect l="0" t="0" r="0" b="0"/>
              <a:pathLst>
                <a:path w="4502097" h="76822">
                  <a:moveTo>
                    <a:pt x="0" y="51214"/>
                  </a:moveTo>
                  <a:lnTo>
                    <a:pt x="187587" y="51214"/>
                  </a:lnTo>
                  <a:lnTo>
                    <a:pt x="375174" y="51214"/>
                  </a:lnTo>
                  <a:lnTo>
                    <a:pt x="562762" y="0"/>
                  </a:lnTo>
                  <a:lnTo>
                    <a:pt x="750349" y="0"/>
                  </a:lnTo>
                  <a:lnTo>
                    <a:pt x="937937" y="25607"/>
                  </a:lnTo>
                  <a:lnTo>
                    <a:pt x="1125524" y="25607"/>
                  </a:lnTo>
                  <a:lnTo>
                    <a:pt x="1313111" y="25607"/>
                  </a:lnTo>
                  <a:lnTo>
                    <a:pt x="1500699" y="25607"/>
                  </a:lnTo>
                  <a:lnTo>
                    <a:pt x="1688286" y="76822"/>
                  </a:lnTo>
                  <a:lnTo>
                    <a:pt x="1875874" y="25607"/>
                  </a:lnTo>
                  <a:lnTo>
                    <a:pt x="2063461" y="25607"/>
                  </a:lnTo>
                  <a:lnTo>
                    <a:pt x="2251048" y="51214"/>
                  </a:lnTo>
                  <a:lnTo>
                    <a:pt x="2438636" y="25607"/>
                  </a:lnTo>
                  <a:lnTo>
                    <a:pt x="2626223" y="25607"/>
                  </a:lnTo>
                  <a:lnTo>
                    <a:pt x="2813811" y="25607"/>
                  </a:lnTo>
                  <a:lnTo>
                    <a:pt x="3001398" y="25607"/>
                  </a:lnTo>
                  <a:lnTo>
                    <a:pt x="3188985" y="51214"/>
                  </a:lnTo>
                  <a:lnTo>
                    <a:pt x="3376573" y="25607"/>
                  </a:lnTo>
                  <a:lnTo>
                    <a:pt x="3564160" y="76822"/>
                  </a:lnTo>
                  <a:lnTo>
                    <a:pt x="3751748" y="51214"/>
                  </a:lnTo>
                  <a:lnTo>
                    <a:pt x="3939335" y="25607"/>
                  </a:lnTo>
                  <a:lnTo>
                    <a:pt x="4126923" y="25607"/>
                  </a:lnTo>
                  <a:lnTo>
                    <a:pt x="4314510" y="25607"/>
                  </a:lnTo>
                  <a:lnTo>
                    <a:pt x="4502097" y="25607"/>
                  </a:lnTo>
                </a:path>
              </a:pathLst>
            </a:custGeom>
            <a:ln w="32521" cap="flat">
              <a:solidFill>
                <a:srgbClr val="5EB0E8">
                  <a:alpha val="100000"/>
                </a:srgbClr>
              </a:solidFill>
              <a:prstDash val="solid"/>
              <a:round/>
            </a:ln>
          </p:spPr>
          <p:txBody>
            <a:bodyPr/>
            <a:lstStyle/>
            <a:p>
              <a:endParaRPr/>
            </a:p>
          </p:txBody>
        </p:sp>
        <p:sp>
          <p:nvSpPr>
            <p:cNvPr id="474" name="pl18"/>
            <p:cNvSpPr/>
            <p:nvPr/>
          </p:nvSpPr>
          <p:spPr>
            <a:xfrm>
              <a:off x="13329440" y="6766100"/>
              <a:ext cx="4502097" cy="256074"/>
            </a:xfrm>
            <a:custGeom>
              <a:avLst/>
              <a:gdLst/>
              <a:ahLst/>
              <a:cxnLst/>
              <a:rect l="0" t="0" r="0" b="0"/>
              <a:pathLst>
                <a:path w="4502097" h="256074">
                  <a:moveTo>
                    <a:pt x="0" y="256074"/>
                  </a:moveTo>
                  <a:lnTo>
                    <a:pt x="187587" y="230467"/>
                  </a:lnTo>
                  <a:lnTo>
                    <a:pt x="375174" y="230467"/>
                  </a:lnTo>
                  <a:lnTo>
                    <a:pt x="562762" y="230467"/>
                  </a:lnTo>
                  <a:lnTo>
                    <a:pt x="750349" y="230467"/>
                  </a:lnTo>
                  <a:lnTo>
                    <a:pt x="937937" y="230467"/>
                  </a:lnTo>
                  <a:lnTo>
                    <a:pt x="1125524" y="230467"/>
                  </a:lnTo>
                  <a:lnTo>
                    <a:pt x="1313111" y="230467"/>
                  </a:lnTo>
                  <a:lnTo>
                    <a:pt x="1500699" y="204859"/>
                  </a:lnTo>
                  <a:lnTo>
                    <a:pt x="1688286" y="179252"/>
                  </a:lnTo>
                  <a:lnTo>
                    <a:pt x="1875874" y="153644"/>
                  </a:lnTo>
                  <a:lnTo>
                    <a:pt x="2063461" y="128037"/>
                  </a:lnTo>
                  <a:lnTo>
                    <a:pt x="2251048" y="102429"/>
                  </a:lnTo>
                  <a:lnTo>
                    <a:pt x="2438636" y="102429"/>
                  </a:lnTo>
                  <a:lnTo>
                    <a:pt x="2626223" y="76822"/>
                  </a:lnTo>
                  <a:lnTo>
                    <a:pt x="2813811" y="51214"/>
                  </a:lnTo>
                  <a:lnTo>
                    <a:pt x="3001398" y="25607"/>
                  </a:lnTo>
                  <a:lnTo>
                    <a:pt x="3188985" y="25607"/>
                  </a:lnTo>
                  <a:lnTo>
                    <a:pt x="3376573" y="25607"/>
                  </a:lnTo>
                  <a:lnTo>
                    <a:pt x="3564160" y="0"/>
                  </a:lnTo>
                  <a:lnTo>
                    <a:pt x="3751748" y="0"/>
                  </a:lnTo>
                  <a:lnTo>
                    <a:pt x="3939335" y="0"/>
                  </a:lnTo>
                  <a:lnTo>
                    <a:pt x="4126923" y="0"/>
                  </a:lnTo>
                  <a:lnTo>
                    <a:pt x="4314510" y="0"/>
                  </a:lnTo>
                  <a:lnTo>
                    <a:pt x="4502097" y="0"/>
                  </a:lnTo>
                </a:path>
              </a:pathLst>
            </a:custGeom>
            <a:ln w="32521" cap="flat">
              <a:solidFill>
                <a:srgbClr val="00A173">
                  <a:alpha val="100000"/>
                </a:srgbClr>
              </a:solidFill>
              <a:prstDash val="solid"/>
              <a:round/>
            </a:ln>
          </p:spPr>
          <p:txBody>
            <a:bodyPr/>
            <a:lstStyle/>
            <a:p>
              <a:endParaRPr/>
            </a:p>
          </p:txBody>
        </p:sp>
        <p:sp>
          <p:nvSpPr>
            <p:cNvPr id="475"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76"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477"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78"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479"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480"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81"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2"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3"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4"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5"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6"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7"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13"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14"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15"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16"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17"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18"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19"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20"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21"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22"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23"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24"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25"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26"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27"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28"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29"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30"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31"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32"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33"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34"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35"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36"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37"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38"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39"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40"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41"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42"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43"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sp>
        <p:nvSpPr>
          <p:cNvPr id="544" name="Content Placeholder 543"/>
          <p:cNvSpPr>
            <a:spLocks noGrp="1"/>
          </p:cNvSpPr>
          <p:nvPr>
            <p:ph/>
          </p:nvPr>
        </p:nvSpPr>
        <p:spPr>
          <a:xfrm>
            <a:off x="1828800" y="7772400"/>
            <a:ext cx="5029200" cy="1828800"/>
          </a:xfrm>
        </p:spPr>
        <p:txBody>
          <a:bodyPr/>
          <a:lstStyle/>
          <a:p>
            <a:pPr marL="0" marR="0" algn="l">
              <a:lnSpc>
                <a:spcPct val="100000"/>
              </a:lnSpc>
              <a:spcBef>
                <a:spcPts val="0"/>
              </a:spcBef>
              <a:spcAft>
                <a:spcPts val="0"/>
              </a:spcAft>
              <a:buNone/>
            </a:pPr>
            <a:r>
              <a:rPr sz="1400" b="0" i="0" u="none" cap="none">
                <a:solidFill>
                  <a:srgbClr val="000000">
                    <a:alpha val="100000"/>
                  </a:srgbClr>
                </a:solidFill>
                <a:latin typeface="Poppins"/>
                <a:cs typeface="Poppins"/>
                <a:sym typeface="Poppins"/>
              </a:rPr>
              <a:t>No subnational data available
for the past 12 months</a:t>
            </a:r>
          </a:p>
        </p:txBody>
      </p:sp>
      <p:sp>
        <p:nvSpPr>
          <p:cNvPr id="545" name="Content Placeholder 544"/>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546" name="Content Placeholder 545"/>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006400">
                    <a:alpha val="100000"/>
                  </a:srgbClr>
                </a:solidFill>
                <a:latin typeface="Poppins"/>
                <a:cs typeface="Poppins"/>
                <a:sym typeface="Poppins"/>
              </a:rPr>
              <a:t>VERIFIED</a:t>
            </a:r>
          </a:p>
        </p:txBody>
      </p:sp>
      <p:sp>
        <p:nvSpPr>
          <p:cNvPr id="547" name="Content Placeholder 546"/>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aggregate surveillance data.  Coverage data from WHO/UNICEF Estimates of National Immunization Coverage (WUENIC)</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(EMR),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562933"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562933"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562933"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562933"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703151" y="8427686"/>
              <a:ext cx="186956" cy="5723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36847" y="8292803"/>
              <a:ext cx="186956" cy="12567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170543" y="7956594"/>
              <a:ext cx="186956" cy="1613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404240" y="7840922"/>
              <a:ext cx="186956" cy="2193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637936" y="8098682"/>
              <a:ext cx="186956" cy="14288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871632" y="7984612"/>
              <a:ext cx="186956" cy="9125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105328" y="8394466"/>
              <a:ext cx="186956" cy="560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339024" y="8743882"/>
              <a:ext cx="186956" cy="468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572721" y="8674239"/>
              <a:ext cx="186956" cy="408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806417" y="8626209"/>
              <a:ext cx="186956" cy="4482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040113" y="8453302"/>
              <a:ext cx="186956" cy="920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273809" y="8743482"/>
              <a:ext cx="186956" cy="13368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703151" y="8484922"/>
              <a:ext cx="186956" cy="24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2170543" y="8117894"/>
              <a:ext cx="186956" cy="8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2404240" y="8060258"/>
              <a:ext cx="186956" cy="4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871632" y="8075868"/>
              <a:ext cx="186956" cy="8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806417" y="8671037"/>
              <a:ext cx="186956" cy="4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4040113" y="8545359"/>
              <a:ext cx="186956" cy="20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4273809" y="8877165"/>
              <a:ext cx="186956" cy="12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1703151" y="8487323"/>
              <a:ext cx="186956" cy="360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1936847" y="8418481"/>
              <a:ext cx="186956" cy="124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2170543" y="8118695"/>
              <a:ext cx="186956" cy="80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2404240" y="8060659"/>
              <a:ext cx="186956" cy="296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2637936" y="8241571"/>
              <a:ext cx="186956" cy="6283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2871632" y="8076669"/>
              <a:ext cx="186956" cy="7244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3105328" y="8450500"/>
              <a:ext cx="186956" cy="6724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3339024" y="8790711"/>
              <a:ext cx="186956" cy="556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3572721" y="8715065"/>
              <a:ext cx="186956" cy="8004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3806417" y="8671437"/>
              <a:ext cx="186956" cy="3562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4040113" y="8547361"/>
              <a:ext cx="186956" cy="124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4273809" y="8878366"/>
              <a:ext cx="186956" cy="60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1703151" y="8490926"/>
              <a:ext cx="186956" cy="2753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1936847" y="8430888"/>
              <a:ext cx="186956" cy="3950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2170543" y="8126700"/>
              <a:ext cx="186956" cy="5583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2404240" y="8090277"/>
              <a:ext cx="186956" cy="6956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2637936" y="8304410"/>
              <a:ext cx="186956" cy="4899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2871632" y="8149114"/>
              <a:ext cx="186956" cy="5287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3105328" y="8517742"/>
              <a:ext cx="186956" cy="2869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3339024" y="8846346"/>
              <a:ext cx="186956" cy="296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3572721" y="8795114"/>
              <a:ext cx="186956" cy="208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3806417" y="8707060"/>
              <a:ext cx="186956" cy="1564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4040113" y="8559768"/>
              <a:ext cx="186956" cy="1376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4273809" y="8884370"/>
              <a:ext cx="186956" cy="1528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1703151" y="8766296"/>
              <a:ext cx="186956" cy="1977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1936847" y="8825933"/>
              <a:ext cx="186956" cy="11567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2170543" y="8685046"/>
              <a:ext cx="186956" cy="15249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2404240" y="8785908"/>
              <a:ext cx="186956" cy="22333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2637936" y="8794314"/>
              <a:ext cx="186956" cy="2385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2871632" y="8677841"/>
              <a:ext cx="186956" cy="32139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3105328" y="8804720"/>
              <a:ext cx="186956" cy="2445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3339024" y="8875964"/>
              <a:ext cx="186956" cy="1436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3572721" y="8815927"/>
              <a:ext cx="186956" cy="2141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3806417" y="8863557"/>
              <a:ext cx="186956" cy="18131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4040113" y="8697454"/>
              <a:ext cx="186956" cy="3802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1703151" y="8964019"/>
              <a:ext cx="186956" cy="2005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1936847" y="8941605"/>
              <a:ext cx="186956" cy="2229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2170543" y="8837540"/>
              <a:ext cx="186956" cy="3270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2404240" y="9009247"/>
              <a:ext cx="186956" cy="15529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2637936" y="9032862"/>
              <a:ext cx="186956" cy="13168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2871632" y="8999241"/>
              <a:ext cx="186956" cy="1653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3105328" y="9049272"/>
              <a:ext cx="186956" cy="11527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3339024" y="9019653"/>
              <a:ext cx="186956" cy="1448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3572721" y="9030060"/>
              <a:ext cx="186956" cy="1344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3806417" y="9044869"/>
              <a:ext cx="186956" cy="11967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4040113" y="9077689"/>
              <a:ext cx="186956" cy="868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4273809" y="9037264"/>
              <a:ext cx="186956" cy="1272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1" name="pg80"/>
            <p:cNvSpPr/>
            <p:nvPr/>
          </p:nvSpPr>
          <p:spPr>
            <a:xfrm>
              <a:off x="2250865"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82" name="tx81"/>
            <p:cNvSpPr/>
            <p:nvPr/>
          </p:nvSpPr>
          <p:spPr>
            <a:xfrm>
              <a:off x="2406968"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24,329 cases</a:t>
              </a:r>
            </a:p>
          </p:txBody>
        </p:sp>
        <p:sp>
          <p:nvSpPr>
            <p:cNvPr id="83" name="pl82"/>
            <p:cNvSpPr/>
            <p:nvPr/>
          </p:nvSpPr>
          <p:spPr>
            <a:xfrm>
              <a:off x="4460766"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4" name="pl83"/>
            <p:cNvSpPr/>
            <p:nvPr/>
          </p:nvSpPr>
          <p:spPr>
            <a:xfrm>
              <a:off x="4460766"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5" name="pl84"/>
            <p:cNvSpPr/>
            <p:nvPr/>
          </p:nvSpPr>
          <p:spPr>
            <a:xfrm>
              <a:off x="4460766"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6" name="pl85"/>
            <p:cNvSpPr/>
            <p:nvPr/>
          </p:nvSpPr>
          <p:spPr>
            <a:xfrm>
              <a:off x="4460766"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7" name="pl86"/>
            <p:cNvSpPr/>
            <p:nvPr/>
          </p:nvSpPr>
          <p:spPr>
            <a:xfrm>
              <a:off x="4460766"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8" name="pl87"/>
            <p:cNvSpPr/>
            <p:nvPr/>
          </p:nvSpPr>
          <p:spPr>
            <a:xfrm>
              <a:off x="4460766"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9" name="pl88"/>
            <p:cNvSpPr/>
            <p:nvPr/>
          </p:nvSpPr>
          <p:spPr>
            <a:xfrm>
              <a:off x="4460766"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0" name="pl89"/>
            <p:cNvSpPr/>
            <p:nvPr/>
          </p:nvSpPr>
          <p:spPr>
            <a:xfrm>
              <a:off x="4460766"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1" name="pl90"/>
            <p:cNvSpPr/>
            <p:nvPr/>
          </p:nvSpPr>
          <p:spPr>
            <a:xfrm>
              <a:off x="4460766"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92" name="rc91"/>
            <p:cNvSpPr/>
            <p:nvPr/>
          </p:nvSpPr>
          <p:spPr>
            <a:xfrm>
              <a:off x="4600984" y="7636396"/>
              <a:ext cx="186956" cy="23894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4834680" y="7361425"/>
              <a:ext cx="186956" cy="2237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5068376" y="6761453"/>
              <a:ext cx="186956" cy="3306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5302072" y="7245353"/>
              <a:ext cx="186956" cy="2145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5535769" y="6870320"/>
              <a:ext cx="186956" cy="19211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5769465" y="6791472"/>
              <a:ext cx="186956" cy="18411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6003161" y="7730054"/>
              <a:ext cx="186956" cy="1316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6236857" y="7521925"/>
              <a:ext cx="186956" cy="8925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6470553" y="7399849"/>
              <a:ext cx="186956" cy="6564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6704250" y="7275372"/>
              <a:ext cx="186956" cy="1176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6937946" y="7132083"/>
              <a:ext cx="186956" cy="1120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7171642" y="7248555"/>
              <a:ext cx="186956" cy="1484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4600984" y="7875344"/>
              <a:ext cx="186956" cy="20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4834680" y="7585164"/>
              <a:ext cx="186956" cy="16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5302072" y="7459886"/>
              <a:ext cx="186956" cy="20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5535769" y="7062440"/>
              <a:ext cx="186956" cy="28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5769465" y="6975586"/>
              <a:ext cx="186956" cy="28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6236857" y="7611180"/>
              <a:ext cx="186956" cy="4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6470553" y="7465490"/>
              <a:ext cx="186956" cy="4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6704250" y="7393045"/>
              <a:ext cx="186956" cy="4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6937946" y="7244152"/>
              <a:ext cx="186956" cy="8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7171642" y="7397047"/>
              <a:ext cx="186956" cy="12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4600984" y="7877345"/>
              <a:ext cx="186956" cy="10446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4834680" y="7586765"/>
              <a:ext cx="186956" cy="1496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5068376" y="7092058"/>
              <a:ext cx="186956" cy="13608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5302072" y="7461887"/>
              <a:ext cx="186956" cy="1284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5535769" y="7065241"/>
              <a:ext cx="186956" cy="1268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5769465" y="6978387"/>
              <a:ext cx="186956" cy="8245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6003161" y="7861735"/>
              <a:ext cx="186956" cy="7044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6236857" y="7611580"/>
              <a:ext cx="186956" cy="732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6470553" y="7465890"/>
              <a:ext cx="186956" cy="7844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6704250" y="7393445"/>
              <a:ext cx="186956" cy="1164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6937946" y="7244953"/>
              <a:ext cx="186956" cy="1016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7171642" y="7398248"/>
              <a:ext cx="186956" cy="7564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4600984" y="7981810"/>
              <a:ext cx="186956" cy="2929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4834680" y="7736458"/>
              <a:ext cx="186956" cy="3234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5068376" y="7228142"/>
              <a:ext cx="186956" cy="3938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5302072" y="7590367"/>
              <a:ext cx="186956" cy="3213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5535769" y="7192120"/>
              <a:ext cx="186956" cy="3217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5769465" y="7060839"/>
              <a:ext cx="186956" cy="3446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6003161" y="7932179"/>
              <a:ext cx="186956" cy="1813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6236857" y="7684826"/>
              <a:ext cx="186956" cy="1392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6470553" y="7544338"/>
              <a:ext cx="186956" cy="1376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6704250" y="7509917"/>
              <a:ext cx="186956" cy="1540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6937946" y="7346616"/>
              <a:ext cx="186956" cy="2289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7171642" y="7473895"/>
              <a:ext cx="186956" cy="32940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4600984" y="8274791"/>
              <a:ext cx="186956" cy="61478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4834680" y="8059858"/>
              <a:ext cx="186956" cy="7896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5068376" y="7621987"/>
              <a:ext cx="186956" cy="9257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5302072" y="7911766"/>
              <a:ext cx="186956" cy="77007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5535769" y="7513920"/>
              <a:ext cx="186956" cy="7268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5769465" y="7405452"/>
              <a:ext cx="186956" cy="6636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6003161" y="8113491"/>
              <a:ext cx="186956" cy="43106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6236857" y="7824112"/>
              <a:ext cx="186956" cy="45588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6470553" y="7682024"/>
              <a:ext cx="186956" cy="3286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6704250" y="7664013"/>
              <a:ext cx="186956" cy="3546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6937946" y="7575558"/>
              <a:ext cx="186956" cy="46869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7171642" y="7803299"/>
              <a:ext cx="186956" cy="4190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4600984" y="8889573"/>
              <a:ext cx="186956" cy="27497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4834680" y="8849548"/>
              <a:ext cx="186956" cy="3149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5068376" y="8547761"/>
              <a:ext cx="186956" cy="61678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5302072" y="8681844"/>
              <a:ext cx="186956" cy="4826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5535769" y="8240770"/>
              <a:ext cx="186956" cy="92377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5769465" y="8069064"/>
              <a:ext cx="186956" cy="109547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6003161" y="8544559"/>
              <a:ext cx="186956" cy="6199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6236857" y="8279995"/>
              <a:ext cx="186956" cy="88454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6470553" y="8010628"/>
              <a:ext cx="186956" cy="11539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6704250" y="8018633"/>
              <a:ext cx="186956" cy="114591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6937946" y="8044248"/>
              <a:ext cx="186956" cy="11202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7171642" y="8222359"/>
              <a:ext cx="186956" cy="9421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2" name="pg161"/>
            <p:cNvSpPr/>
            <p:nvPr/>
          </p:nvSpPr>
          <p:spPr>
            <a:xfrm>
              <a:off x="5148698"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63" name="tx162"/>
            <p:cNvSpPr/>
            <p:nvPr/>
          </p:nvSpPr>
          <p:spPr>
            <a:xfrm>
              <a:off x="5304801"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57,465 cases</a:t>
              </a:r>
            </a:p>
          </p:txBody>
        </p:sp>
        <p:sp>
          <p:nvSpPr>
            <p:cNvPr id="164" name="pl163"/>
            <p:cNvSpPr/>
            <p:nvPr/>
          </p:nvSpPr>
          <p:spPr>
            <a:xfrm>
              <a:off x="7358599"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65" name="pl164"/>
            <p:cNvSpPr/>
            <p:nvPr/>
          </p:nvSpPr>
          <p:spPr>
            <a:xfrm>
              <a:off x="7358599"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66" name="pl165"/>
            <p:cNvSpPr/>
            <p:nvPr/>
          </p:nvSpPr>
          <p:spPr>
            <a:xfrm>
              <a:off x="7358599"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67" name="pl166"/>
            <p:cNvSpPr/>
            <p:nvPr/>
          </p:nvSpPr>
          <p:spPr>
            <a:xfrm>
              <a:off x="7358599"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68" name="pl167"/>
            <p:cNvSpPr/>
            <p:nvPr/>
          </p:nvSpPr>
          <p:spPr>
            <a:xfrm>
              <a:off x="7358599"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69" name="pl168"/>
            <p:cNvSpPr/>
            <p:nvPr/>
          </p:nvSpPr>
          <p:spPr>
            <a:xfrm>
              <a:off x="7358599"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0" name="pl169"/>
            <p:cNvSpPr/>
            <p:nvPr/>
          </p:nvSpPr>
          <p:spPr>
            <a:xfrm>
              <a:off x="7358599"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1" name="pl170"/>
            <p:cNvSpPr/>
            <p:nvPr/>
          </p:nvSpPr>
          <p:spPr>
            <a:xfrm>
              <a:off x="7358599"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2" name="pl171"/>
            <p:cNvSpPr/>
            <p:nvPr/>
          </p:nvSpPr>
          <p:spPr>
            <a:xfrm>
              <a:off x="7358599"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73" name="rc172"/>
            <p:cNvSpPr/>
            <p:nvPr/>
          </p:nvSpPr>
          <p:spPr>
            <a:xfrm>
              <a:off x="7498817" y="6674199"/>
              <a:ext cx="186956" cy="16730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7732513" y="6023795"/>
              <a:ext cx="186956" cy="15009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7966209" y="5523085"/>
              <a:ext cx="186956" cy="14248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8199905" y="6366408"/>
              <a:ext cx="186956" cy="860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8433601" y="5018772"/>
              <a:ext cx="186956" cy="772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8667298" y="5555105"/>
              <a:ext cx="186956" cy="880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8900994" y="5515880"/>
              <a:ext cx="186956" cy="752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9134690" y="6289160"/>
              <a:ext cx="186956" cy="400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9368386" y="6537314"/>
              <a:ext cx="186956" cy="248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9602082" y="6881527"/>
              <a:ext cx="186956" cy="276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9835779" y="6730234"/>
              <a:ext cx="186956" cy="4923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10069475" y="6494487"/>
              <a:ext cx="186956" cy="840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7498817" y="6841503"/>
              <a:ext cx="186956" cy="44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7732513" y="6173888"/>
              <a:ext cx="186956" cy="20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7966209" y="5665573"/>
              <a:ext cx="186956" cy="236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8199905" y="6452461"/>
              <a:ext cx="186956" cy="708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8433601" y="5096020"/>
              <a:ext cx="186956" cy="2493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8667298" y="5643159"/>
              <a:ext cx="186956" cy="36062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8900994" y="5591127"/>
              <a:ext cx="186956" cy="39064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9134690" y="6329185"/>
              <a:ext cx="186956" cy="31859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9368386" y="6562129"/>
              <a:ext cx="186956" cy="27457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9602082" y="6909145"/>
              <a:ext cx="186956" cy="33020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9835779" y="6779464"/>
              <a:ext cx="186956" cy="7264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10069475" y="6578539"/>
              <a:ext cx="186956" cy="111749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7498817" y="6845905"/>
              <a:ext cx="186956" cy="19251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7732513" y="6175890"/>
              <a:ext cx="186956" cy="30418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7966209" y="5689188"/>
              <a:ext cx="186956" cy="4843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8199905" y="6523305"/>
              <a:ext cx="186956" cy="3570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8433601" y="5345375"/>
              <a:ext cx="186956" cy="4810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8667298" y="6003783"/>
              <a:ext cx="186956" cy="5975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8900994" y="5981769"/>
              <a:ext cx="186956" cy="8149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9134690" y="6647782"/>
              <a:ext cx="186956" cy="2045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9368386" y="6836700"/>
              <a:ext cx="186956" cy="1324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9602082" y="7239349"/>
              <a:ext cx="186956" cy="1588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9835779" y="7505915"/>
              <a:ext cx="186956" cy="1016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10069475" y="7696033"/>
              <a:ext cx="186956" cy="904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7498817" y="7038425"/>
              <a:ext cx="186956" cy="5235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7732513" y="6480078"/>
              <a:ext cx="186956" cy="5435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7966209" y="6173488"/>
              <a:ext cx="186956" cy="80049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8199905" y="6880327"/>
              <a:ext cx="186956" cy="6984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8433601" y="5826473"/>
              <a:ext cx="186956" cy="87534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8667298" y="6601354"/>
              <a:ext cx="186956" cy="7572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8900994" y="6796675"/>
              <a:ext cx="186956" cy="4867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9134690" y="6852309"/>
              <a:ext cx="186956" cy="4054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7" name="rc216"/>
            <p:cNvSpPr/>
            <p:nvPr/>
          </p:nvSpPr>
          <p:spPr>
            <a:xfrm>
              <a:off x="9368386" y="6969182"/>
              <a:ext cx="186956" cy="3898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9602082" y="7398248"/>
              <a:ext cx="186956" cy="506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9835779" y="7607578"/>
              <a:ext cx="186956" cy="5443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0069475" y="7786489"/>
              <a:ext cx="186956" cy="47869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7498817" y="7561949"/>
              <a:ext cx="186956" cy="568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7732513" y="7023615"/>
              <a:ext cx="186956" cy="1709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7966209" y="6973985"/>
              <a:ext cx="186956" cy="92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8199905" y="7578760"/>
              <a:ext cx="186956" cy="5083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8433601" y="6701816"/>
              <a:ext cx="186956" cy="6123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8667298" y="7358623"/>
              <a:ext cx="186956" cy="58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7" name="rc226"/>
            <p:cNvSpPr/>
            <p:nvPr/>
          </p:nvSpPr>
          <p:spPr>
            <a:xfrm>
              <a:off x="8900994" y="7283377"/>
              <a:ext cx="186956" cy="360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9134690" y="7257761"/>
              <a:ext cx="186956" cy="520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9368386" y="7359024"/>
              <a:ext cx="186956" cy="6163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9602082" y="7904962"/>
              <a:ext cx="186956" cy="480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9835779" y="8151915"/>
              <a:ext cx="186956" cy="580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10069475" y="8265186"/>
              <a:ext cx="186956" cy="4923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7498817" y="7618785"/>
              <a:ext cx="186956" cy="154575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7732513" y="7194521"/>
              <a:ext cx="186956" cy="19700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7966209" y="6983190"/>
              <a:ext cx="186956" cy="218135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8199905" y="7629591"/>
              <a:ext cx="186956" cy="15349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8433601" y="6763054"/>
              <a:ext cx="186956" cy="24014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8667298" y="7417460"/>
              <a:ext cx="186956" cy="17470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8900994" y="7319399"/>
              <a:ext cx="186956" cy="184514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9134690" y="7309793"/>
              <a:ext cx="186956" cy="18547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9368386" y="7420662"/>
              <a:ext cx="186956" cy="174388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9602082" y="7952992"/>
              <a:ext cx="186956" cy="12115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9835779" y="8209951"/>
              <a:ext cx="186956" cy="95459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10069475" y="8314416"/>
              <a:ext cx="186956" cy="85012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5" name="pg244"/>
            <p:cNvSpPr/>
            <p:nvPr/>
          </p:nvSpPr>
          <p:spPr>
            <a:xfrm>
              <a:off x="8046531"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46" name="tx245"/>
            <p:cNvSpPr/>
            <p:nvPr/>
          </p:nvSpPr>
          <p:spPr>
            <a:xfrm>
              <a:off x="8202634"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90,855 cases</a:t>
              </a:r>
            </a:p>
          </p:txBody>
        </p:sp>
        <p:sp>
          <p:nvSpPr>
            <p:cNvPr id="247" name="pl246"/>
            <p:cNvSpPr/>
            <p:nvPr/>
          </p:nvSpPr>
          <p:spPr>
            <a:xfrm>
              <a:off x="10256432"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48" name="pl247"/>
            <p:cNvSpPr/>
            <p:nvPr/>
          </p:nvSpPr>
          <p:spPr>
            <a:xfrm>
              <a:off x="10256432"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49" name="pl248"/>
            <p:cNvSpPr/>
            <p:nvPr/>
          </p:nvSpPr>
          <p:spPr>
            <a:xfrm>
              <a:off x="10256432"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10256432"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1" name="pl250"/>
            <p:cNvSpPr/>
            <p:nvPr/>
          </p:nvSpPr>
          <p:spPr>
            <a:xfrm>
              <a:off x="10256432"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2" name="pl251"/>
            <p:cNvSpPr/>
            <p:nvPr/>
          </p:nvSpPr>
          <p:spPr>
            <a:xfrm>
              <a:off x="10256432"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3" name="pl252"/>
            <p:cNvSpPr/>
            <p:nvPr/>
          </p:nvSpPr>
          <p:spPr>
            <a:xfrm>
              <a:off x="10256432"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4" name="pl253"/>
            <p:cNvSpPr/>
            <p:nvPr/>
          </p:nvSpPr>
          <p:spPr>
            <a:xfrm>
              <a:off x="10256432"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5" name="pl254"/>
            <p:cNvSpPr/>
            <p:nvPr/>
          </p:nvSpPr>
          <p:spPr>
            <a:xfrm>
              <a:off x="10256432"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56" name="rc255"/>
            <p:cNvSpPr/>
            <p:nvPr/>
          </p:nvSpPr>
          <p:spPr>
            <a:xfrm>
              <a:off x="10396650" y="3755989"/>
              <a:ext cx="186956" cy="2069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7" name="rc256"/>
            <p:cNvSpPr/>
            <p:nvPr/>
          </p:nvSpPr>
          <p:spPr>
            <a:xfrm>
              <a:off x="10630346" y="2966699"/>
              <a:ext cx="186956" cy="4070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8" name="rc257"/>
            <p:cNvSpPr/>
            <p:nvPr/>
          </p:nvSpPr>
          <p:spPr>
            <a:xfrm>
              <a:off x="10864042" y="2865036"/>
              <a:ext cx="186956" cy="5803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9" name="rc258"/>
            <p:cNvSpPr/>
            <p:nvPr/>
          </p:nvSpPr>
          <p:spPr>
            <a:xfrm>
              <a:off x="11097738" y="4797035"/>
              <a:ext cx="186956" cy="3918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0" name="rc259"/>
            <p:cNvSpPr/>
            <p:nvPr/>
          </p:nvSpPr>
          <p:spPr>
            <a:xfrm>
              <a:off x="11331434" y="4796234"/>
              <a:ext cx="186956" cy="38023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1" name="rc260"/>
            <p:cNvSpPr/>
            <p:nvPr/>
          </p:nvSpPr>
          <p:spPr>
            <a:xfrm>
              <a:off x="11565131" y="6333588"/>
              <a:ext cx="186956" cy="34301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11798827" y="7128080"/>
              <a:ext cx="186956" cy="3566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12032523" y="7740060"/>
              <a:ext cx="186956" cy="26816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12266219" y="7628391"/>
              <a:ext cx="186956" cy="2337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12499915" y="7685626"/>
              <a:ext cx="186956" cy="1913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2733612" y="7854931"/>
              <a:ext cx="186956" cy="2145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2967308" y="7713643"/>
              <a:ext cx="186956" cy="3362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0396650" y="3962917"/>
              <a:ext cx="186956" cy="286537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0630346" y="3373752"/>
              <a:ext cx="186956" cy="326442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0864042" y="3445396"/>
              <a:ext cx="186956" cy="318677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1097738" y="5188878"/>
              <a:ext cx="186956" cy="19271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1331434" y="5176470"/>
              <a:ext cx="186956" cy="11274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11565131" y="6676600"/>
              <a:ext cx="186956" cy="35221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11798827" y="7484701"/>
              <a:ext cx="186956" cy="11847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12032523" y="8008226"/>
              <a:ext cx="186956" cy="460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12266219" y="7862136"/>
              <a:ext cx="186956" cy="284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12499915" y="7876945"/>
              <a:ext cx="186956" cy="276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12733612" y="8069464"/>
              <a:ext cx="186956" cy="116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278"/>
            <p:cNvSpPr/>
            <p:nvPr/>
          </p:nvSpPr>
          <p:spPr>
            <a:xfrm>
              <a:off x="12967308" y="8049852"/>
              <a:ext cx="186956" cy="124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0" name="rc279"/>
            <p:cNvSpPr/>
            <p:nvPr/>
          </p:nvSpPr>
          <p:spPr>
            <a:xfrm>
              <a:off x="10396650" y="6828294"/>
              <a:ext cx="186956" cy="1613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1" name="rc280"/>
            <p:cNvSpPr/>
            <p:nvPr/>
          </p:nvSpPr>
          <p:spPr>
            <a:xfrm>
              <a:off x="10630346" y="6638176"/>
              <a:ext cx="186956" cy="17130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10864042" y="6632173"/>
              <a:ext cx="186956" cy="1677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3" name="rc282"/>
            <p:cNvSpPr/>
            <p:nvPr/>
          </p:nvSpPr>
          <p:spPr>
            <a:xfrm>
              <a:off x="11097738" y="7116073"/>
              <a:ext cx="186956" cy="1693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11331434" y="6303969"/>
              <a:ext cx="186956" cy="23614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rc284"/>
            <p:cNvSpPr/>
            <p:nvPr/>
          </p:nvSpPr>
          <p:spPr>
            <a:xfrm>
              <a:off x="11565131" y="7028819"/>
              <a:ext cx="186956" cy="23134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6" name="rc285"/>
            <p:cNvSpPr/>
            <p:nvPr/>
          </p:nvSpPr>
          <p:spPr>
            <a:xfrm>
              <a:off x="11798827" y="7603175"/>
              <a:ext cx="186956" cy="1745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286"/>
            <p:cNvSpPr/>
            <p:nvPr/>
          </p:nvSpPr>
          <p:spPr>
            <a:xfrm>
              <a:off x="12032523" y="8054255"/>
              <a:ext cx="186956" cy="9005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287"/>
            <p:cNvSpPr/>
            <p:nvPr/>
          </p:nvSpPr>
          <p:spPr>
            <a:xfrm>
              <a:off x="12266219" y="7890553"/>
              <a:ext cx="186956" cy="1108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288"/>
            <p:cNvSpPr/>
            <p:nvPr/>
          </p:nvSpPr>
          <p:spPr>
            <a:xfrm>
              <a:off x="12499915" y="7904562"/>
              <a:ext cx="186956" cy="12247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0" name="rc289"/>
            <p:cNvSpPr/>
            <p:nvPr/>
          </p:nvSpPr>
          <p:spPr>
            <a:xfrm>
              <a:off x="12733612" y="8081071"/>
              <a:ext cx="186956" cy="1096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1" name="rc290"/>
            <p:cNvSpPr/>
            <p:nvPr/>
          </p:nvSpPr>
          <p:spPr>
            <a:xfrm>
              <a:off x="12967308" y="8062260"/>
              <a:ext cx="186956" cy="1665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0396650" y="6989594"/>
              <a:ext cx="186956" cy="9906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0630346" y="6809483"/>
              <a:ext cx="186956" cy="12559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0864042" y="6799877"/>
              <a:ext cx="186956" cy="13224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5" name="rc294"/>
            <p:cNvSpPr/>
            <p:nvPr/>
          </p:nvSpPr>
          <p:spPr>
            <a:xfrm>
              <a:off x="11097738" y="7285378"/>
              <a:ext cx="186956" cy="10202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1331434" y="6540116"/>
              <a:ext cx="186956" cy="15853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1565131" y="7260162"/>
              <a:ext cx="186956" cy="11467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1798827" y="7777683"/>
              <a:ext cx="186956" cy="6107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2032523" y="8144311"/>
              <a:ext cx="186956" cy="4110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2266219" y="8001422"/>
              <a:ext cx="186956" cy="3650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12499915" y="8027038"/>
              <a:ext cx="186956" cy="3482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12733612" y="8190739"/>
              <a:ext cx="186956" cy="3402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12967308" y="8228763"/>
              <a:ext cx="186956" cy="3145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10396650" y="7980209"/>
              <a:ext cx="186956" cy="816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10630346" y="8065462"/>
              <a:ext cx="186956" cy="4162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0864042" y="8122297"/>
              <a:ext cx="186956" cy="820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1097738" y="8305611"/>
              <a:ext cx="186956" cy="7084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1331434" y="8125499"/>
              <a:ext cx="186956" cy="4402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11565131" y="8406873"/>
              <a:ext cx="186956" cy="400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11798827" y="8388462"/>
              <a:ext cx="186956" cy="3442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12032523" y="8555365"/>
              <a:ext cx="186956" cy="316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12266219" y="8366448"/>
              <a:ext cx="186956" cy="428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12499915" y="8375254"/>
              <a:ext cx="186956" cy="572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12733612" y="8530950"/>
              <a:ext cx="186956" cy="336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12967308" y="8543358"/>
              <a:ext cx="186956" cy="468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10396650" y="8061859"/>
              <a:ext cx="186956" cy="11026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10630346" y="8107087"/>
              <a:ext cx="186956" cy="105745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0864042" y="8204348"/>
              <a:ext cx="186956" cy="9601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1097738" y="8376455"/>
              <a:ext cx="186956" cy="78808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1331434" y="8169526"/>
              <a:ext cx="186956" cy="99501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11565131" y="8446898"/>
              <a:ext cx="186956" cy="71764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11798827" y="8422883"/>
              <a:ext cx="186956" cy="7416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12032523" y="8586985"/>
              <a:ext cx="186956" cy="57755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12266219" y="8409275"/>
              <a:ext cx="186956" cy="75526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5" name="rc324"/>
            <p:cNvSpPr/>
            <p:nvPr/>
          </p:nvSpPr>
          <p:spPr>
            <a:xfrm>
              <a:off x="12499915" y="8432489"/>
              <a:ext cx="186956" cy="73205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6" name="rc325"/>
            <p:cNvSpPr/>
            <p:nvPr/>
          </p:nvSpPr>
          <p:spPr>
            <a:xfrm>
              <a:off x="12733612" y="8564571"/>
              <a:ext cx="186956" cy="59997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7" name="rc326"/>
            <p:cNvSpPr/>
            <p:nvPr/>
          </p:nvSpPr>
          <p:spPr>
            <a:xfrm>
              <a:off x="12967308" y="8590187"/>
              <a:ext cx="186956" cy="57435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8" name="pg327"/>
            <p:cNvSpPr/>
            <p:nvPr/>
          </p:nvSpPr>
          <p:spPr>
            <a:xfrm>
              <a:off x="10944363"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29" name="tx328"/>
            <p:cNvSpPr/>
            <p:nvPr/>
          </p:nvSpPr>
          <p:spPr>
            <a:xfrm>
              <a:off x="11100467"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96,713 cases</a:t>
              </a:r>
            </a:p>
          </p:txBody>
        </p:sp>
        <p:sp>
          <p:nvSpPr>
            <p:cNvPr id="330" name="pl329"/>
            <p:cNvSpPr/>
            <p:nvPr/>
          </p:nvSpPr>
          <p:spPr>
            <a:xfrm>
              <a:off x="13154265"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1" name="pl330"/>
            <p:cNvSpPr/>
            <p:nvPr/>
          </p:nvSpPr>
          <p:spPr>
            <a:xfrm>
              <a:off x="13154265"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2" name="pl331"/>
            <p:cNvSpPr/>
            <p:nvPr/>
          </p:nvSpPr>
          <p:spPr>
            <a:xfrm>
              <a:off x="13154265"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3" name="pl332"/>
            <p:cNvSpPr/>
            <p:nvPr/>
          </p:nvSpPr>
          <p:spPr>
            <a:xfrm>
              <a:off x="13154265"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4" name="pl333"/>
            <p:cNvSpPr/>
            <p:nvPr/>
          </p:nvSpPr>
          <p:spPr>
            <a:xfrm>
              <a:off x="13154265"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5" name="pl334"/>
            <p:cNvSpPr/>
            <p:nvPr/>
          </p:nvSpPr>
          <p:spPr>
            <a:xfrm>
              <a:off x="13154265"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6" name="pl335"/>
            <p:cNvSpPr/>
            <p:nvPr/>
          </p:nvSpPr>
          <p:spPr>
            <a:xfrm>
              <a:off x="13154265"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7" name="pl336"/>
            <p:cNvSpPr/>
            <p:nvPr/>
          </p:nvSpPr>
          <p:spPr>
            <a:xfrm>
              <a:off x="13154265"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8" name="pl337"/>
            <p:cNvSpPr/>
            <p:nvPr/>
          </p:nvSpPr>
          <p:spPr>
            <a:xfrm>
              <a:off x="13154265"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9" name="rc338"/>
            <p:cNvSpPr/>
            <p:nvPr/>
          </p:nvSpPr>
          <p:spPr>
            <a:xfrm>
              <a:off x="13294482" y="6370410"/>
              <a:ext cx="186956" cy="5015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13528179" y="6057416"/>
              <a:ext cx="186956" cy="61798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1" name="rc340"/>
            <p:cNvSpPr/>
            <p:nvPr/>
          </p:nvSpPr>
          <p:spPr>
            <a:xfrm>
              <a:off x="13761875" y="5308952"/>
              <a:ext cx="186956" cy="6427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2" name="rc341"/>
            <p:cNvSpPr/>
            <p:nvPr/>
          </p:nvSpPr>
          <p:spPr>
            <a:xfrm>
              <a:off x="13995571" y="5351779"/>
              <a:ext cx="186956" cy="5887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3" name="rc342"/>
            <p:cNvSpPr/>
            <p:nvPr/>
          </p:nvSpPr>
          <p:spPr>
            <a:xfrm>
              <a:off x="14229267" y="5544698"/>
              <a:ext cx="186956" cy="3630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4" name="rc343"/>
            <p:cNvSpPr/>
            <p:nvPr/>
          </p:nvSpPr>
          <p:spPr>
            <a:xfrm>
              <a:off x="14462963" y="6648183"/>
              <a:ext cx="186956" cy="14649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5" name="rc344"/>
            <p:cNvSpPr/>
            <p:nvPr/>
          </p:nvSpPr>
          <p:spPr>
            <a:xfrm>
              <a:off x="14696660" y="6706219"/>
              <a:ext cx="186956" cy="3398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6" name="rc345"/>
            <p:cNvSpPr/>
            <p:nvPr/>
          </p:nvSpPr>
          <p:spPr>
            <a:xfrm>
              <a:off x="14930356" y="7331807"/>
              <a:ext cx="186956" cy="23014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7" name="rc346"/>
            <p:cNvSpPr/>
            <p:nvPr/>
          </p:nvSpPr>
          <p:spPr>
            <a:xfrm>
              <a:off x="15164052" y="7578760"/>
              <a:ext cx="186956" cy="17250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8" name="rc347"/>
            <p:cNvSpPr/>
            <p:nvPr/>
          </p:nvSpPr>
          <p:spPr>
            <a:xfrm>
              <a:off x="15397748" y="7561149"/>
              <a:ext cx="186956" cy="12047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9" name="rc348"/>
            <p:cNvSpPr/>
            <p:nvPr/>
          </p:nvSpPr>
          <p:spPr>
            <a:xfrm>
              <a:off x="15631444" y="7642399"/>
              <a:ext cx="186956" cy="1124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0" name="rc349"/>
            <p:cNvSpPr/>
            <p:nvPr/>
          </p:nvSpPr>
          <p:spPr>
            <a:xfrm>
              <a:off x="15865141" y="7546340"/>
              <a:ext cx="186956" cy="924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1" name="rc350"/>
            <p:cNvSpPr/>
            <p:nvPr/>
          </p:nvSpPr>
          <p:spPr>
            <a:xfrm>
              <a:off x="13294482" y="6871921"/>
              <a:ext cx="186956" cy="64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2" name="rc351"/>
            <p:cNvSpPr/>
            <p:nvPr/>
          </p:nvSpPr>
          <p:spPr>
            <a:xfrm>
              <a:off x="13528179" y="6675400"/>
              <a:ext cx="186956" cy="800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3" name="rc352"/>
            <p:cNvSpPr/>
            <p:nvPr/>
          </p:nvSpPr>
          <p:spPr>
            <a:xfrm>
              <a:off x="13761875" y="5951751"/>
              <a:ext cx="186956" cy="52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3995571" y="5940544"/>
              <a:ext cx="186956" cy="88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4229267" y="5907723"/>
              <a:ext cx="186956" cy="116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4462963" y="6794674"/>
              <a:ext cx="186956" cy="56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7" name="rc356"/>
            <p:cNvSpPr/>
            <p:nvPr/>
          </p:nvSpPr>
          <p:spPr>
            <a:xfrm>
              <a:off x="14696660" y="7046029"/>
              <a:ext cx="186956" cy="56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8" name="rc357"/>
            <p:cNvSpPr/>
            <p:nvPr/>
          </p:nvSpPr>
          <p:spPr>
            <a:xfrm>
              <a:off x="14930356" y="7561949"/>
              <a:ext cx="186956" cy="36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9" name="rc358"/>
            <p:cNvSpPr/>
            <p:nvPr/>
          </p:nvSpPr>
          <p:spPr>
            <a:xfrm>
              <a:off x="15164052" y="7751267"/>
              <a:ext cx="186956" cy="12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0" name="rc359"/>
            <p:cNvSpPr/>
            <p:nvPr/>
          </p:nvSpPr>
          <p:spPr>
            <a:xfrm>
              <a:off x="15397748" y="7681624"/>
              <a:ext cx="186956" cy="16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1" name="rc360"/>
            <p:cNvSpPr/>
            <p:nvPr/>
          </p:nvSpPr>
          <p:spPr>
            <a:xfrm>
              <a:off x="15631444" y="7754869"/>
              <a:ext cx="186956" cy="12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2" name="rc361"/>
            <p:cNvSpPr/>
            <p:nvPr/>
          </p:nvSpPr>
          <p:spPr>
            <a:xfrm>
              <a:off x="15865141" y="7638797"/>
              <a:ext cx="186956" cy="24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3" name="rc362"/>
            <p:cNvSpPr/>
            <p:nvPr/>
          </p:nvSpPr>
          <p:spPr>
            <a:xfrm>
              <a:off x="13294482" y="6878325"/>
              <a:ext cx="186956" cy="2953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4" name="rc363"/>
            <p:cNvSpPr/>
            <p:nvPr/>
          </p:nvSpPr>
          <p:spPr>
            <a:xfrm>
              <a:off x="13528179" y="6683404"/>
              <a:ext cx="186956" cy="2785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5" name="rc364"/>
            <p:cNvSpPr/>
            <p:nvPr/>
          </p:nvSpPr>
          <p:spPr>
            <a:xfrm>
              <a:off x="13761875" y="5956954"/>
              <a:ext cx="186956" cy="80970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6" name="rc365"/>
            <p:cNvSpPr/>
            <p:nvPr/>
          </p:nvSpPr>
          <p:spPr>
            <a:xfrm>
              <a:off x="13995571" y="5949349"/>
              <a:ext cx="186956" cy="4370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7" name="rc366"/>
            <p:cNvSpPr/>
            <p:nvPr/>
          </p:nvSpPr>
          <p:spPr>
            <a:xfrm>
              <a:off x="14229267" y="5919331"/>
              <a:ext cx="186956" cy="36742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8" name="rc367"/>
            <p:cNvSpPr/>
            <p:nvPr/>
          </p:nvSpPr>
          <p:spPr>
            <a:xfrm>
              <a:off x="14462963" y="6800277"/>
              <a:ext cx="186956" cy="3310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9" name="rc368"/>
            <p:cNvSpPr/>
            <p:nvPr/>
          </p:nvSpPr>
          <p:spPr>
            <a:xfrm>
              <a:off x="14696660" y="7051633"/>
              <a:ext cx="186956" cy="3282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0" name="rc369"/>
            <p:cNvSpPr/>
            <p:nvPr/>
          </p:nvSpPr>
          <p:spPr>
            <a:xfrm>
              <a:off x="14930356" y="7565552"/>
              <a:ext cx="186956" cy="25535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1" name="rc370"/>
            <p:cNvSpPr/>
            <p:nvPr/>
          </p:nvSpPr>
          <p:spPr>
            <a:xfrm>
              <a:off x="15164052" y="7752468"/>
              <a:ext cx="186956" cy="25055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2" name="rc371"/>
            <p:cNvSpPr/>
            <p:nvPr/>
          </p:nvSpPr>
          <p:spPr>
            <a:xfrm>
              <a:off x="15397748" y="7683225"/>
              <a:ext cx="186956" cy="3201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3" name="rc372"/>
            <p:cNvSpPr/>
            <p:nvPr/>
          </p:nvSpPr>
          <p:spPr>
            <a:xfrm>
              <a:off x="15631444" y="7756070"/>
              <a:ext cx="186956" cy="26136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4" name="rc373"/>
            <p:cNvSpPr/>
            <p:nvPr/>
          </p:nvSpPr>
          <p:spPr>
            <a:xfrm>
              <a:off x="15865141" y="7641199"/>
              <a:ext cx="186956" cy="3658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5" name="rc374"/>
            <p:cNvSpPr/>
            <p:nvPr/>
          </p:nvSpPr>
          <p:spPr>
            <a:xfrm>
              <a:off x="13294482" y="7173709"/>
              <a:ext cx="186956" cy="6772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6" name="rc375"/>
            <p:cNvSpPr/>
            <p:nvPr/>
          </p:nvSpPr>
          <p:spPr>
            <a:xfrm>
              <a:off x="13528179" y="6961977"/>
              <a:ext cx="186956" cy="7392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7" name="rc376"/>
            <p:cNvSpPr/>
            <p:nvPr/>
          </p:nvSpPr>
          <p:spPr>
            <a:xfrm>
              <a:off x="13761875" y="6766656"/>
              <a:ext cx="186956" cy="9173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8" name="rc377"/>
            <p:cNvSpPr/>
            <p:nvPr/>
          </p:nvSpPr>
          <p:spPr>
            <a:xfrm>
              <a:off x="13995571" y="6386420"/>
              <a:ext cx="186956" cy="107626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9" name="rc378"/>
            <p:cNvSpPr/>
            <p:nvPr/>
          </p:nvSpPr>
          <p:spPr>
            <a:xfrm>
              <a:off x="14229267" y="6286758"/>
              <a:ext cx="186956" cy="11659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0" name="rc379"/>
            <p:cNvSpPr/>
            <p:nvPr/>
          </p:nvSpPr>
          <p:spPr>
            <a:xfrm>
              <a:off x="14462963" y="7131282"/>
              <a:ext cx="186956" cy="7792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1" name="rc380"/>
            <p:cNvSpPr/>
            <p:nvPr/>
          </p:nvSpPr>
          <p:spPr>
            <a:xfrm>
              <a:off x="14696660" y="7379836"/>
              <a:ext cx="186956" cy="6067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2" name="rc381"/>
            <p:cNvSpPr/>
            <p:nvPr/>
          </p:nvSpPr>
          <p:spPr>
            <a:xfrm>
              <a:off x="14930356" y="7820910"/>
              <a:ext cx="186956" cy="4847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3" name="rc382"/>
            <p:cNvSpPr/>
            <p:nvPr/>
          </p:nvSpPr>
          <p:spPr>
            <a:xfrm>
              <a:off x="15164052" y="8003023"/>
              <a:ext cx="186956" cy="3950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4" name="rc383"/>
            <p:cNvSpPr/>
            <p:nvPr/>
          </p:nvSpPr>
          <p:spPr>
            <a:xfrm>
              <a:off x="15397748" y="8003423"/>
              <a:ext cx="186956" cy="4266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5" name="rc384"/>
            <p:cNvSpPr/>
            <p:nvPr/>
          </p:nvSpPr>
          <p:spPr>
            <a:xfrm>
              <a:off x="15631444" y="8017432"/>
              <a:ext cx="186956" cy="5319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6" name="rc385"/>
            <p:cNvSpPr/>
            <p:nvPr/>
          </p:nvSpPr>
          <p:spPr>
            <a:xfrm>
              <a:off x="15865141" y="8007025"/>
              <a:ext cx="186956" cy="5011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7" name="rc386"/>
            <p:cNvSpPr/>
            <p:nvPr/>
          </p:nvSpPr>
          <p:spPr>
            <a:xfrm>
              <a:off x="13294482" y="7850929"/>
              <a:ext cx="186956" cy="576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8" name="rc387"/>
            <p:cNvSpPr/>
            <p:nvPr/>
          </p:nvSpPr>
          <p:spPr>
            <a:xfrm>
              <a:off x="13528179" y="7701236"/>
              <a:ext cx="186956" cy="360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9" name="rc388"/>
            <p:cNvSpPr/>
            <p:nvPr/>
          </p:nvSpPr>
          <p:spPr>
            <a:xfrm>
              <a:off x="13761875" y="7684025"/>
              <a:ext cx="186956" cy="9045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0" name="rc389"/>
            <p:cNvSpPr/>
            <p:nvPr/>
          </p:nvSpPr>
          <p:spPr>
            <a:xfrm>
              <a:off x="13995571" y="7462688"/>
              <a:ext cx="186956" cy="1064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1" name="rc390"/>
            <p:cNvSpPr/>
            <p:nvPr/>
          </p:nvSpPr>
          <p:spPr>
            <a:xfrm>
              <a:off x="14229267" y="7452682"/>
              <a:ext cx="186956" cy="568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2" name="rc391"/>
            <p:cNvSpPr/>
            <p:nvPr/>
          </p:nvSpPr>
          <p:spPr>
            <a:xfrm>
              <a:off x="14462963" y="7910566"/>
              <a:ext cx="186956" cy="10446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3" name="rc392"/>
            <p:cNvSpPr/>
            <p:nvPr/>
          </p:nvSpPr>
          <p:spPr>
            <a:xfrm>
              <a:off x="14696660" y="7986613"/>
              <a:ext cx="186956" cy="6964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4" name="rc393"/>
            <p:cNvSpPr/>
            <p:nvPr/>
          </p:nvSpPr>
          <p:spPr>
            <a:xfrm>
              <a:off x="14930356" y="8305611"/>
              <a:ext cx="186956" cy="540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5" name="rc394"/>
            <p:cNvSpPr/>
            <p:nvPr/>
          </p:nvSpPr>
          <p:spPr>
            <a:xfrm>
              <a:off x="15164052" y="8398068"/>
              <a:ext cx="186956" cy="468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6" name="rc395"/>
            <p:cNvSpPr/>
            <p:nvPr/>
          </p:nvSpPr>
          <p:spPr>
            <a:xfrm>
              <a:off x="15397748" y="8430088"/>
              <a:ext cx="186956" cy="428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7" name="rc396"/>
            <p:cNvSpPr/>
            <p:nvPr/>
          </p:nvSpPr>
          <p:spPr>
            <a:xfrm>
              <a:off x="15631444" y="8549362"/>
              <a:ext cx="186956" cy="2921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8" name="rc397"/>
            <p:cNvSpPr/>
            <p:nvPr/>
          </p:nvSpPr>
          <p:spPr>
            <a:xfrm>
              <a:off x="15865141" y="8508136"/>
              <a:ext cx="186956" cy="528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9" name="rc398"/>
            <p:cNvSpPr/>
            <p:nvPr/>
          </p:nvSpPr>
          <p:spPr>
            <a:xfrm>
              <a:off x="13294482" y="7908564"/>
              <a:ext cx="186956" cy="12559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0" name="rc399"/>
            <p:cNvSpPr/>
            <p:nvPr/>
          </p:nvSpPr>
          <p:spPr>
            <a:xfrm>
              <a:off x="13528179" y="7737258"/>
              <a:ext cx="186956" cy="14272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1" name="rc400"/>
            <p:cNvSpPr/>
            <p:nvPr/>
          </p:nvSpPr>
          <p:spPr>
            <a:xfrm>
              <a:off x="13761875" y="7774481"/>
              <a:ext cx="186956" cy="139006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2" name="rc401"/>
            <p:cNvSpPr/>
            <p:nvPr/>
          </p:nvSpPr>
          <p:spPr>
            <a:xfrm>
              <a:off x="13995571" y="7569154"/>
              <a:ext cx="186956" cy="15953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3" name="rc402"/>
            <p:cNvSpPr/>
            <p:nvPr/>
          </p:nvSpPr>
          <p:spPr>
            <a:xfrm>
              <a:off x="14229267" y="7509517"/>
              <a:ext cx="186956" cy="165502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4" name="rc403"/>
            <p:cNvSpPr/>
            <p:nvPr/>
          </p:nvSpPr>
          <p:spPr>
            <a:xfrm>
              <a:off x="14462963" y="8015030"/>
              <a:ext cx="186956" cy="114951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5" name="rc404"/>
            <p:cNvSpPr/>
            <p:nvPr/>
          </p:nvSpPr>
          <p:spPr>
            <a:xfrm>
              <a:off x="14696660" y="8056256"/>
              <a:ext cx="186956" cy="110828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6" name="rc405"/>
            <p:cNvSpPr/>
            <p:nvPr/>
          </p:nvSpPr>
          <p:spPr>
            <a:xfrm>
              <a:off x="14930356" y="8359644"/>
              <a:ext cx="186956" cy="8048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7" name="rc406"/>
            <p:cNvSpPr/>
            <p:nvPr/>
          </p:nvSpPr>
          <p:spPr>
            <a:xfrm>
              <a:off x="15164052" y="8444897"/>
              <a:ext cx="186956" cy="7196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8" name="rc407"/>
            <p:cNvSpPr/>
            <p:nvPr/>
          </p:nvSpPr>
          <p:spPr>
            <a:xfrm>
              <a:off x="15397748" y="8472914"/>
              <a:ext cx="186956" cy="6916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9" name="rc408"/>
            <p:cNvSpPr/>
            <p:nvPr/>
          </p:nvSpPr>
          <p:spPr>
            <a:xfrm>
              <a:off x="15631444" y="8578580"/>
              <a:ext cx="186956" cy="58596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0" name="rc409"/>
            <p:cNvSpPr/>
            <p:nvPr/>
          </p:nvSpPr>
          <p:spPr>
            <a:xfrm>
              <a:off x="15865141" y="8560969"/>
              <a:ext cx="186956" cy="60357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1" name="pg410"/>
            <p:cNvSpPr/>
            <p:nvPr/>
          </p:nvSpPr>
          <p:spPr>
            <a:xfrm>
              <a:off x="13842196"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412" name="tx411"/>
            <p:cNvSpPr/>
            <p:nvPr/>
          </p:nvSpPr>
          <p:spPr>
            <a:xfrm>
              <a:off x="13998299"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75,769 cases</a:t>
              </a:r>
            </a:p>
          </p:txBody>
        </p:sp>
        <p:sp>
          <p:nvSpPr>
            <p:cNvPr id="413" name="pl412"/>
            <p:cNvSpPr/>
            <p:nvPr/>
          </p:nvSpPr>
          <p:spPr>
            <a:xfrm>
              <a:off x="16052098" y="836404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4" name="pl413"/>
            <p:cNvSpPr/>
            <p:nvPr/>
          </p:nvSpPr>
          <p:spPr>
            <a:xfrm>
              <a:off x="16052098" y="676305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5" name="pl414"/>
            <p:cNvSpPr/>
            <p:nvPr/>
          </p:nvSpPr>
          <p:spPr>
            <a:xfrm>
              <a:off x="16052098" y="516206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6" name="pl415"/>
            <p:cNvSpPr/>
            <p:nvPr/>
          </p:nvSpPr>
          <p:spPr>
            <a:xfrm>
              <a:off x="16052098" y="3561068"/>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17" name="pl416"/>
            <p:cNvSpPr/>
            <p:nvPr/>
          </p:nvSpPr>
          <p:spPr>
            <a:xfrm>
              <a:off x="16052098"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8" name="pl417"/>
            <p:cNvSpPr/>
            <p:nvPr/>
          </p:nvSpPr>
          <p:spPr>
            <a:xfrm>
              <a:off x="16052098" y="756355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19" name="pl418"/>
            <p:cNvSpPr/>
            <p:nvPr/>
          </p:nvSpPr>
          <p:spPr>
            <a:xfrm>
              <a:off x="16052098" y="5962557"/>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20" name="pl419"/>
            <p:cNvSpPr/>
            <p:nvPr/>
          </p:nvSpPr>
          <p:spPr>
            <a:xfrm>
              <a:off x="16052098" y="43615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21" name="pl420"/>
            <p:cNvSpPr/>
            <p:nvPr/>
          </p:nvSpPr>
          <p:spPr>
            <a:xfrm>
              <a:off x="16052098" y="276057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22" name="rc421"/>
            <p:cNvSpPr/>
            <p:nvPr/>
          </p:nvSpPr>
          <p:spPr>
            <a:xfrm>
              <a:off x="16192315" y="6799877"/>
              <a:ext cx="186956" cy="10326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3" name="rc422"/>
            <p:cNvSpPr/>
            <p:nvPr/>
          </p:nvSpPr>
          <p:spPr>
            <a:xfrm>
              <a:off x="16426012" y="7061239"/>
              <a:ext cx="186956" cy="6043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4" name="rc423"/>
            <p:cNvSpPr/>
            <p:nvPr/>
          </p:nvSpPr>
          <p:spPr>
            <a:xfrm>
              <a:off x="16659708" y="6956774"/>
              <a:ext cx="186956" cy="256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5" name="rc424"/>
            <p:cNvSpPr/>
            <p:nvPr/>
          </p:nvSpPr>
          <p:spPr>
            <a:xfrm>
              <a:off x="16893404" y="6167084"/>
              <a:ext cx="186956" cy="212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6" name="rc425"/>
            <p:cNvSpPr/>
            <p:nvPr/>
          </p:nvSpPr>
          <p:spPr>
            <a:xfrm>
              <a:off x="17127100" y="6919951"/>
              <a:ext cx="186956" cy="392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7" name="rc426"/>
            <p:cNvSpPr/>
            <p:nvPr/>
          </p:nvSpPr>
          <p:spPr>
            <a:xfrm>
              <a:off x="17360796" y="8221558"/>
              <a:ext cx="186956" cy="532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8" name="rc427"/>
            <p:cNvSpPr/>
            <p:nvPr/>
          </p:nvSpPr>
          <p:spPr>
            <a:xfrm>
              <a:off x="16192315" y="6903141"/>
              <a:ext cx="186956" cy="48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29" name="rc428"/>
            <p:cNvSpPr/>
            <p:nvPr/>
          </p:nvSpPr>
          <p:spPr>
            <a:xfrm>
              <a:off x="16426012" y="7121676"/>
              <a:ext cx="186956" cy="24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30" name="rc429"/>
            <p:cNvSpPr/>
            <p:nvPr/>
          </p:nvSpPr>
          <p:spPr>
            <a:xfrm>
              <a:off x="16659708" y="6982390"/>
              <a:ext cx="186956" cy="52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31" name="rc430"/>
            <p:cNvSpPr/>
            <p:nvPr/>
          </p:nvSpPr>
          <p:spPr>
            <a:xfrm>
              <a:off x="16893404" y="6188297"/>
              <a:ext cx="186956" cy="800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32" name="rc431"/>
            <p:cNvSpPr/>
            <p:nvPr/>
          </p:nvSpPr>
          <p:spPr>
            <a:xfrm>
              <a:off x="17127100" y="6959176"/>
              <a:ext cx="186956" cy="52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33" name="rc432"/>
            <p:cNvSpPr/>
            <p:nvPr/>
          </p:nvSpPr>
          <p:spPr>
            <a:xfrm>
              <a:off x="17360796" y="8274791"/>
              <a:ext cx="186956" cy="8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34" name="rc433"/>
            <p:cNvSpPr/>
            <p:nvPr/>
          </p:nvSpPr>
          <p:spPr>
            <a:xfrm>
              <a:off x="16192315" y="6907944"/>
              <a:ext cx="186956" cy="47429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5" name="rc434"/>
            <p:cNvSpPr/>
            <p:nvPr/>
          </p:nvSpPr>
          <p:spPr>
            <a:xfrm>
              <a:off x="16426012" y="7124078"/>
              <a:ext cx="186956" cy="44027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6" name="rc435"/>
            <p:cNvSpPr/>
            <p:nvPr/>
          </p:nvSpPr>
          <p:spPr>
            <a:xfrm>
              <a:off x="16659708" y="6987593"/>
              <a:ext cx="186956" cy="4891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7" name="rc436"/>
            <p:cNvSpPr/>
            <p:nvPr/>
          </p:nvSpPr>
          <p:spPr>
            <a:xfrm>
              <a:off x="16893404" y="6196302"/>
              <a:ext cx="186956" cy="53673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8" name="rc437"/>
            <p:cNvSpPr/>
            <p:nvPr/>
          </p:nvSpPr>
          <p:spPr>
            <a:xfrm>
              <a:off x="17127100" y="6964379"/>
              <a:ext cx="186956" cy="40024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9" name="rc438"/>
            <p:cNvSpPr/>
            <p:nvPr/>
          </p:nvSpPr>
          <p:spPr>
            <a:xfrm>
              <a:off x="17360796" y="8275592"/>
              <a:ext cx="186956" cy="2421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0" name="rc439"/>
            <p:cNvSpPr/>
            <p:nvPr/>
          </p:nvSpPr>
          <p:spPr>
            <a:xfrm>
              <a:off x="17594493" y="9097702"/>
              <a:ext cx="186956" cy="6684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1" name="rc440"/>
            <p:cNvSpPr/>
            <p:nvPr/>
          </p:nvSpPr>
          <p:spPr>
            <a:xfrm>
              <a:off x="16192315" y="7382238"/>
              <a:ext cx="186956" cy="8125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2" name="rc441"/>
            <p:cNvSpPr/>
            <p:nvPr/>
          </p:nvSpPr>
          <p:spPr>
            <a:xfrm>
              <a:off x="16426012" y="7564351"/>
              <a:ext cx="186956" cy="7372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3" name="rc442"/>
            <p:cNvSpPr/>
            <p:nvPr/>
          </p:nvSpPr>
          <p:spPr>
            <a:xfrm>
              <a:off x="16659708" y="7476696"/>
              <a:ext cx="186956" cy="7732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4" name="rc443"/>
            <p:cNvSpPr/>
            <p:nvPr/>
          </p:nvSpPr>
          <p:spPr>
            <a:xfrm>
              <a:off x="16893404" y="6733035"/>
              <a:ext cx="186956" cy="8917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5" name="rc444"/>
            <p:cNvSpPr/>
            <p:nvPr/>
          </p:nvSpPr>
          <p:spPr>
            <a:xfrm>
              <a:off x="17127100" y="7364627"/>
              <a:ext cx="186956" cy="70163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6" name="rc445"/>
            <p:cNvSpPr/>
            <p:nvPr/>
          </p:nvSpPr>
          <p:spPr>
            <a:xfrm>
              <a:off x="17360796" y="8517742"/>
              <a:ext cx="186956" cy="4951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7" name="rc446"/>
            <p:cNvSpPr/>
            <p:nvPr/>
          </p:nvSpPr>
          <p:spPr>
            <a:xfrm>
              <a:off x="16192315" y="8194742"/>
              <a:ext cx="186956" cy="284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8" name="rc447"/>
            <p:cNvSpPr/>
            <p:nvPr/>
          </p:nvSpPr>
          <p:spPr>
            <a:xfrm>
              <a:off x="16426012" y="8301608"/>
              <a:ext cx="186956" cy="364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9" name="rc448"/>
            <p:cNvSpPr/>
            <p:nvPr/>
          </p:nvSpPr>
          <p:spPr>
            <a:xfrm>
              <a:off x="16659708" y="8249976"/>
              <a:ext cx="186956" cy="5003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0" name="rc449"/>
            <p:cNvSpPr/>
            <p:nvPr/>
          </p:nvSpPr>
          <p:spPr>
            <a:xfrm>
              <a:off x="16893404" y="7624788"/>
              <a:ext cx="186956" cy="3802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1" name="rc450"/>
            <p:cNvSpPr/>
            <p:nvPr/>
          </p:nvSpPr>
          <p:spPr>
            <a:xfrm>
              <a:off x="17127100" y="8066262"/>
              <a:ext cx="186956" cy="2401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2" name="rc451"/>
            <p:cNvSpPr/>
            <p:nvPr/>
          </p:nvSpPr>
          <p:spPr>
            <a:xfrm>
              <a:off x="16192315" y="8223159"/>
              <a:ext cx="186956" cy="9413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3" name="rc452"/>
            <p:cNvSpPr/>
            <p:nvPr/>
          </p:nvSpPr>
          <p:spPr>
            <a:xfrm>
              <a:off x="16426012" y="8338031"/>
              <a:ext cx="186956" cy="82651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4" name="rc453"/>
            <p:cNvSpPr/>
            <p:nvPr/>
          </p:nvSpPr>
          <p:spPr>
            <a:xfrm>
              <a:off x="16659708" y="8300007"/>
              <a:ext cx="186956" cy="8645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5" name="rc454"/>
            <p:cNvSpPr/>
            <p:nvPr/>
          </p:nvSpPr>
          <p:spPr>
            <a:xfrm>
              <a:off x="16893404" y="7662812"/>
              <a:ext cx="186956" cy="150173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6" name="rc455"/>
            <p:cNvSpPr/>
            <p:nvPr/>
          </p:nvSpPr>
          <p:spPr>
            <a:xfrm>
              <a:off x="17127100" y="8090277"/>
              <a:ext cx="186956" cy="107426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7" name="rc456"/>
            <p:cNvSpPr/>
            <p:nvPr/>
          </p:nvSpPr>
          <p:spPr>
            <a:xfrm>
              <a:off x="17360796" y="9012849"/>
              <a:ext cx="186956" cy="1516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58" name="pg457"/>
            <p:cNvSpPr/>
            <p:nvPr/>
          </p:nvSpPr>
          <p:spPr>
            <a:xfrm>
              <a:off x="16740029"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459" name="tx458"/>
            <p:cNvSpPr/>
            <p:nvPr/>
          </p:nvSpPr>
          <p:spPr>
            <a:xfrm>
              <a:off x="16896132"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32,299 cases</a:t>
              </a:r>
            </a:p>
          </p:txBody>
        </p:sp>
        <p:sp>
          <p:nvSpPr>
            <p:cNvPr id="460" name="tx459"/>
            <p:cNvSpPr/>
            <p:nvPr/>
          </p:nvSpPr>
          <p:spPr>
            <a:xfrm>
              <a:off x="272932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461" name="tx460"/>
            <p:cNvSpPr/>
            <p:nvPr/>
          </p:nvSpPr>
          <p:spPr>
            <a:xfrm>
              <a:off x="562715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462" name="tx461"/>
            <p:cNvSpPr/>
            <p:nvPr/>
          </p:nvSpPr>
          <p:spPr>
            <a:xfrm>
              <a:off x="852499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463" name="tx462"/>
            <p:cNvSpPr/>
            <p:nvPr/>
          </p:nvSpPr>
          <p:spPr>
            <a:xfrm>
              <a:off x="114228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464" name="tx463"/>
            <p:cNvSpPr/>
            <p:nvPr/>
          </p:nvSpPr>
          <p:spPr>
            <a:xfrm>
              <a:off x="1432065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465" name="tx464"/>
            <p:cNvSpPr/>
            <p:nvPr/>
          </p:nvSpPr>
          <p:spPr>
            <a:xfrm>
              <a:off x="1721848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466" name="pl465"/>
            <p:cNvSpPr/>
            <p:nvPr/>
          </p:nvSpPr>
          <p:spPr>
            <a:xfrm>
              <a:off x="1562933"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67" name="pl466"/>
            <p:cNvSpPr/>
            <p:nvPr/>
          </p:nvSpPr>
          <p:spPr>
            <a:xfrm>
              <a:off x="1796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8" name="pl467"/>
            <p:cNvSpPr/>
            <p:nvPr/>
          </p:nvSpPr>
          <p:spPr>
            <a:xfrm>
              <a:off x="20303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9" name="pl468"/>
            <p:cNvSpPr/>
            <p:nvPr/>
          </p:nvSpPr>
          <p:spPr>
            <a:xfrm>
              <a:off x="22640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0" name="pl469"/>
            <p:cNvSpPr/>
            <p:nvPr/>
          </p:nvSpPr>
          <p:spPr>
            <a:xfrm>
              <a:off x="2497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1" name="pl470"/>
            <p:cNvSpPr/>
            <p:nvPr/>
          </p:nvSpPr>
          <p:spPr>
            <a:xfrm>
              <a:off x="27314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2" name="pl471"/>
            <p:cNvSpPr/>
            <p:nvPr/>
          </p:nvSpPr>
          <p:spPr>
            <a:xfrm>
              <a:off x="296511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3" name="pl472"/>
            <p:cNvSpPr/>
            <p:nvPr/>
          </p:nvSpPr>
          <p:spPr>
            <a:xfrm>
              <a:off x="31988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4" name="pl473"/>
            <p:cNvSpPr/>
            <p:nvPr/>
          </p:nvSpPr>
          <p:spPr>
            <a:xfrm>
              <a:off x="343250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5" name="pl474"/>
            <p:cNvSpPr/>
            <p:nvPr/>
          </p:nvSpPr>
          <p:spPr>
            <a:xfrm>
              <a:off x="36661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6" name="pl475"/>
            <p:cNvSpPr/>
            <p:nvPr/>
          </p:nvSpPr>
          <p:spPr>
            <a:xfrm>
              <a:off x="38998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7" name="pl476"/>
            <p:cNvSpPr/>
            <p:nvPr/>
          </p:nvSpPr>
          <p:spPr>
            <a:xfrm>
              <a:off x="41335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8" name="pl477"/>
            <p:cNvSpPr/>
            <p:nvPr/>
          </p:nvSpPr>
          <p:spPr>
            <a:xfrm>
              <a:off x="43672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9" name="tx478"/>
            <p:cNvSpPr/>
            <p:nvPr/>
          </p:nvSpPr>
          <p:spPr>
            <a:xfrm rot="-5400000">
              <a:off x="165221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80" name="tx479"/>
            <p:cNvSpPr/>
            <p:nvPr/>
          </p:nvSpPr>
          <p:spPr>
            <a:xfrm rot="-5400000">
              <a:off x="1876096"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81" name="tx480"/>
            <p:cNvSpPr/>
            <p:nvPr/>
          </p:nvSpPr>
          <p:spPr>
            <a:xfrm rot="-5400000">
              <a:off x="210987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82" name="tx481"/>
            <p:cNvSpPr/>
            <p:nvPr/>
          </p:nvSpPr>
          <p:spPr>
            <a:xfrm rot="-5400000">
              <a:off x="234170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83" name="tx482"/>
            <p:cNvSpPr/>
            <p:nvPr/>
          </p:nvSpPr>
          <p:spPr>
            <a:xfrm rot="-5400000">
              <a:off x="254475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84" name="tx483"/>
            <p:cNvSpPr/>
            <p:nvPr/>
          </p:nvSpPr>
          <p:spPr>
            <a:xfrm rot="-5400000">
              <a:off x="2820691"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85" name="tx484"/>
            <p:cNvSpPr/>
            <p:nvPr/>
          </p:nvSpPr>
          <p:spPr>
            <a:xfrm rot="-5400000">
              <a:off x="308407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86" name="tx485"/>
            <p:cNvSpPr/>
            <p:nvPr/>
          </p:nvSpPr>
          <p:spPr>
            <a:xfrm rot="-5400000">
              <a:off x="3255614"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87" name="tx486"/>
            <p:cNvSpPr/>
            <p:nvPr/>
          </p:nvSpPr>
          <p:spPr>
            <a:xfrm rot="-5400000">
              <a:off x="348926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88" name="tx487"/>
            <p:cNvSpPr/>
            <p:nvPr/>
          </p:nvSpPr>
          <p:spPr>
            <a:xfrm rot="-5400000">
              <a:off x="3759383"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89" name="tx488"/>
            <p:cNvSpPr/>
            <p:nvPr/>
          </p:nvSpPr>
          <p:spPr>
            <a:xfrm rot="-5400000">
              <a:off x="397445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90" name="tx489"/>
            <p:cNvSpPr/>
            <p:nvPr/>
          </p:nvSpPr>
          <p:spPr>
            <a:xfrm rot="-5400000">
              <a:off x="420815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91" name="pl490"/>
            <p:cNvSpPr/>
            <p:nvPr/>
          </p:nvSpPr>
          <p:spPr>
            <a:xfrm>
              <a:off x="4460766"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92" name="pl491"/>
            <p:cNvSpPr/>
            <p:nvPr/>
          </p:nvSpPr>
          <p:spPr>
            <a:xfrm>
              <a:off x="469446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pl492"/>
            <p:cNvSpPr/>
            <p:nvPr/>
          </p:nvSpPr>
          <p:spPr>
            <a:xfrm>
              <a:off x="49281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493"/>
            <p:cNvSpPr/>
            <p:nvPr/>
          </p:nvSpPr>
          <p:spPr>
            <a:xfrm>
              <a:off x="516185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494"/>
            <p:cNvSpPr/>
            <p:nvPr/>
          </p:nvSpPr>
          <p:spPr>
            <a:xfrm>
              <a:off x="53955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95"/>
            <p:cNvSpPr/>
            <p:nvPr/>
          </p:nvSpPr>
          <p:spPr>
            <a:xfrm>
              <a:off x="56292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96"/>
            <p:cNvSpPr/>
            <p:nvPr/>
          </p:nvSpPr>
          <p:spPr>
            <a:xfrm>
              <a:off x="58629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97"/>
            <p:cNvSpPr/>
            <p:nvPr/>
          </p:nvSpPr>
          <p:spPr>
            <a:xfrm>
              <a:off x="60966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98"/>
            <p:cNvSpPr/>
            <p:nvPr/>
          </p:nvSpPr>
          <p:spPr>
            <a:xfrm>
              <a:off x="63303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99"/>
            <p:cNvSpPr/>
            <p:nvPr/>
          </p:nvSpPr>
          <p:spPr>
            <a:xfrm>
              <a:off x="65640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500"/>
            <p:cNvSpPr/>
            <p:nvPr/>
          </p:nvSpPr>
          <p:spPr>
            <a:xfrm>
              <a:off x="67977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501"/>
            <p:cNvSpPr/>
            <p:nvPr/>
          </p:nvSpPr>
          <p:spPr>
            <a:xfrm>
              <a:off x="70314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02"/>
            <p:cNvSpPr/>
            <p:nvPr/>
          </p:nvSpPr>
          <p:spPr>
            <a:xfrm>
              <a:off x="72651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tx503"/>
            <p:cNvSpPr/>
            <p:nvPr/>
          </p:nvSpPr>
          <p:spPr>
            <a:xfrm rot="-5400000">
              <a:off x="455004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05" name="tx504"/>
            <p:cNvSpPr/>
            <p:nvPr/>
          </p:nvSpPr>
          <p:spPr>
            <a:xfrm rot="-5400000">
              <a:off x="477392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06" name="tx505"/>
            <p:cNvSpPr/>
            <p:nvPr/>
          </p:nvSpPr>
          <p:spPr>
            <a:xfrm rot="-5400000">
              <a:off x="500771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07" name="tx506"/>
            <p:cNvSpPr/>
            <p:nvPr/>
          </p:nvSpPr>
          <p:spPr>
            <a:xfrm rot="-5400000">
              <a:off x="523954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08" name="tx507"/>
            <p:cNvSpPr/>
            <p:nvPr/>
          </p:nvSpPr>
          <p:spPr>
            <a:xfrm rot="-5400000">
              <a:off x="5442592"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09" name="tx508"/>
            <p:cNvSpPr/>
            <p:nvPr/>
          </p:nvSpPr>
          <p:spPr>
            <a:xfrm rot="-5400000">
              <a:off x="571852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10" name="tx509"/>
            <p:cNvSpPr/>
            <p:nvPr/>
          </p:nvSpPr>
          <p:spPr>
            <a:xfrm rot="-5400000">
              <a:off x="5981912"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11" name="tx510"/>
            <p:cNvSpPr/>
            <p:nvPr/>
          </p:nvSpPr>
          <p:spPr>
            <a:xfrm rot="-5400000">
              <a:off x="6153447"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12" name="tx511"/>
            <p:cNvSpPr/>
            <p:nvPr/>
          </p:nvSpPr>
          <p:spPr>
            <a:xfrm rot="-5400000">
              <a:off x="638710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13" name="tx512"/>
            <p:cNvSpPr/>
            <p:nvPr/>
          </p:nvSpPr>
          <p:spPr>
            <a:xfrm rot="-5400000">
              <a:off x="665721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14" name="tx513"/>
            <p:cNvSpPr/>
            <p:nvPr/>
          </p:nvSpPr>
          <p:spPr>
            <a:xfrm rot="-5400000">
              <a:off x="687229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15" name="tx514"/>
            <p:cNvSpPr/>
            <p:nvPr/>
          </p:nvSpPr>
          <p:spPr>
            <a:xfrm rot="-5400000">
              <a:off x="710598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16" name="pl515"/>
            <p:cNvSpPr/>
            <p:nvPr/>
          </p:nvSpPr>
          <p:spPr>
            <a:xfrm>
              <a:off x="7358599"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17" name="pl516"/>
            <p:cNvSpPr/>
            <p:nvPr/>
          </p:nvSpPr>
          <p:spPr>
            <a:xfrm>
              <a:off x="75922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8" name="pl517"/>
            <p:cNvSpPr/>
            <p:nvPr/>
          </p:nvSpPr>
          <p:spPr>
            <a:xfrm>
              <a:off x="78259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9" name="pl518"/>
            <p:cNvSpPr/>
            <p:nvPr/>
          </p:nvSpPr>
          <p:spPr>
            <a:xfrm>
              <a:off x="80596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0" name="pl519"/>
            <p:cNvSpPr/>
            <p:nvPr/>
          </p:nvSpPr>
          <p:spPr>
            <a:xfrm>
              <a:off x="82933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1" name="pl520"/>
            <p:cNvSpPr/>
            <p:nvPr/>
          </p:nvSpPr>
          <p:spPr>
            <a:xfrm>
              <a:off x="852708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2" name="pl521"/>
            <p:cNvSpPr/>
            <p:nvPr/>
          </p:nvSpPr>
          <p:spPr>
            <a:xfrm>
              <a:off x="87607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3" name="pl522"/>
            <p:cNvSpPr/>
            <p:nvPr/>
          </p:nvSpPr>
          <p:spPr>
            <a:xfrm>
              <a:off x="899447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4" name="pl523"/>
            <p:cNvSpPr/>
            <p:nvPr/>
          </p:nvSpPr>
          <p:spPr>
            <a:xfrm>
              <a:off x="92281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5" name="pl524"/>
            <p:cNvSpPr/>
            <p:nvPr/>
          </p:nvSpPr>
          <p:spPr>
            <a:xfrm>
              <a:off x="946186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6" name="pl525"/>
            <p:cNvSpPr/>
            <p:nvPr/>
          </p:nvSpPr>
          <p:spPr>
            <a:xfrm>
              <a:off x="96955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7" name="pl526"/>
            <p:cNvSpPr/>
            <p:nvPr/>
          </p:nvSpPr>
          <p:spPr>
            <a:xfrm>
              <a:off x="99292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8" name="pl527"/>
            <p:cNvSpPr/>
            <p:nvPr/>
          </p:nvSpPr>
          <p:spPr>
            <a:xfrm>
              <a:off x="101629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9" name="tx528"/>
            <p:cNvSpPr/>
            <p:nvPr/>
          </p:nvSpPr>
          <p:spPr>
            <a:xfrm rot="-5400000">
              <a:off x="744787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30" name="tx529"/>
            <p:cNvSpPr/>
            <p:nvPr/>
          </p:nvSpPr>
          <p:spPr>
            <a:xfrm rot="-5400000">
              <a:off x="767176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31" name="tx530"/>
            <p:cNvSpPr/>
            <p:nvPr/>
          </p:nvSpPr>
          <p:spPr>
            <a:xfrm rot="-5400000">
              <a:off x="7905545"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32" name="tx531"/>
            <p:cNvSpPr/>
            <p:nvPr/>
          </p:nvSpPr>
          <p:spPr>
            <a:xfrm rot="-5400000">
              <a:off x="81373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33" name="tx532"/>
            <p:cNvSpPr/>
            <p:nvPr/>
          </p:nvSpPr>
          <p:spPr>
            <a:xfrm rot="-5400000">
              <a:off x="8340425"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34" name="tx533"/>
            <p:cNvSpPr/>
            <p:nvPr/>
          </p:nvSpPr>
          <p:spPr>
            <a:xfrm rot="-5400000">
              <a:off x="861635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35" name="tx534"/>
            <p:cNvSpPr/>
            <p:nvPr/>
          </p:nvSpPr>
          <p:spPr>
            <a:xfrm rot="-5400000">
              <a:off x="887974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36" name="tx535"/>
            <p:cNvSpPr/>
            <p:nvPr/>
          </p:nvSpPr>
          <p:spPr>
            <a:xfrm rot="-5400000">
              <a:off x="905128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37" name="tx536"/>
            <p:cNvSpPr/>
            <p:nvPr/>
          </p:nvSpPr>
          <p:spPr>
            <a:xfrm rot="-5400000">
              <a:off x="9284933"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38" name="tx537"/>
            <p:cNvSpPr/>
            <p:nvPr/>
          </p:nvSpPr>
          <p:spPr>
            <a:xfrm rot="-5400000">
              <a:off x="955504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39" name="tx538"/>
            <p:cNvSpPr/>
            <p:nvPr/>
          </p:nvSpPr>
          <p:spPr>
            <a:xfrm rot="-5400000">
              <a:off x="97701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40" name="tx539"/>
            <p:cNvSpPr/>
            <p:nvPr/>
          </p:nvSpPr>
          <p:spPr>
            <a:xfrm rot="-5400000">
              <a:off x="1000381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41" name="pl540"/>
            <p:cNvSpPr/>
            <p:nvPr/>
          </p:nvSpPr>
          <p:spPr>
            <a:xfrm>
              <a:off x="10256432"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42" name="pl541"/>
            <p:cNvSpPr/>
            <p:nvPr/>
          </p:nvSpPr>
          <p:spPr>
            <a:xfrm>
              <a:off x="104901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542"/>
            <p:cNvSpPr/>
            <p:nvPr/>
          </p:nvSpPr>
          <p:spPr>
            <a:xfrm>
              <a:off x="107238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543"/>
            <p:cNvSpPr/>
            <p:nvPr/>
          </p:nvSpPr>
          <p:spPr>
            <a:xfrm>
              <a:off x="109575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544"/>
            <p:cNvSpPr/>
            <p:nvPr/>
          </p:nvSpPr>
          <p:spPr>
            <a:xfrm>
              <a:off x="111912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545"/>
            <p:cNvSpPr/>
            <p:nvPr/>
          </p:nvSpPr>
          <p:spPr>
            <a:xfrm>
              <a:off x="114249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546"/>
            <p:cNvSpPr/>
            <p:nvPr/>
          </p:nvSpPr>
          <p:spPr>
            <a:xfrm>
              <a:off x="116586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547"/>
            <p:cNvSpPr/>
            <p:nvPr/>
          </p:nvSpPr>
          <p:spPr>
            <a:xfrm>
              <a:off x="1189230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548"/>
            <p:cNvSpPr/>
            <p:nvPr/>
          </p:nvSpPr>
          <p:spPr>
            <a:xfrm>
              <a:off x="121260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549"/>
            <p:cNvSpPr/>
            <p:nvPr/>
          </p:nvSpPr>
          <p:spPr>
            <a:xfrm>
              <a:off x="1235969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550"/>
            <p:cNvSpPr/>
            <p:nvPr/>
          </p:nvSpPr>
          <p:spPr>
            <a:xfrm>
              <a:off x="125933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551"/>
            <p:cNvSpPr/>
            <p:nvPr/>
          </p:nvSpPr>
          <p:spPr>
            <a:xfrm>
              <a:off x="128270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552"/>
            <p:cNvSpPr/>
            <p:nvPr/>
          </p:nvSpPr>
          <p:spPr>
            <a:xfrm>
              <a:off x="130607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tx553"/>
            <p:cNvSpPr/>
            <p:nvPr/>
          </p:nvSpPr>
          <p:spPr>
            <a:xfrm rot="-5400000">
              <a:off x="1034570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55" name="tx554"/>
            <p:cNvSpPr/>
            <p:nvPr/>
          </p:nvSpPr>
          <p:spPr>
            <a:xfrm rot="-5400000">
              <a:off x="10569595"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56" name="tx555"/>
            <p:cNvSpPr/>
            <p:nvPr/>
          </p:nvSpPr>
          <p:spPr>
            <a:xfrm rot="-5400000">
              <a:off x="1080337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57" name="tx556"/>
            <p:cNvSpPr/>
            <p:nvPr/>
          </p:nvSpPr>
          <p:spPr>
            <a:xfrm rot="-5400000">
              <a:off x="110352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58" name="tx557"/>
            <p:cNvSpPr/>
            <p:nvPr/>
          </p:nvSpPr>
          <p:spPr>
            <a:xfrm rot="-5400000">
              <a:off x="1123825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59" name="tx558"/>
            <p:cNvSpPr/>
            <p:nvPr/>
          </p:nvSpPr>
          <p:spPr>
            <a:xfrm rot="-5400000">
              <a:off x="1151419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60" name="tx559"/>
            <p:cNvSpPr/>
            <p:nvPr/>
          </p:nvSpPr>
          <p:spPr>
            <a:xfrm rot="-5400000">
              <a:off x="11777577"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61" name="tx560"/>
            <p:cNvSpPr/>
            <p:nvPr/>
          </p:nvSpPr>
          <p:spPr>
            <a:xfrm rot="-5400000">
              <a:off x="1194911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62" name="tx561"/>
            <p:cNvSpPr/>
            <p:nvPr/>
          </p:nvSpPr>
          <p:spPr>
            <a:xfrm rot="-5400000">
              <a:off x="12182766"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63" name="tx562"/>
            <p:cNvSpPr/>
            <p:nvPr/>
          </p:nvSpPr>
          <p:spPr>
            <a:xfrm rot="-5400000">
              <a:off x="1245288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64" name="tx563"/>
            <p:cNvSpPr/>
            <p:nvPr/>
          </p:nvSpPr>
          <p:spPr>
            <a:xfrm rot="-5400000">
              <a:off x="1266795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65" name="tx564"/>
            <p:cNvSpPr/>
            <p:nvPr/>
          </p:nvSpPr>
          <p:spPr>
            <a:xfrm rot="-5400000">
              <a:off x="1290165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66" name="pl565"/>
            <p:cNvSpPr/>
            <p:nvPr/>
          </p:nvSpPr>
          <p:spPr>
            <a:xfrm>
              <a:off x="13154265"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67" name="pl566"/>
            <p:cNvSpPr/>
            <p:nvPr/>
          </p:nvSpPr>
          <p:spPr>
            <a:xfrm>
              <a:off x="133879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67"/>
            <p:cNvSpPr/>
            <p:nvPr/>
          </p:nvSpPr>
          <p:spPr>
            <a:xfrm>
              <a:off x="13621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68"/>
            <p:cNvSpPr/>
            <p:nvPr/>
          </p:nvSpPr>
          <p:spPr>
            <a:xfrm>
              <a:off x="138553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69"/>
            <p:cNvSpPr/>
            <p:nvPr/>
          </p:nvSpPr>
          <p:spPr>
            <a:xfrm>
              <a:off x="1408905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70"/>
            <p:cNvSpPr/>
            <p:nvPr/>
          </p:nvSpPr>
          <p:spPr>
            <a:xfrm>
              <a:off x="14322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571"/>
            <p:cNvSpPr/>
            <p:nvPr/>
          </p:nvSpPr>
          <p:spPr>
            <a:xfrm>
              <a:off x="14556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572"/>
            <p:cNvSpPr/>
            <p:nvPr/>
          </p:nvSpPr>
          <p:spPr>
            <a:xfrm>
              <a:off x="147901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573"/>
            <p:cNvSpPr/>
            <p:nvPr/>
          </p:nvSpPr>
          <p:spPr>
            <a:xfrm>
              <a:off x="150238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574"/>
            <p:cNvSpPr/>
            <p:nvPr/>
          </p:nvSpPr>
          <p:spPr>
            <a:xfrm>
              <a:off x="15257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575"/>
            <p:cNvSpPr/>
            <p:nvPr/>
          </p:nvSpPr>
          <p:spPr>
            <a:xfrm>
              <a:off x="15491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576"/>
            <p:cNvSpPr/>
            <p:nvPr/>
          </p:nvSpPr>
          <p:spPr>
            <a:xfrm>
              <a:off x="157249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577"/>
            <p:cNvSpPr/>
            <p:nvPr/>
          </p:nvSpPr>
          <p:spPr>
            <a:xfrm>
              <a:off x="159586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tx578"/>
            <p:cNvSpPr/>
            <p:nvPr/>
          </p:nvSpPr>
          <p:spPr>
            <a:xfrm rot="-5400000">
              <a:off x="1324354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80" name="tx579"/>
            <p:cNvSpPr/>
            <p:nvPr/>
          </p:nvSpPr>
          <p:spPr>
            <a:xfrm rot="-5400000">
              <a:off x="13467428"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81" name="tx580"/>
            <p:cNvSpPr/>
            <p:nvPr/>
          </p:nvSpPr>
          <p:spPr>
            <a:xfrm rot="-5400000">
              <a:off x="1370121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82" name="tx581"/>
            <p:cNvSpPr/>
            <p:nvPr/>
          </p:nvSpPr>
          <p:spPr>
            <a:xfrm rot="-5400000">
              <a:off x="1393304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83" name="tx582"/>
            <p:cNvSpPr/>
            <p:nvPr/>
          </p:nvSpPr>
          <p:spPr>
            <a:xfrm rot="-5400000">
              <a:off x="14136090"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84" name="tx583"/>
            <p:cNvSpPr/>
            <p:nvPr/>
          </p:nvSpPr>
          <p:spPr>
            <a:xfrm rot="-5400000">
              <a:off x="1441202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85" name="tx584"/>
            <p:cNvSpPr/>
            <p:nvPr/>
          </p:nvSpPr>
          <p:spPr>
            <a:xfrm rot="-5400000">
              <a:off x="14675410"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86" name="tx585"/>
            <p:cNvSpPr/>
            <p:nvPr/>
          </p:nvSpPr>
          <p:spPr>
            <a:xfrm rot="-5400000">
              <a:off x="14846946"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87" name="tx586"/>
            <p:cNvSpPr/>
            <p:nvPr/>
          </p:nvSpPr>
          <p:spPr>
            <a:xfrm rot="-5400000">
              <a:off x="15080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88" name="tx587"/>
            <p:cNvSpPr/>
            <p:nvPr/>
          </p:nvSpPr>
          <p:spPr>
            <a:xfrm rot="-5400000">
              <a:off x="1535071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89" name="tx588"/>
            <p:cNvSpPr/>
            <p:nvPr/>
          </p:nvSpPr>
          <p:spPr>
            <a:xfrm rot="-5400000">
              <a:off x="1556578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90" name="tx589"/>
            <p:cNvSpPr/>
            <p:nvPr/>
          </p:nvSpPr>
          <p:spPr>
            <a:xfrm rot="-5400000">
              <a:off x="1579948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91" name="pl590"/>
            <p:cNvSpPr/>
            <p:nvPr/>
          </p:nvSpPr>
          <p:spPr>
            <a:xfrm>
              <a:off x="16052098"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92" name="pl591"/>
            <p:cNvSpPr/>
            <p:nvPr/>
          </p:nvSpPr>
          <p:spPr>
            <a:xfrm>
              <a:off x="162857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92"/>
            <p:cNvSpPr/>
            <p:nvPr/>
          </p:nvSpPr>
          <p:spPr>
            <a:xfrm>
              <a:off x="165194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93"/>
            <p:cNvSpPr/>
            <p:nvPr/>
          </p:nvSpPr>
          <p:spPr>
            <a:xfrm>
              <a:off x="167531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94"/>
            <p:cNvSpPr/>
            <p:nvPr/>
          </p:nvSpPr>
          <p:spPr>
            <a:xfrm>
              <a:off x="169868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95"/>
            <p:cNvSpPr/>
            <p:nvPr/>
          </p:nvSpPr>
          <p:spPr>
            <a:xfrm>
              <a:off x="172205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96"/>
            <p:cNvSpPr/>
            <p:nvPr/>
          </p:nvSpPr>
          <p:spPr>
            <a:xfrm>
              <a:off x="1745427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pl597"/>
            <p:cNvSpPr/>
            <p:nvPr/>
          </p:nvSpPr>
          <p:spPr>
            <a:xfrm>
              <a:off x="176879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9" name="pl598"/>
            <p:cNvSpPr/>
            <p:nvPr/>
          </p:nvSpPr>
          <p:spPr>
            <a:xfrm>
              <a:off x="1792166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0" name="pl599"/>
            <p:cNvSpPr/>
            <p:nvPr/>
          </p:nvSpPr>
          <p:spPr>
            <a:xfrm>
              <a:off x="18155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1" name="pl600"/>
            <p:cNvSpPr/>
            <p:nvPr/>
          </p:nvSpPr>
          <p:spPr>
            <a:xfrm>
              <a:off x="1838906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2" name="pl601"/>
            <p:cNvSpPr/>
            <p:nvPr/>
          </p:nvSpPr>
          <p:spPr>
            <a:xfrm>
              <a:off x="186227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3" name="pl602"/>
            <p:cNvSpPr/>
            <p:nvPr/>
          </p:nvSpPr>
          <p:spPr>
            <a:xfrm>
              <a:off x="188564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4" name="tx603"/>
            <p:cNvSpPr/>
            <p:nvPr/>
          </p:nvSpPr>
          <p:spPr>
            <a:xfrm rot="-5400000">
              <a:off x="161413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05" name="tx604"/>
            <p:cNvSpPr/>
            <p:nvPr/>
          </p:nvSpPr>
          <p:spPr>
            <a:xfrm rot="-5400000">
              <a:off x="16365261"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06" name="tx605"/>
            <p:cNvSpPr/>
            <p:nvPr/>
          </p:nvSpPr>
          <p:spPr>
            <a:xfrm rot="-5400000">
              <a:off x="1659904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07" name="tx606"/>
            <p:cNvSpPr/>
            <p:nvPr/>
          </p:nvSpPr>
          <p:spPr>
            <a:xfrm rot="-5400000">
              <a:off x="16830873"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08" name="tx607"/>
            <p:cNvSpPr/>
            <p:nvPr/>
          </p:nvSpPr>
          <p:spPr>
            <a:xfrm rot="-5400000">
              <a:off x="1703392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09" name="tx608"/>
            <p:cNvSpPr/>
            <p:nvPr/>
          </p:nvSpPr>
          <p:spPr>
            <a:xfrm rot="-5400000">
              <a:off x="1730985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10" name="tx609"/>
            <p:cNvSpPr/>
            <p:nvPr/>
          </p:nvSpPr>
          <p:spPr>
            <a:xfrm rot="-5400000">
              <a:off x="1757324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11" name="tx610"/>
            <p:cNvSpPr/>
            <p:nvPr/>
          </p:nvSpPr>
          <p:spPr>
            <a:xfrm rot="-5400000">
              <a:off x="1774477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12" name="tx611"/>
            <p:cNvSpPr/>
            <p:nvPr/>
          </p:nvSpPr>
          <p:spPr>
            <a:xfrm rot="-5400000">
              <a:off x="179784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13" name="tx612"/>
            <p:cNvSpPr/>
            <p:nvPr/>
          </p:nvSpPr>
          <p:spPr>
            <a:xfrm rot="-5400000">
              <a:off x="1824854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14" name="tx613"/>
            <p:cNvSpPr/>
            <p:nvPr/>
          </p:nvSpPr>
          <p:spPr>
            <a:xfrm rot="-5400000">
              <a:off x="18463621"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15" name="tx614"/>
            <p:cNvSpPr/>
            <p:nvPr/>
          </p:nvSpPr>
          <p:spPr>
            <a:xfrm rot="-5400000">
              <a:off x="186973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16" name="pl615"/>
            <p:cNvSpPr/>
            <p:nvPr/>
          </p:nvSpPr>
          <p:spPr>
            <a:xfrm>
              <a:off x="1562933"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617" name="tx616"/>
            <p:cNvSpPr/>
            <p:nvPr/>
          </p:nvSpPr>
          <p:spPr>
            <a:xfrm>
              <a:off x="1055605" y="9079265"/>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618" name="tx617"/>
            <p:cNvSpPr/>
            <p:nvPr/>
          </p:nvSpPr>
          <p:spPr>
            <a:xfrm>
              <a:off x="864733" y="7448692"/>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4,000</a:t>
              </a:r>
            </a:p>
          </p:txBody>
        </p:sp>
        <p:sp>
          <p:nvSpPr>
            <p:cNvPr id="619" name="tx618"/>
            <p:cNvSpPr/>
            <p:nvPr/>
          </p:nvSpPr>
          <p:spPr>
            <a:xfrm>
              <a:off x="864733" y="5847699"/>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8,000</a:t>
              </a:r>
            </a:p>
          </p:txBody>
        </p:sp>
        <p:sp>
          <p:nvSpPr>
            <p:cNvPr id="620" name="tx619"/>
            <p:cNvSpPr/>
            <p:nvPr/>
          </p:nvSpPr>
          <p:spPr>
            <a:xfrm>
              <a:off x="801109" y="4246706"/>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12,000</a:t>
              </a:r>
            </a:p>
          </p:txBody>
        </p:sp>
        <p:sp>
          <p:nvSpPr>
            <p:cNvPr id="621" name="tx620"/>
            <p:cNvSpPr/>
            <p:nvPr/>
          </p:nvSpPr>
          <p:spPr>
            <a:xfrm>
              <a:off x="801109" y="2645713"/>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16,000</a:t>
              </a:r>
            </a:p>
          </p:txBody>
        </p:sp>
        <p:sp>
          <p:nvSpPr>
            <p:cNvPr id="622" name="pl621"/>
            <p:cNvSpPr/>
            <p:nvPr/>
          </p:nvSpPr>
          <p:spPr>
            <a:xfrm>
              <a:off x="1528139"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3" name="pl622"/>
            <p:cNvSpPr/>
            <p:nvPr/>
          </p:nvSpPr>
          <p:spPr>
            <a:xfrm>
              <a:off x="1528139" y="756355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4" name="pl623"/>
            <p:cNvSpPr/>
            <p:nvPr/>
          </p:nvSpPr>
          <p:spPr>
            <a:xfrm>
              <a:off x="1528139" y="59625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5" name="pl624"/>
            <p:cNvSpPr/>
            <p:nvPr/>
          </p:nvSpPr>
          <p:spPr>
            <a:xfrm>
              <a:off x="1528139" y="436156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6" name="pl625"/>
            <p:cNvSpPr/>
            <p:nvPr/>
          </p:nvSpPr>
          <p:spPr>
            <a:xfrm>
              <a:off x="1528139" y="276057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7" name="rc626"/>
            <p:cNvSpPr/>
            <p:nvPr/>
          </p:nvSpPr>
          <p:spPr>
            <a:xfrm>
              <a:off x="5703646" y="9702244"/>
              <a:ext cx="9105571" cy="378006"/>
            </a:xfrm>
            <a:prstGeom prst="rect">
              <a:avLst/>
            </a:prstGeom>
            <a:solidFill>
              <a:srgbClr val="FFFFFF">
                <a:alpha val="100000"/>
              </a:srgbClr>
            </a:solidFill>
          </p:spPr>
          <p:txBody>
            <a:bodyPr/>
            <a:lstStyle/>
            <a:p>
              <a:endParaRPr/>
            </a:p>
          </p:txBody>
        </p:sp>
        <p:sp>
          <p:nvSpPr>
            <p:cNvPr id="628" name="rc627"/>
            <p:cNvSpPr/>
            <p:nvPr/>
          </p:nvSpPr>
          <p:spPr>
            <a:xfrm>
              <a:off x="5773235"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9" name="rc628"/>
            <p:cNvSpPr/>
            <p:nvPr/>
          </p:nvSpPr>
          <p:spPr>
            <a:xfrm>
              <a:off x="5782235"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30" name="rc629"/>
            <p:cNvSpPr/>
            <p:nvPr/>
          </p:nvSpPr>
          <p:spPr>
            <a:xfrm>
              <a:off x="773246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1" name="rc630"/>
            <p:cNvSpPr/>
            <p:nvPr/>
          </p:nvSpPr>
          <p:spPr>
            <a:xfrm>
              <a:off x="7741466" y="9780833"/>
              <a:ext cx="201455"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632" name="rc631"/>
            <p:cNvSpPr/>
            <p:nvPr/>
          </p:nvSpPr>
          <p:spPr>
            <a:xfrm>
              <a:off x="896859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3" name="rc632"/>
            <p:cNvSpPr/>
            <p:nvPr/>
          </p:nvSpPr>
          <p:spPr>
            <a:xfrm>
              <a:off x="8977591"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34" name="rc633"/>
            <p:cNvSpPr/>
            <p:nvPr/>
          </p:nvSpPr>
          <p:spPr>
            <a:xfrm>
              <a:off x="1046437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5" name="rc634"/>
            <p:cNvSpPr/>
            <p:nvPr/>
          </p:nvSpPr>
          <p:spPr>
            <a:xfrm>
              <a:off x="10473371"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6" name="rc635"/>
            <p:cNvSpPr/>
            <p:nvPr/>
          </p:nvSpPr>
          <p:spPr>
            <a:xfrm>
              <a:off x="12129715"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7" name="rc636"/>
            <p:cNvSpPr/>
            <p:nvPr/>
          </p:nvSpPr>
          <p:spPr>
            <a:xfrm>
              <a:off x="12138715" y="9780833"/>
              <a:ext cx="201455"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38" name="rc637"/>
            <p:cNvSpPr/>
            <p:nvPr/>
          </p:nvSpPr>
          <p:spPr>
            <a:xfrm>
              <a:off x="1374981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39" name="rc638"/>
            <p:cNvSpPr/>
            <p:nvPr/>
          </p:nvSpPr>
          <p:spPr>
            <a:xfrm>
              <a:off x="13758816" y="9780833"/>
              <a:ext cx="201456"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40" name="tx639"/>
            <p:cNvSpPr/>
            <p:nvPr/>
          </p:nvSpPr>
          <p:spPr>
            <a:xfrm>
              <a:off x="6119217" y="9798581"/>
              <a:ext cx="1073249"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Afghanistan</a:t>
              </a:r>
            </a:p>
          </p:txBody>
        </p:sp>
        <p:sp>
          <p:nvSpPr>
            <p:cNvPr id="641" name="tx640"/>
            <p:cNvSpPr/>
            <p:nvPr/>
          </p:nvSpPr>
          <p:spPr>
            <a:xfrm>
              <a:off x="8078448" y="9803443"/>
              <a:ext cx="350142" cy="185836"/>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Iraq</a:t>
              </a:r>
            </a:p>
          </p:txBody>
        </p:sp>
        <p:sp>
          <p:nvSpPr>
            <p:cNvPr id="642" name="tx641"/>
            <p:cNvSpPr/>
            <p:nvPr/>
          </p:nvSpPr>
          <p:spPr>
            <a:xfrm>
              <a:off x="9314572"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sp>
          <p:nvSpPr>
            <p:cNvPr id="643" name="tx642"/>
            <p:cNvSpPr/>
            <p:nvPr/>
          </p:nvSpPr>
          <p:spPr>
            <a:xfrm>
              <a:off x="10810352" y="9841444"/>
              <a:ext cx="779363"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Pakistan</a:t>
              </a:r>
            </a:p>
          </p:txBody>
        </p:sp>
        <p:sp>
          <p:nvSpPr>
            <p:cNvPr id="644" name="tx643"/>
            <p:cNvSpPr/>
            <p:nvPr/>
          </p:nvSpPr>
          <p:spPr>
            <a:xfrm>
              <a:off x="12475697" y="9838864"/>
              <a:ext cx="734119"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Somalia</a:t>
              </a:r>
            </a:p>
          </p:txBody>
        </p:sp>
        <p:sp>
          <p:nvSpPr>
            <p:cNvPr id="645" name="tx644"/>
            <p:cNvSpPr/>
            <p:nvPr/>
          </p:nvSpPr>
          <p:spPr>
            <a:xfrm>
              <a:off x="14095798" y="9841444"/>
              <a:ext cx="643830"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Yemen</a:t>
              </a:r>
            </a:p>
          </p:txBody>
        </p:sp>
      </p:grpSp>
      <p:sp>
        <p:nvSpPr>
          <p:cNvPr id="646" name="Content Placeholder 645"/>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Pakistan</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4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217654" y="2153563"/>
              <a:ext cx="3150710" cy="3131794"/>
            </a:xfrm>
            <a:prstGeom prst="rect">
              <a:avLst/>
            </a:prstGeom>
            <a:solidFill>
              <a:srgbClr val="FFFFFF">
                <a:alpha val="100000"/>
              </a:srgbClr>
            </a:solidFill>
          </p:spPr>
          <p:txBody>
            <a:bodyPr/>
            <a:lstStyle/>
            <a:p>
              <a:endParaRPr/>
            </a:p>
          </p:txBody>
        </p:sp>
        <p:sp>
          <p:nvSpPr>
            <p:cNvPr id="7" name="pl6"/>
            <p:cNvSpPr/>
            <p:nvPr/>
          </p:nvSpPr>
          <p:spPr>
            <a:xfrm>
              <a:off x="2217654" y="4630434"/>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217654" y="3320586"/>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217654"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0" name="pl9"/>
            <p:cNvSpPr/>
            <p:nvPr/>
          </p:nvSpPr>
          <p:spPr>
            <a:xfrm>
              <a:off x="2217654" y="397551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217654" y="266566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 name="rc11"/>
            <p:cNvSpPr/>
            <p:nvPr/>
          </p:nvSpPr>
          <p:spPr>
            <a:xfrm>
              <a:off x="2256392" y="5135773"/>
              <a:ext cx="232429" cy="1495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 name="rc12"/>
            <p:cNvSpPr/>
            <p:nvPr/>
          </p:nvSpPr>
          <p:spPr>
            <a:xfrm>
              <a:off x="2256392" y="5129224"/>
              <a:ext cx="232429" cy="654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2256392" y="5093596"/>
              <a:ext cx="232429" cy="3562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256392" y="4836342"/>
              <a:ext cx="232429" cy="2572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514647" y="5113244"/>
              <a:ext cx="232429" cy="1721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514647" y="5106171"/>
              <a:ext cx="232429" cy="70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514647" y="5073686"/>
              <a:ext cx="232429" cy="324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514647" y="4820886"/>
              <a:ext cx="232429" cy="25280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772902" y="5082593"/>
              <a:ext cx="232429" cy="20276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772902" y="5074734"/>
              <a:ext cx="232429" cy="78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772902" y="5027580"/>
              <a:ext cx="232429" cy="471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772902" y="4678374"/>
              <a:ext cx="232429" cy="3492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3031157" y="5105909"/>
              <a:ext cx="232429" cy="1794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3031157" y="5103551"/>
              <a:ext cx="232429" cy="235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3031157" y="5074996"/>
              <a:ext cx="232429" cy="285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3031157" y="4740723"/>
              <a:ext cx="232429" cy="3342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3289412" y="5102241"/>
              <a:ext cx="232429" cy="1831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3289412" y="5100931"/>
              <a:ext cx="232429" cy="13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289412" y="5074734"/>
              <a:ext cx="232429" cy="261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289412" y="4734960"/>
              <a:ext cx="232429" cy="3397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547667" y="5079712"/>
              <a:ext cx="232429" cy="2056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547667" y="5077616"/>
              <a:ext cx="232429" cy="20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547667" y="5059802"/>
              <a:ext cx="232429" cy="178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547667" y="4796260"/>
              <a:ext cx="232429" cy="2635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805922" y="5178474"/>
              <a:ext cx="232429" cy="10688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805922" y="5176640"/>
              <a:ext cx="232429" cy="18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805922" y="5166686"/>
              <a:ext cx="232429" cy="99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805922" y="5025484"/>
              <a:ext cx="232429" cy="1412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4064177" y="5205195"/>
              <a:ext cx="232429" cy="801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4064177" y="5204671"/>
              <a:ext cx="232429" cy="5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4064177" y="5194192"/>
              <a:ext cx="232429" cy="1047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4064177" y="5082069"/>
              <a:ext cx="232429" cy="1121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4322432" y="5212006"/>
              <a:ext cx="232429" cy="733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4322432" y="5212006"/>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322432" y="5195240"/>
              <a:ext cx="232429" cy="1676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322432" y="5061112"/>
              <a:ext cx="232429" cy="1341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580687" y="5203361"/>
              <a:ext cx="232429" cy="819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580687" y="5203099"/>
              <a:ext cx="232429" cy="2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580687" y="5184499"/>
              <a:ext cx="232429" cy="1859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580687" y="5048799"/>
              <a:ext cx="232429" cy="13570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838942" y="5208339"/>
              <a:ext cx="232429" cy="7701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838942" y="5207815"/>
              <a:ext cx="232429" cy="5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838942" y="5135511"/>
              <a:ext cx="232429" cy="7230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838942" y="4992738"/>
              <a:ext cx="232429" cy="1427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5097197" y="5187381"/>
              <a:ext cx="232429" cy="9797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5097197" y="5186857"/>
              <a:ext cx="232429" cy="5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5097197" y="5069757"/>
              <a:ext cx="232429" cy="11710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5097197" y="4959991"/>
              <a:ext cx="232429" cy="1097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0" name="pg59"/>
            <p:cNvSpPr/>
            <p:nvPr/>
          </p:nvSpPr>
          <p:spPr>
            <a:xfrm>
              <a:off x="2843868"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1" name="tx60"/>
            <p:cNvSpPr/>
            <p:nvPr/>
          </p:nvSpPr>
          <p:spPr>
            <a:xfrm>
              <a:off x="2968750"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7,917 case(s)</a:t>
              </a:r>
            </a:p>
          </p:txBody>
        </p:sp>
        <p:sp>
          <p:nvSpPr>
            <p:cNvPr id="62" name="pg61"/>
            <p:cNvSpPr/>
            <p:nvPr/>
          </p:nvSpPr>
          <p:spPr>
            <a:xfrm>
              <a:off x="3058378"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3" name="tx62"/>
            <p:cNvSpPr/>
            <p:nvPr/>
          </p:nvSpPr>
          <p:spPr>
            <a:xfrm>
              <a:off x="3162447"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8,378 case(s)</a:t>
              </a:r>
            </a:p>
          </p:txBody>
        </p:sp>
        <p:sp>
          <p:nvSpPr>
            <p:cNvPr id="64" name="rc63"/>
            <p:cNvSpPr/>
            <p:nvPr/>
          </p:nvSpPr>
          <p:spPr>
            <a:xfrm>
              <a:off x="2217654" y="2153563"/>
              <a:ext cx="3150710" cy="3131794"/>
            </a:xfrm>
            <a:prstGeom prst="rect">
              <a:avLst/>
            </a:prstGeom>
            <a:ln w="13550" cap="rnd">
              <a:solidFill>
                <a:srgbClr val="333333">
                  <a:alpha val="100000"/>
                </a:srgbClr>
              </a:solidFill>
              <a:prstDash val="solid"/>
              <a:round/>
            </a:ln>
          </p:spPr>
          <p:txBody>
            <a:bodyPr/>
            <a:lstStyle/>
            <a:p>
              <a:endParaRPr/>
            </a:p>
          </p:txBody>
        </p:sp>
        <p:sp>
          <p:nvSpPr>
            <p:cNvPr id="65" name="rc64"/>
            <p:cNvSpPr/>
            <p:nvPr/>
          </p:nvSpPr>
          <p:spPr>
            <a:xfrm>
              <a:off x="5368365" y="2153563"/>
              <a:ext cx="3150710" cy="3131794"/>
            </a:xfrm>
            <a:prstGeom prst="rect">
              <a:avLst/>
            </a:prstGeom>
            <a:solidFill>
              <a:srgbClr val="FFFFFF">
                <a:alpha val="100000"/>
              </a:srgbClr>
            </a:solidFill>
          </p:spPr>
          <p:txBody>
            <a:bodyPr/>
            <a:lstStyle/>
            <a:p>
              <a:endParaRPr/>
            </a:p>
          </p:txBody>
        </p:sp>
        <p:sp>
          <p:nvSpPr>
            <p:cNvPr id="66" name="pl65"/>
            <p:cNvSpPr/>
            <p:nvPr/>
          </p:nvSpPr>
          <p:spPr>
            <a:xfrm>
              <a:off x="5368365" y="4630434"/>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7" name="pl66"/>
            <p:cNvSpPr/>
            <p:nvPr/>
          </p:nvSpPr>
          <p:spPr>
            <a:xfrm>
              <a:off x="5368365" y="3320586"/>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36836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69" name="pl68"/>
            <p:cNvSpPr/>
            <p:nvPr/>
          </p:nvSpPr>
          <p:spPr>
            <a:xfrm>
              <a:off x="5368365" y="397551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0" name="pl69"/>
            <p:cNvSpPr/>
            <p:nvPr/>
          </p:nvSpPr>
          <p:spPr>
            <a:xfrm>
              <a:off x="5368365" y="266566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1" name="rc70"/>
            <p:cNvSpPr/>
            <p:nvPr/>
          </p:nvSpPr>
          <p:spPr>
            <a:xfrm>
              <a:off x="5407103" y="4974662"/>
              <a:ext cx="232429" cy="3106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2" name="rc71"/>
            <p:cNvSpPr/>
            <p:nvPr/>
          </p:nvSpPr>
          <p:spPr>
            <a:xfrm>
              <a:off x="5407103" y="4962087"/>
              <a:ext cx="232429" cy="1257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3" name="rc72"/>
            <p:cNvSpPr/>
            <p:nvPr/>
          </p:nvSpPr>
          <p:spPr>
            <a:xfrm>
              <a:off x="5407103" y="4942701"/>
              <a:ext cx="232429" cy="193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5407103" y="4686495"/>
              <a:ext cx="232429" cy="25620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5665358" y="4948465"/>
              <a:ext cx="232429" cy="3368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665358" y="4942701"/>
              <a:ext cx="232429" cy="57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665358" y="4929603"/>
              <a:ext cx="232429" cy="1309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665358" y="4559964"/>
              <a:ext cx="232429" cy="3696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923613" y="4808573"/>
              <a:ext cx="232429" cy="4767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923613" y="4786306"/>
              <a:ext cx="232429" cy="222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923613" y="4761419"/>
              <a:ext cx="232429" cy="248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923613" y="4242981"/>
              <a:ext cx="232429" cy="51843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6181868" y="4865682"/>
              <a:ext cx="232429" cy="4196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6181868" y="4850488"/>
              <a:ext cx="232429" cy="1519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6181868" y="4828221"/>
              <a:ext cx="232429" cy="222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6181868" y="4353008"/>
              <a:ext cx="232429" cy="47521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440123" y="4763252"/>
              <a:ext cx="232429" cy="5221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440123" y="4741247"/>
              <a:ext cx="232429" cy="220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440123" y="4712430"/>
              <a:ext cx="232429" cy="288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440123" y="4012971"/>
              <a:ext cx="232429" cy="6994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698378" y="4824815"/>
              <a:ext cx="232429" cy="4605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698378" y="4813027"/>
              <a:ext cx="232429" cy="1178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698378" y="4789711"/>
              <a:ext cx="232429" cy="2331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698378" y="4135573"/>
              <a:ext cx="232429" cy="6541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956633" y="5001121"/>
              <a:ext cx="232429" cy="2842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956633" y="4987498"/>
              <a:ext cx="232429" cy="1362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956633" y="4966803"/>
              <a:ext cx="232429" cy="2069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956633" y="4485826"/>
              <a:ext cx="232429" cy="48097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7214888" y="5041726"/>
              <a:ext cx="232429" cy="2436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7214888" y="5038320"/>
              <a:ext cx="232429" cy="34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7214888" y="5019983"/>
              <a:ext cx="232429" cy="1833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7214888" y="4599783"/>
              <a:ext cx="232429" cy="4201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473143" y="5054824"/>
              <a:ext cx="232429" cy="2305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473143" y="5046179"/>
              <a:ext cx="232429" cy="86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473143" y="5030199"/>
              <a:ext cx="232429" cy="159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473143" y="4682828"/>
              <a:ext cx="232429" cy="3473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731398" y="4981211"/>
              <a:ext cx="232429" cy="3041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731398" y="4969946"/>
              <a:ext cx="232429" cy="1126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731398" y="4953704"/>
              <a:ext cx="232429" cy="1624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731398" y="4606071"/>
              <a:ext cx="232429" cy="3476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989653" y="4973876"/>
              <a:ext cx="232429" cy="3114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989653" y="4959730"/>
              <a:ext cx="232429" cy="141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989653" y="4929079"/>
              <a:ext cx="232429" cy="306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989653" y="4578040"/>
              <a:ext cx="232429" cy="3510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8247908" y="5008718"/>
              <a:ext cx="232429" cy="2766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8247908" y="4995881"/>
              <a:ext cx="232429" cy="128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8247908" y="4972042"/>
              <a:ext cx="232429" cy="238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8247908" y="4737579"/>
              <a:ext cx="232429" cy="23446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9" name="pg118"/>
            <p:cNvSpPr/>
            <p:nvPr/>
          </p:nvSpPr>
          <p:spPr>
            <a:xfrm>
              <a:off x="597044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0" name="tx119"/>
            <p:cNvSpPr/>
            <p:nvPr/>
          </p:nvSpPr>
          <p:spPr>
            <a:xfrm>
              <a:off x="609532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17,515 case(s)</a:t>
              </a:r>
            </a:p>
          </p:txBody>
        </p:sp>
        <p:sp>
          <p:nvSpPr>
            <p:cNvPr id="121" name="pg120"/>
            <p:cNvSpPr/>
            <p:nvPr/>
          </p:nvSpPr>
          <p:spPr>
            <a:xfrm>
              <a:off x="618897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2" name="tx121"/>
            <p:cNvSpPr/>
            <p:nvPr/>
          </p:nvSpPr>
          <p:spPr>
            <a:xfrm>
              <a:off x="6293043"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17,722 case(s)</a:t>
              </a:r>
            </a:p>
          </p:txBody>
        </p:sp>
        <p:sp>
          <p:nvSpPr>
            <p:cNvPr id="123" name="rc122"/>
            <p:cNvSpPr/>
            <p:nvPr/>
          </p:nvSpPr>
          <p:spPr>
            <a:xfrm>
              <a:off x="5368365" y="2153563"/>
              <a:ext cx="3150710" cy="3131794"/>
            </a:xfrm>
            <a:prstGeom prst="rect">
              <a:avLst/>
            </a:prstGeom>
            <a:ln w="13550" cap="rnd">
              <a:solidFill>
                <a:srgbClr val="333333">
                  <a:alpha val="100000"/>
                </a:srgbClr>
              </a:solidFill>
              <a:prstDash val="solid"/>
              <a:round/>
            </a:ln>
          </p:spPr>
          <p:txBody>
            <a:bodyPr/>
            <a:lstStyle/>
            <a:p>
              <a:endParaRPr/>
            </a:p>
          </p:txBody>
        </p:sp>
        <p:sp>
          <p:nvSpPr>
            <p:cNvPr id="124" name="rc123"/>
            <p:cNvSpPr/>
            <p:nvPr/>
          </p:nvSpPr>
          <p:spPr>
            <a:xfrm>
              <a:off x="8519075" y="2153563"/>
              <a:ext cx="3150710" cy="3131794"/>
            </a:xfrm>
            <a:prstGeom prst="rect">
              <a:avLst/>
            </a:prstGeom>
            <a:solidFill>
              <a:srgbClr val="FFFFFF">
                <a:alpha val="100000"/>
              </a:srgbClr>
            </a:solidFill>
          </p:spPr>
          <p:txBody>
            <a:bodyPr/>
            <a:lstStyle/>
            <a:p>
              <a:endParaRPr/>
            </a:p>
          </p:txBody>
        </p:sp>
        <p:sp>
          <p:nvSpPr>
            <p:cNvPr id="125" name="pl124"/>
            <p:cNvSpPr/>
            <p:nvPr/>
          </p:nvSpPr>
          <p:spPr>
            <a:xfrm>
              <a:off x="8519075" y="4630434"/>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6" name="pl125"/>
            <p:cNvSpPr/>
            <p:nvPr/>
          </p:nvSpPr>
          <p:spPr>
            <a:xfrm>
              <a:off x="8519075" y="3320586"/>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7" name="pl126"/>
            <p:cNvSpPr/>
            <p:nvPr/>
          </p:nvSpPr>
          <p:spPr>
            <a:xfrm>
              <a:off x="851907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8" name="pl127"/>
            <p:cNvSpPr/>
            <p:nvPr/>
          </p:nvSpPr>
          <p:spPr>
            <a:xfrm>
              <a:off x="8519075" y="397551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9" name="pl128"/>
            <p:cNvSpPr/>
            <p:nvPr/>
          </p:nvSpPr>
          <p:spPr>
            <a:xfrm>
              <a:off x="8519075" y="266566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0" name="rc129"/>
            <p:cNvSpPr/>
            <p:nvPr/>
          </p:nvSpPr>
          <p:spPr>
            <a:xfrm>
              <a:off x="8557813" y="4700118"/>
              <a:ext cx="232429" cy="5852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1" name="rc130"/>
            <p:cNvSpPr/>
            <p:nvPr/>
          </p:nvSpPr>
          <p:spPr>
            <a:xfrm>
              <a:off x="8557813" y="4663180"/>
              <a:ext cx="232429" cy="3693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2" name="rc131"/>
            <p:cNvSpPr/>
            <p:nvPr/>
          </p:nvSpPr>
          <p:spPr>
            <a:xfrm>
              <a:off x="8557813" y="4636983"/>
              <a:ext cx="232429" cy="261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3" name="rc132"/>
            <p:cNvSpPr/>
            <p:nvPr/>
          </p:nvSpPr>
          <p:spPr>
            <a:xfrm>
              <a:off x="8557813" y="3732402"/>
              <a:ext cx="232429" cy="9045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8816068" y="4586947"/>
              <a:ext cx="232429" cy="6984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8816068" y="4534815"/>
              <a:ext cx="232429" cy="521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8816068" y="4463297"/>
              <a:ext cx="232429" cy="715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8816068" y="3668743"/>
              <a:ext cx="232429" cy="7945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9074323" y="4508618"/>
              <a:ext cx="232429" cy="7767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9074323" y="4474824"/>
              <a:ext cx="232429" cy="3379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9074323" y="4419810"/>
              <a:ext cx="232429" cy="550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9074323" y="3449737"/>
              <a:ext cx="232429" cy="9700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9332578" y="4707453"/>
              <a:ext cx="232429" cy="5779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9332578" y="4674969"/>
              <a:ext cx="232429" cy="324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332578" y="4617597"/>
              <a:ext cx="232429" cy="5737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332578" y="3751788"/>
              <a:ext cx="232429" cy="86580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590833" y="4333622"/>
              <a:ext cx="232429" cy="9517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590833" y="4309259"/>
              <a:ext cx="232429" cy="243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590833" y="4247696"/>
              <a:ext cx="232429" cy="6156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590833" y="2876285"/>
              <a:ext cx="232429" cy="13714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849088" y="4610524"/>
              <a:ext cx="232429" cy="6748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849088" y="4584851"/>
              <a:ext cx="232429" cy="256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849088" y="4534815"/>
              <a:ext cx="232429" cy="500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849088" y="3145328"/>
              <a:ext cx="232429" cy="13894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10107343" y="4936152"/>
              <a:ext cx="232429" cy="3492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10107343" y="4918338"/>
              <a:ext cx="232429" cy="178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10107343" y="4885592"/>
              <a:ext cx="232429" cy="327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0107343" y="4255293"/>
              <a:ext cx="232429" cy="6302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0365598" y="5050109"/>
              <a:ext cx="232429" cy="2352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0365598" y="5048537"/>
              <a:ext cx="232429" cy="15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365598" y="5016315"/>
              <a:ext cx="232429" cy="3222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365598" y="4602141"/>
              <a:ext cx="232429" cy="4141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623853" y="5076306"/>
              <a:ext cx="232429" cy="2090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623853" y="5071591"/>
              <a:ext cx="232429" cy="47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623853" y="5046441"/>
              <a:ext cx="232429" cy="2514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623853" y="4755393"/>
              <a:ext cx="232429" cy="2910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882108" y="5095954"/>
              <a:ext cx="232429" cy="1894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882108" y="5090714"/>
              <a:ext cx="232429" cy="523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882108" y="5057444"/>
              <a:ext cx="232429" cy="332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882108" y="4737579"/>
              <a:ext cx="232429" cy="3198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1140363" y="5090714"/>
              <a:ext cx="232429" cy="19464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1140363" y="5083379"/>
              <a:ext cx="232429" cy="73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1140363" y="5062684"/>
              <a:ext cx="232429" cy="2069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1140363" y="4725005"/>
              <a:ext cx="232429" cy="3376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1398618" y="5121627"/>
              <a:ext cx="232429" cy="1637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1398618" y="5117173"/>
              <a:ext cx="232429" cy="44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1398618" y="5079450"/>
              <a:ext cx="232429" cy="3772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1398618" y="4822457"/>
              <a:ext cx="232429" cy="2569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8" name="pg177"/>
            <p:cNvSpPr/>
            <p:nvPr/>
          </p:nvSpPr>
          <p:spPr>
            <a:xfrm>
              <a:off x="9646239"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79" name="pg178"/>
            <p:cNvSpPr/>
            <p:nvPr/>
          </p:nvSpPr>
          <p:spPr>
            <a:xfrm>
              <a:off x="9121152"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0" name="tx179"/>
            <p:cNvSpPr/>
            <p:nvPr/>
          </p:nvSpPr>
          <p:spPr>
            <a:xfrm>
              <a:off x="924603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24,263 case(s)</a:t>
              </a:r>
            </a:p>
          </p:txBody>
        </p:sp>
        <p:sp>
          <p:nvSpPr>
            <p:cNvPr id="181" name="pg180"/>
            <p:cNvSpPr/>
            <p:nvPr/>
          </p:nvSpPr>
          <p:spPr>
            <a:xfrm>
              <a:off x="9339685"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2" name="tx181"/>
            <p:cNvSpPr/>
            <p:nvPr/>
          </p:nvSpPr>
          <p:spPr>
            <a:xfrm>
              <a:off x="9443754"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24,709 case(s)</a:t>
              </a:r>
            </a:p>
          </p:txBody>
        </p:sp>
        <p:sp>
          <p:nvSpPr>
            <p:cNvPr id="183" name="rc182"/>
            <p:cNvSpPr/>
            <p:nvPr/>
          </p:nvSpPr>
          <p:spPr>
            <a:xfrm>
              <a:off x="8519075" y="2153563"/>
              <a:ext cx="3150710" cy="3131794"/>
            </a:xfrm>
            <a:prstGeom prst="rect">
              <a:avLst/>
            </a:prstGeom>
            <a:ln w="13550" cap="rnd">
              <a:solidFill>
                <a:srgbClr val="333333">
                  <a:alpha val="100000"/>
                </a:srgbClr>
              </a:solidFill>
              <a:prstDash val="solid"/>
              <a:round/>
            </a:ln>
          </p:spPr>
          <p:txBody>
            <a:bodyPr/>
            <a:lstStyle/>
            <a:p>
              <a:endParaRPr/>
            </a:p>
          </p:txBody>
        </p:sp>
        <p:sp>
          <p:nvSpPr>
            <p:cNvPr id="184" name="rc183"/>
            <p:cNvSpPr/>
            <p:nvPr/>
          </p:nvSpPr>
          <p:spPr>
            <a:xfrm>
              <a:off x="11669786" y="2153563"/>
              <a:ext cx="3150710" cy="3131794"/>
            </a:xfrm>
            <a:prstGeom prst="rect">
              <a:avLst/>
            </a:prstGeom>
            <a:solidFill>
              <a:srgbClr val="FFFFFF">
                <a:alpha val="100000"/>
              </a:srgbClr>
            </a:solidFill>
          </p:spPr>
          <p:txBody>
            <a:bodyPr/>
            <a:lstStyle/>
            <a:p>
              <a:endParaRPr/>
            </a:p>
          </p:txBody>
        </p:sp>
        <p:sp>
          <p:nvSpPr>
            <p:cNvPr id="185" name="pl184"/>
            <p:cNvSpPr/>
            <p:nvPr/>
          </p:nvSpPr>
          <p:spPr>
            <a:xfrm>
              <a:off x="11669786" y="4630434"/>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6" name="pl185"/>
            <p:cNvSpPr/>
            <p:nvPr/>
          </p:nvSpPr>
          <p:spPr>
            <a:xfrm>
              <a:off x="11669786" y="3320586"/>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7" name="pl186"/>
            <p:cNvSpPr/>
            <p:nvPr/>
          </p:nvSpPr>
          <p:spPr>
            <a:xfrm>
              <a:off x="1166978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88" name="pl187"/>
            <p:cNvSpPr/>
            <p:nvPr/>
          </p:nvSpPr>
          <p:spPr>
            <a:xfrm>
              <a:off x="11669786" y="397551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89" name="pl188"/>
            <p:cNvSpPr/>
            <p:nvPr/>
          </p:nvSpPr>
          <p:spPr>
            <a:xfrm>
              <a:off x="11669786" y="266566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0" name="rc189"/>
            <p:cNvSpPr/>
            <p:nvPr/>
          </p:nvSpPr>
          <p:spPr>
            <a:xfrm>
              <a:off x="11708524" y="4949775"/>
              <a:ext cx="232429" cy="33558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708524" y="4931175"/>
              <a:ext cx="232429" cy="185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708524" y="4842105"/>
              <a:ext cx="232429" cy="890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3" name="rc192"/>
            <p:cNvSpPr/>
            <p:nvPr/>
          </p:nvSpPr>
          <p:spPr>
            <a:xfrm>
              <a:off x="11708524" y="4313450"/>
              <a:ext cx="232429" cy="5286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11966779" y="4892665"/>
              <a:ext cx="232429" cy="3926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1966779" y="4883234"/>
              <a:ext cx="232429" cy="94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11966779" y="4801500"/>
              <a:ext cx="232429" cy="817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11966779" y="4211544"/>
              <a:ext cx="232429" cy="5899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2225034" y="4824291"/>
              <a:ext cx="232429" cy="4610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2225034" y="4800976"/>
              <a:ext cx="232429" cy="233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2225034" y="4684923"/>
              <a:ext cx="232429" cy="11605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2225034" y="3866268"/>
              <a:ext cx="232429" cy="8186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2483289" y="4739413"/>
              <a:ext cx="232429" cy="5459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2483289" y="4715836"/>
              <a:ext cx="232429" cy="2357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2483289" y="4580921"/>
              <a:ext cx="232429" cy="1349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2483289" y="3713278"/>
              <a:ext cx="232429" cy="8676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2741544" y="4754869"/>
              <a:ext cx="232429" cy="5304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741544" y="4679946"/>
              <a:ext cx="232429" cy="749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741544" y="4522240"/>
              <a:ext cx="232429" cy="1577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741544" y="3518897"/>
              <a:ext cx="232429" cy="10033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999799" y="4911265"/>
              <a:ext cx="232429" cy="3740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999799" y="4879829"/>
              <a:ext cx="232429" cy="3143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999799" y="4775303"/>
              <a:ext cx="232429" cy="10452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999799" y="3931237"/>
              <a:ext cx="232429" cy="8440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3258054" y="5012385"/>
              <a:ext cx="232429" cy="2729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3258054" y="4989070"/>
              <a:ext cx="232429" cy="233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3258054" y="4888212"/>
              <a:ext cx="232429" cy="10085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3258054" y="4286992"/>
              <a:ext cx="232429" cy="6012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3516309" y="5051157"/>
              <a:ext cx="232429" cy="23420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3516309" y="5042512"/>
              <a:ext cx="232429" cy="86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3516309" y="4968113"/>
              <a:ext cx="232429" cy="7439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3516309" y="4472466"/>
              <a:ext cx="232429" cy="4956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3774564" y="5098049"/>
              <a:ext cx="232429" cy="1873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774564" y="5088881"/>
              <a:ext cx="232429" cy="91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774564" y="5026794"/>
              <a:ext cx="232429" cy="6208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774564" y="4639079"/>
              <a:ext cx="232429" cy="3877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4032819" y="5070543"/>
              <a:ext cx="232429" cy="21481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4032819" y="5056134"/>
              <a:ext cx="232429" cy="144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4032819" y="5006098"/>
              <a:ext cx="232429" cy="500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4032819" y="4522764"/>
              <a:ext cx="232429" cy="4833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4291074" y="5011599"/>
              <a:ext cx="232429" cy="2737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4291074" y="5001121"/>
              <a:ext cx="232429" cy="104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4291074" y="4937200"/>
              <a:ext cx="232429" cy="639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4291074" y="4400948"/>
              <a:ext cx="232429" cy="5362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4549329" y="5057182"/>
              <a:ext cx="232429" cy="2281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549329" y="5042250"/>
              <a:ext cx="232429" cy="149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549329" y="4957372"/>
              <a:ext cx="232429" cy="8487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549329" y="4452032"/>
              <a:ext cx="232429" cy="5053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8" name="pg237"/>
            <p:cNvSpPr/>
            <p:nvPr/>
          </p:nvSpPr>
          <p:spPr>
            <a:xfrm>
              <a:off x="14346479"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39" name="pg238"/>
            <p:cNvSpPr/>
            <p:nvPr/>
          </p:nvSpPr>
          <p:spPr>
            <a:xfrm>
              <a:off x="12271862"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40" name="tx239"/>
            <p:cNvSpPr/>
            <p:nvPr/>
          </p:nvSpPr>
          <p:spPr>
            <a:xfrm>
              <a:off x="12396745"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20,741 case(s)</a:t>
              </a:r>
            </a:p>
          </p:txBody>
        </p:sp>
        <p:sp>
          <p:nvSpPr>
            <p:cNvPr id="241" name="pg240"/>
            <p:cNvSpPr/>
            <p:nvPr/>
          </p:nvSpPr>
          <p:spPr>
            <a:xfrm>
              <a:off x="12490395"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42" name="tx241"/>
            <p:cNvSpPr/>
            <p:nvPr/>
          </p:nvSpPr>
          <p:spPr>
            <a:xfrm>
              <a:off x="12594464"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20,741 case(s)</a:t>
              </a:r>
            </a:p>
          </p:txBody>
        </p:sp>
        <p:sp>
          <p:nvSpPr>
            <p:cNvPr id="243" name="rc242"/>
            <p:cNvSpPr/>
            <p:nvPr/>
          </p:nvSpPr>
          <p:spPr>
            <a:xfrm>
              <a:off x="11669786" y="2153563"/>
              <a:ext cx="3150710" cy="3131794"/>
            </a:xfrm>
            <a:prstGeom prst="rect">
              <a:avLst/>
            </a:prstGeom>
            <a:ln w="13550" cap="rnd">
              <a:solidFill>
                <a:srgbClr val="333333">
                  <a:alpha val="100000"/>
                </a:srgbClr>
              </a:solidFill>
              <a:prstDash val="solid"/>
              <a:round/>
            </a:ln>
          </p:spPr>
          <p:txBody>
            <a:bodyPr/>
            <a:lstStyle/>
            <a:p>
              <a:endParaRPr/>
            </a:p>
          </p:txBody>
        </p:sp>
        <p:sp>
          <p:nvSpPr>
            <p:cNvPr id="244" name="rc243"/>
            <p:cNvSpPr/>
            <p:nvPr/>
          </p:nvSpPr>
          <p:spPr>
            <a:xfrm>
              <a:off x="14820496" y="2153563"/>
              <a:ext cx="3150710" cy="3131794"/>
            </a:xfrm>
            <a:prstGeom prst="rect">
              <a:avLst/>
            </a:prstGeom>
            <a:solidFill>
              <a:srgbClr val="FFFFFF">
                <a:alpha val="100000"/>
              </a:srgbClr>
            </a:solidFill>
          </p:spPr>
          <p:txBody>
            <a:bodyPr/>
            <a:lstStyle/>
            <a:p>
              <a:endParaRPr/>
            </a:p>
          </p:txBody>
        </p:sp>
        <p:sp>
          <p:nvSpPr>
            <p:cNvPr id="245" name="pl244"/>
            <p:cNvSpPr/>
            <p:nvPr/>
          </p:nvSpPr>
          <p:spPr>
            <a:xfrm>
              <a:off x="14820496" y="4630434"/>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46" name="pl245"/>
            <p:cNvSpPr/>
            <p:nvPr/>
          </p:nvSpPr>
          <p:spPr>
            <a:xfrm>
              <a:off x="14820496" y="3320586"/>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47" name="pl246"/>
            <p:cNvSpPr/>
            <p:nvPr/>
          </p:nvSpPr>
          <p:spPr>
            <a:xfrm>
              <a:off x="1482049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48" name="pl247"/>
            <p:cNvSpPr/>
            <p:nvPr/>
          </p:nvSpPr>
          <p:spPr>
            <a:xfrm>
              <a:off x="14820496" y="3975510"/>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49" name="pl248"/>
            <p:cNvSpPr/>
            <p:nvPr/>
          </p:nvSpPr>
          <p:spPr>
            <a:xfrm>
              <a:off x="14820496" y="266566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0" name="rc249"/>
            <p:cNvSpPr/>
            <p:nvPr/>
          </p:nvSpPr>
          <p:spPr>
            <a:xfrm>
              <a:off x="14859235" y="4882972"/>
              <a:ext cx="232429" cy="4023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1" name="rc250"/>
            <p:cNvSpPr/>
            <p:nvPr/>
          </p:nvSpPr>
          <p:spPr>
            <a:xfrm>
              <a:off x="14859235" y="4868564"/>
              <a:ext cx="232429" cy="144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2" name="rc251"/>
            <p:cNvSpPr/>
            <p:nvPr/>
          </p:nvSpPr>
          <p:spPr>
            <a:xfrm>
              <a:off x="14859235" y="4753559"/>
              <a:ext cx="232429" cy="11500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3" name="rc252"/>
            <p:cNvSpPr/>
            <p:nvPr/>
          </p:nvSpPr>
          <p:spPr>
            <a:xfrm>
              <a:off x="14859235" y="3950885"/>
              <a:ext cx="232429" cy="8026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5117490" y="4922006"/>
              <a:ext cx="232429" cy="3633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5117490" y="4902358"/>
              <a:ext cx="232429" cy="196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5117490" y="4802810"/>
              <a:ext cx="232429" cy="995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5117490" y="4034715"/>
              <a:ext cx="232429" cy="7680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5375745" y="4907860"/>
              <a:ext cx="232429" cy="37749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5375745" y="4895547"/>
              <a:ext cx="232429" cy="123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5375745" y="4779232"/>
              <a:ext cx="232429" cy="1163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5375745" y="3968960"/>
              <a:ext cx="232429" cy="8102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5634000" y="4846559"/>
              <a:ext cx="232429" cy="4387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5634000" y="4829007"/>
              <a:ext cx="232429" cy="175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5634000" y="4701689"/>
              <a:ext cx="232429" cy="1273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5634000" y="3897705"/>
              <a:ext cx="232429" cy="8039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892255" y="4930389"/>
              <a:ext cx="232429" cy="3549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892255" y="4910741"/>
              <a:ext cx="232429" cy="196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892255" y="4826125"/>
              <a:ext cx="232429" cy="846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892255" y="3988870"/>
              <a:ext cx="232429" cy="8372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6150510" y="5119793"/>
              <a:ext cx="232429" cy="16556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6150510" y="5115077"/>
              <a:ext cx="232429" cy="47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6150510" y="4961301"/>
              <a:ext cx="232429" cy="15377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6150510" y="4561012"/>
              <a:ext cx="232429" cy="4002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pg273"/>
            <p:cNvSpPr/>
            <p:nvPr/>
          </p:nvSpPr>
          <p:spPr>
            <a:xfrm>
              <a:off x="15422573"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75" name="tx274"/>
            <p:cNvSpPr/>
            <p:nvPr/>
          </p:nvSpPr>
          <p:spPr>
            <a:xfrm>
              <a:off x="1554745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11,022 case(s)</a:t>
              </a:r>
            </a:p>
          </p:txBody>
        </p:sp>
        <p:sp>
          <p:nvSpPr>
            <p:cNvPr id="276" name="pg275"/>
            <p:cNvSpPr/>
            <p:nvPr/>
          </p:nvSpPr>
          <p:spPr>
            <a:xfrm>
              <a:off x="16291783"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77" name="rc276"/>
            <p:cNvSpPr/>
            <p:nvPr/>
          </p:nvSpPr>
          <p:spPr>
            <a:xfrm>
              <a:off x="14820496" y="2153563"/>
              <a:ext cx="3150710" cy="3131794"/>
            </a:xfrm>
            <a:prstGeom prst="rect">
              <a:avLst/>
            </a:prstGeom>
            <a:ln w="13550" cap="rnd">
              <a:solidFill>
                <a:srgbClr val="333333">
                  <a:alpha val="100000"/>
                </a:srgbClr>
              </a:solidFill>
              <a:prstDash val="solid"/>
              <a:round/>
            </a:ln>
          </p:spPr>
          <p:txBody>
            <a:bodyPr/>
            <a:lstStyle/>
            <a:p>
              <a:endParaRPr/>
            </a:p>
          </p:txBody>
        </p:sp>
        <p:sp>
          <p:nvSpPr>
            <p:cNvPr id="278" name="tx277"/>
            <p:cNvSpPr/>
            <p:nvPr/>
          </p:nvSpPr>
          <p:spPr>
            <a:xfrm>
              <a:off x="3510484"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79" name="tx278"/>
            <p:cNvSpPr/>
            <p:nvPr/>
          </p:nvSpPr>
          <p:spPr>
            <a:xfrm>
              <a:off x="666119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80" name="tx279"/>
            <p:cNvSpPr/>
            <p:nvPr/>
          </p:nvSpPr>
          <p:spPr>
            <a:xfrm>
              <a:off x="981190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81" name="tx280"/>
            <p:cNvSpPr/>
            <p:nvPr/>
          </p:nvSpPr>
          <p:spPr>
            <a:xfrm>
              <a:off x="1296261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82" name="tx281"/>
            <p:cNvSpPr/>
            <p:nvPr/>
          </p:nvSpPr>
          <p:spPr>
            <a:xfrm>
              <a:off x="1611332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83" name="pl282"/>
            <p:cNvSpPr/>
            <p:nvPr/>
          </p:nvSpPr>
          <p:spPr>
            <a:xfrm>
              <a:off x="237260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263086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5" name="pl284"/>
            <p:cNvSpPr/>
            <p:nvPr/>
          </p:nvSpPr>
          <p:spPr>
            <a:xfrm>
              <a:off x="28891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6" name="pl285"/>
            <p:cNvSpPr/>
            <p:nvPr/>
          </p:nvSpPr>
          <p:spPr>
            <a:xfrm>
              <a:off x="31473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7" name="pl286"/>
            <p:cNvSpPr/>
            <p:nvPr/>
          </p:nvSpPr>
          <p:spPr>
            <a:xfrm>
              <a:off x="340562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366388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39221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41803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4438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46969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49551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5213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tx294"/>
            <p:cNvSpPr/>
            <p:nvPr/>
          </p:nvSpPr>
          <p:spPr>
            <a:xfrm rot="-5400000">
              <a:off x="229182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96" name="tx295"/>
            <p:cNvSpPr/>
            <p:nvPr/>
          </p:nvSpPr>
          <p:spPr>
            <a:xfrm rot="-5400000">
              <a:off x="254026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97" name="tx296"/>
            <p:cNvSpPr/>
            <p:nvPr/>
          </p:nvSpPr>
          <p:spPr>
            <a:xfrm rot="-5400000">
              <a:off x="279861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98" name="tx297"/>
            <p:cNvSpPr/>
            <p:nvPr/>
          </p:nvSpPr>
          <p:spPr>
            <a:xfrm rot="-5400000">
              <a:off x="305499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99" name="tx298"/>
            <p:cNvSpPr/>
            <p:nvPr/>
          </p:nvSpPr>
          <p:spPr>
            <a:xfrm rot="-5400000">
              <a:off x="3282608"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0" name="tx299"/>
            <p:cNvSpPr/>
            <p:nvPr/>
          </p:nvSpPr>
          <p:spPr>
            <a:xfrm rot="-5400000">
              <a:off x="3583099"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1" name="tx300"/>
            <p:cNvSpPr/>
            <p:nvPr/>
          </p:nvSpPr>
          <p:spPr>
            <a:xfrm rot="-5400000">
              <a:off x="387104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02" name="tx301"/>
            <p:cNvSpPr/>
            <p:nvPr/>
          </p:nvSpPr>
          <p:spPr>
            <a:xfrm rot="-5400000">
              <a:off x="406714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03" name="tx302"/>
            <p:cNvSpPr/>
            <p:nvPr/>
          </p:nvSpPr>
          <p:spPr>
            <a:xfrm rot="-5400000">
              <a:off x="432535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04" name="tx303"/>
            <p:cNvSpPr/>
            <p:nvPr/>
          </p:nvSpPr>
          <p:spPr>
            <a:xfrm rot="-5400000">
              <a:off x="462002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05" name="tx304"/>
            <p:cNvSpPr/>
            <p:nvPr/>
          </p:nvSpPr>
          <p:spPr>
            <a:xfrm rot="-5400000">
              <a:off x="485965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06" name="tx305"/>
            <p:cNvSpPr/>
            <p:nvPr/>
          </p:nvSpPr>
          <p:spPr>
            <a:xfrm rot="-5400000">
              <a:off x="511791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07" name="pl306"/>
            <p:cNvSpPr/>
            <p:nvPr/>
          </p:nvSpPr>
          <p:spPr>
            <a:xfrm>
              <a:off x="552331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57815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60398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62980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65563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68145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70728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73311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75893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7847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81058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836412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tx318"/>
            <p:cNvSpPr/>
            <p:nvPr/>
          </p:nvSpPr>
          <p:spPr>
            <a:xfrm rot="-5400000">
              <a:off x="544253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0" name="tx319"/>
            <p:cNvSpPr/>
            <p:nvPr/>
          </p:nvSpPr>
          <p:spPr>
            <a:xfrm rot="-5400000">
              <a:off x="569098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1" name="tx320"/>
            <p:cNvSpPr/>
            <p:nvPr/>
          </p:nvSpPr>
          <p:spPr>
            <a:xfrm rot="-5400000">
              <a:off x="594932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2" name="tx321"/>
            <p:cNvSpPr/>
            <p:nvPr/>
          </p:nvSpPr>
          <p:spPr>
            <a:xfrm rot="-5400000">
              <a:off x="620571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3" name="tx322"/>
            <p:cNvSpPr/>
            <p:nvPr/>
          </p:nvSpPr>
          <p:spPr>
            <a:xfrm rot="-5400000">
              <a:off x="643331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4" name="tx323"/>
            <p:cNvSpPr/>
            <p:nvPr/>
          </p:nvSpPr>
          <p:spPr>
            <a:xfrm rot="-5400000">
              <a:off x="67338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5" name="tx324"/>
            <p:cNvSpPr/>
            <p:nvPr/>
          </p:nvSpPr>
          <p:spPr>
            <a:xfrm rot="-5400000">
              <a:off x="702175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6" name="tx325"/>
            <p:cNvSpPr/>
            <p:nvPr/>
          </p:nvSpPr>
          <p:spPr>
            <a:xfrm rot="-5400000">
              <a:off x="721785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7" name="tx326"/>
            <p:cNvSpPr/>
            <p:nvPr/>
          </p:nvSpPr>
          <p:spPr>
            <a:xfrm rot="-5400000">
              <a:off x="7476062"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8" name="tx327"/>
            <p:cNvSpPr/>
            <p:nvPr/>
          </p:nvSpPr>
          <p:spPr>
            <a:xfrm rot="-5400000">
              <a:off x="77707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9" name="tx328"/>
            <p:cNvSpPr/>
            <p:nvPr/>
          </p:nvSpPr>
          <p:spPr>
            <a:xfrm rot="-5400000">
              <a:off x="801036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0" name="tx329"/>
            <p:cNvSpPr/>
            <p:nvPr/>
          </p:nvSpPr>
          <p:spPr>
            <a:xfrm rot="-5400000">
              <a:off x="826862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1" name="pl330"/>
            <p:cNvSpPr/>
            <p:nvPr/>
          </p:nvSpPr>
          <p:spPr>
            <a:xfrm>
              <a:off x="86740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89322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9190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94487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97070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996530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1022355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10481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1074006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1099832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112565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115148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tx342"/>
            <p:cNvSpPr/>
            <p:nvPr/>
          </p:nvSpPr>
          <p:spPr>
            <a:xfrm rot="-5400000">
              <a:off x="859324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4" name="tx343"/>
            <p:cNvSpPr/>
            <p:nvPr/>
          </p:nvSpPr>
          <p:spPr>
            <a:xfrm rot="-5400000">
              <a:off x="884169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5" name="tx344"/>
            <p:cNvSpPr/>
            <p:nvPr/>
          </p:nvSpPr>
          <p:spPr>
            <a:xfrm rot="-5400000">
              <a:off x="9100032"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6" name="tx345"/>
            <p:cNvSpPr/>
            <p:nvPr/>
          </p:nvSpPr>
          <p:spPr>
            <a:xfrm rot="-5400000">
              <a:off x="935642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7" name="tx346"/>
            <p:cNvSpPr/>
            <p:nvPr/>
          </p:nvSpPr>
          <p:spPr>
            <a:xfrm rot="-5400000">
              <a:off x="958402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8" name="tx347"/>
            <p:cNvSpPr/>
            <p:nvPr/>
          </p:nvSpPr>
          <p:spPr>
            <a:xfrm rot="-5400000">
              <a:off x="988452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9" name="tx348"/>
            <p:cNvSpPr/>
            <p:nvPr/>
          </p:nvSpPr>
          <p:spPr>
            <a:xfrm rot="-5400000">
              <a:off x="1017246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0" name="tx349"/>
            <p:cNvSpPr/>
            <p:nvPr/>
          </p:nvSpPr>
          <p:spPr>
            <a:xfrm rot="-5400000">
              <a:off x="1036856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1" name="tx350"/>
            <p:cNvSpPr/>
            <p:nvPr/>
          </p:nvSpPr>
          <p:spPr>
            <a:xfrm rot="-5400000">
              <a:off x="1062677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2" name="tx351"/>
            <p:cNvSpPr/>
            <p:nvPr/>
          </p:nvSpPr>
          <p:spPr>
            <a:xfrm rot="-5400000">
              <a:off x="10921447"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3" name="tx352"/>
            <p:cNvSpPr/>
            <p:nvPr/>
          </p:nvSpPr>
          <p:spPr>
            <a:xfrm rot="-5400000">
              <a:off x="1116108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4" name="tx353"/>
            <p:cNvSpPr/>
            <p:nvPr/>
          </p:nvSpPr>
          <p:spPr>
            <a:xfrm rot="-5400000">
              <a:off x="1141933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5" name="pl354"/>
            <p:cNvSpPr/>
            <p:nvPr/>
          </p:nvSpPr>
          <p:spPr>
            <a:xfrm>
              <a:off x="11824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20829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23412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25995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28577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3116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33742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36325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138907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41490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440728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466554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tx366"/>
            <p:cNvSpPr/>
            <p:nvPr/>
          </p:nvSpPr>
          <p:spPr>
            <a:xfrm rot="-5400000">
              <a:off x="1174395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8" name="tx367"/>
            <p:cNvSpPr/>
            <p:nvPr/>
          </p:nvSpPr>
          <p:spPr>
            <a:xfrm rot="-5400000">
              <a:off x="1199240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9" name="tx368"/>
            <p:cNvSpPr/>
            <p:nvPr/>
          </p:nvSpPr>
          <p:spPr>
            <a:xfrm rot="-5400000">
              <a:off x="1225074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0" name="tx369"/>
            <p:cNvSpPr/>
            <p:nvPr/>
          </p:nvSpPr>
          <p:spPr>
            <a:xfrm rot="-5400000">
              <a:off x="12507131"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1" name="tx370"/>
            <p:cNvSpPr/>
            <p:nvPr/>
          </p:nvSpPr>
          <p:spPr>
            <a:xfrm rot="-5400000">
              <a:off x="1273474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2" name="tx371"/>
            <p:cNvSpPr/>
            <p:nvPr/>
          </p:nvSpPr>
          <p:spPr>
            <a:xfrm rot="-5400000">
              <a:off x="13035231"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73" name="tx372"/>
            <p:cNvSpPr/>
            <p:nvPr/>
          </p:nvSpPr>
          <p:spPr>
            <a:xfrm rot="-5400000">
              <a:off x="1332317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4" name="tx373"/>
            <p:cNvSpPr/>
            <p:nvPr/>
          </p:nvSpPr>
          <p:spPr>
            <a:xfrm rot="-5400000">
              <a:off x="1351927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5" name="tx374"/>
            <p:cNvSpPr/>
            <p:nvPr/>
          </p:nvSpPr>
          <p:spPr>
            <a:xfrm rot="-5400000">
              <a:off x="1377748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76" name="tx375"/>
            <p:cNvSpPr/>
            <p:nvPr/>
          </p:nvSpPr>
          <p:spPr>
            <a:xfrm rot="-5400000">
              <a:off x="1407215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7" name="tx376"/>
            <p:cNvSpPr/>
            <p:nvPr/>
          </p:nvSpPr>
          <p:spPr>
            <a:xfrm rot="-5400000">
              <a:off x="1431179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8" name="tx377"/>
            <p:cNvSpPr/>
            <p:nvPr/>
          </p:nvSpPr>
          <p:spPr>
            <a:xfrm rot="-5400000">
              <a:off x="1457004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9" name="pl378"/>
            <p:cNvSpPr/>
            <p:nvPr/>
          </p:nvSpPr>
          <p:spPr>
            <a:xfrm>
              <a:off x="149754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52337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54919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57502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60084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62667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65249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67832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70414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72997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75579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78162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tx390"/>
            <p:cNvSpPr/>
            <p:nvPr/>
          </p:nvSpPr>
          <p:spPr>
            <a:xfrm rot="-5400000">
              <a:off x="14894667"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2" name="tx391"/>
            <p:cNvSpPr/>
            <p:nvPr/>
          </p:nvSpPr>
          <p:spPr>
            <a:xfrm rot="-5400000">
              <a:off x="1514311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93" name="tx392"/>
            <p:cNvSpPr/>
            <p:nvPr/>
          </p:nvSpPr>
          <p:spPr>
            <a:xfrm rot="-5400000">
              <a:off x="1540145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4" name="tx393"/>
            <p:cNvSpPr/>
            <p:nvPr/>
          </p:nvSpPr>
          <p:spPr>
            <a:xfrm rot="-5400000">
              <a:off x="156578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5" name="tx394"/>
            <p:cNvSpPr/>
            <p:nvPr/>
          </p:nvSpPr>
          <p:spPr>
            <a:xfrm rot="-5400000">
              <a:off x="1588545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96" name="tx395"/>
            <p:cNvSpPr/>
            <p:nvPr/>
          </p:nvSpPr>
          <p:spPr>
            <a:xfrm rot="-5400000">
              <a:off x="1618594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7" name="tx396"/>
            <p:cNvSpPr/>
            <p:nvPr/>
          </p:nvSpPr>
          <p:spPr>
            <a:xfrm rot="-5400000">
              <a:off x="1647388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8" name="tx397"/>
            <p:cNvSpPr/>
            <p:nvPr/>
          </p:nvSpPr>
          <p:spPr>
            <a:xfrm rot="-5400000">
              <a:off x="1666998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9" name="tx398"/>
            <p:cNvSpPr/>
            <p:nvPr/>
          </p:nvSpPr>
          <p:spPr>
            <a:xfrm rot="-5400000">
              <a:off x="16928194"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0" name="tx399"/>
            <p:cNvSpPr/>
            <p:nvPr/>
          </p:nvSpPr>
          <p:spPr>
            <a:xfrm rot="-5400000">
              <a:off x="1722286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1" name="tx400"/>
            <p:cNvSpPr/>
            <p:nvPr/>
          </p:nvSpPr>
          <p:spPr>
            <a:xfrm rot="-5400000">
              <a:off x="1746250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2" name="tx401"/>
            <p:cNvSpPr/>
            <p:nvPr/>
          </p:nvSpPr>
          <p:spPr>
            <a:xfrm rot="-5400000">
              <a:off x="1772075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03" name="tx402"/>
            <p:cNvSpPr/>
            <p:nvPr/>
          </p:nvSpPr>
          <p:spPr>
            <a:xfrm>
              <a:off x="1485110" y="5200079"/>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04" name="tx403"/>
            <p:cNvSpPr/>
            <p:nvPr/>
          </p:nvSpPr>
          <p:spPr>
            <a:xfrm>
              <a:off x="1294238" y="3860652"/>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5,000</a:t>
              </a:r>
            </a:p>
          </p:txBody>
        </p:sp>
        <p:sp>
          <p:nvSpPr>
            <p:cNvPr id="405" name="tx404"/>
            <p:cNvSpPr/>
            <p:nvPr/>
          </p:nvSpPr>
          <p:spPr>
            <a:xfrm>
              <a:off x="1230614" y="2550804"/>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406" name="pl405"/>
            <p:cNvSpPr/>
            <p:nvPr/>
          </p:nvSpPr>
          <p:spPr>
            <a:xfrm>
              <a:off x="2182860"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2182860" y="397551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2182860" y="2665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9" name="tx408"/>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10" name="rc409"/>
            <p:cNvSpPr/>
            <p:nvPr/>
          </p:nvSpPr>
          <p:spPr>
            <a:xfrm>
              <a:off x="18110385" y="2153563"/>
              <a:ext cx="1240079" cy="413498"/>
            </a:xfrm>
            <a:prstGeom prst="rect">
              <a:avLst/>
            </a:prstGeom>
            <a:solidFill>
              <a:srgbClr val="FFFFFF">
                <a:alpha val="100000"/>
              </a:srgbClr>
            </a:solidFill>
          </p:spPr>
          <p:txBody>
            <a:bodyPr/>
            <a:lstStyle/>
            <a:p>
              <a:endParaRPr/>
            </a:p>
          </p:txBody>
        </p:sp>
        <p:sp>
          <p:nvSpPr>
            <p:cNvPr id="411" name="rc410"/>
            <p:cNvSpPr/>
            <p:nvPr/>
          </p:nvSpPr>
          <p:spPr>
            <a:xfrm>
              <a:off x="18179974" y="2223153"/>
              <a:ext cx="274319" cy="274319"/>
            </a:xfrm>
            <a:prstGeom prst="rect">
              <a:avLst/>
            </a:prstGeom>
            <a:solidFill>
              <a:srgbClr val="FFFFFF">
                <a:alpha val="100000"/>
              </a:srgbClr>
            </a:solidFill>
          </p:spPr>
          <p:txBody>
            <a:bodyPr/>
            <a:lstStyle/>
            <a:p>
              <a:endParaRPr/>
            </a:p>
          </p:txBody>
        </p:sp>
        <p:sp>
          <p:nvSpPr>
            <p:cNvPr id="412" name="pg411"/>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13" name="tx412"/>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14" name="rc413"/>
            <p:cNvSpPr/>
            <p:nvPr/>
          </p:nvSpPr>
          <p:spPr>
            <a:xfrm>
              <a:off x="18110385" y="2706240"/>
              <a:ext cx="1753945" cy="1236458"/>
            </a:xfrm>
            <a:prstGeom prst="rect">
              <a:avLst/>
            </a:prstGeom>
            <a:solidFill>
              <a:srgbClr val="FFFFFF">
                <a:alpha val="100000"/>
              </a:srgbClr>
            </a:solidFill>
          </p:spPr>
          <p:txBody>
            <a:bodyPr/>
            <a:lstStyle/>
            <a:p>
              <a:endParaRPr/>
            </a:p>
          </p:txBody>
        </p:sp>
        <p:sp>
          <p:nvSpPr>
            <p:cNvPr id="415" name="rc414"/>
            <p:cNvSpPr/>
            <p:nvPr/>
          </p:nvSpPr>
          <p:spPr>
            <a:xfrm>
              <a:off x="18179974" y="2775829"/>
              <a:ext cx="274319" cy="274319"/>
            </a:xfrm>
            <a:prstGeom prst="rect">
              <a:avLst/>
            </a:prstGeom>
            <a:solidFill>
              <a:srgbClr val="FFFFFF">
                <a:alpha val="100000"/>
              </a:srgbClr>
            </a:solidFill>
          </p:spPr>
          <p:txBody>
            <a:bodyPr/>
            <a:lstStyle/>
            <a:p>
              <a:endParaRPr/>
            </a:p>
          </p:txBody>
        </p:sp>
        <p:sp>
          <p:nvSpPr>
            <p:cNvPr id="416" name="rc415"/>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7" name="rc416"/>
            <p:cNvSpPr/>
            <p:nvPr/>
          </p:nvSpPr>
          <p:spPr>
            <a:xfrm>
              <a:off x="18179974" y="3050149"/>
              <a:ext cx="274319" cy="274319"/>
            </a:xfrm>
            <a:prstGeom prst="rect">
              <a:avLst/>
            </a:prstGeom>
            <a:solidFill>
              <a:srgbClr val="FFFFFF">
                <a:alpha val="100000"/>
              </a:srgbClr>
            </a:solidFill>
          </p:spPr>
          <p:txBody>
            <a:bodyPr/>
            <a:lstStyle/>
            <a:p>
              <a:endParaRPr/>
            </a:p>
          </p:txBody>
        </p:sp>
        <p:sp>
          <p:nvSpPr>
            <p:cNvPr id="418" name="rc417"/>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9" name="rc418"/>
            <p:cNvSpPr/>
            <p:nvPr/>
          </p:nvSpPr>
          <p:spPr>
            <a:xfrm>
              <a:off x="18179974" y="3324469"/>
              <a:ext cx="274319" cy="274320"/>
            </a:xfrm>
            <a:prstGeom prst="rect">
              <a:avLst/>
            </a:prstGeom>
            <a:solidFill>
              <a:srgbClr val="FFFFFF">
                <a:alpha val="100000"/>
              </a:srgbClr>
            </a:solidFill>
          </p:spPr>
          <p:txBody>
            <a:bodyPr/>
            <a:lstStyle/>
            <a:p>
              <a:endParaRPr/>
            </a:p>
          </p:txBody>
        </p:sp>
        <p:sp>
          <p:nvSpPr>
            <p:cNvPr id="420" name="rc419"/>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1" name="rc420"/>
            <p:cNvSpPr/>
            <p:nvPr/>
          </p:nvSpPr>
          <p:spPr>
            <a:xfrm>
              <a:off x="18179974" y="3598789"/>
              <a:ext cx="274319" cy="274320"/>
            </a:xfrm>
            <a:prstGeom prst="rect">
              <a:avLst/>
            </a:prstGeom>
            <a:solidFill>
              <a:srgbClr val="FFFFFF">
                <a:alpha val="100000"/>
              </a:srgbClr>
            </a:solidFill>
          </p:spPr>
          <p:txBody>
            <a:bodyPr/>
            <a:lstStyle/>
            <a:p>
              <a:endParaRPr/>
            </a:p>
          </p:txBody>
        </p:sp>
        <p:sp>
          <p:nvSpPr>
            <p:cNvPr id="422" name="rc421"/>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3" name="tx422"/>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24" name="tx423"/>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25" name="tx424"/>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26" name="tx425"/>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27" name="Group 426"/>
          <p:cNvGrpSpPr/>
          <p:nvPr/>
        </p:nvGrpSpPr>
        <p:grpSpPr>
          <a:xfrm>
            <a:off x="6400800" y="6217920"/>
            <a:ext cx="5486400" cy="4251960"/>
            <a:chOff x="6400800" y="6217920"/>
            <a:chExt cx="5486400" cy="4251960"/>
          </a:xfrm>
        </p:grpSpPr>
        <p:sp>
          <p:nvSpPr>
            <p:cNvPr id="428"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29"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30" name="rc5"/>
            <p:cNvSpPr/>
            <p:nvPr/>
          </p:nvSpPr>
          <p:spPr>
            <a:xfrm>
              <a:off x="7280770" y="6510025"/>
              <a:ext cx="3980084" cy="2788960"/>
            </a:xfrm>
            <a:prstGeom prst="rect">
              <a:avLst/>
            </a:prstGeom>
            <a:solidFill>
              <a:srgbClr val="FFFFFF">
                <a:alpha val="100000"/>
              </a:srgbClr>
            </a:solidFill>
          </p:spPr>
          <p:txBody>
            <a:bodyPr/>
            <a:lstStyle/>
            <a:p>
              <a:endParaRPr/>
            </a:p>
          </p:txBody>
        </p:sp>
        <p:sp>
          <p:nvSpPr>
            <p:cNvPr id="431" name="pl6"/>
            <p:cNvSpPr/>
            <p:nvPr/>
          </p:nvSpPr>
          <p:spPr>
            <a:xfrm>
              <a:off x="7280770" y="8831029"/>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2" name="pl7"/>
            <p:cNvSpPr/>
            <p:nvPr/>
          </p:nvSpPr>
          <p:spPr>
            <a:xfrm>
              <a:off x="7280770" y="814865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3" name="pl8"/>
            <p:cNvSpPr/>
            <p:nvPr/>
          </p:nvSpPr>
          <p:spPr>
            <a:xfrm>
              <a:off x="7280770" y="7466286"/>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4" name="pl9"/>
            <p:cNvSpPr/>
            <p:nvPr/>
          </p:nvSpPr>
          <p:spPr>
            <a:xfrm>
              <a:off x="7280770" y="6783915"/>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5" name="pl10"/>
            <p:cNvSpPr/>
            <p:nvPr/>
          </p:nvSpPr>
          <p:spPr>
            <a:xfrm>
              <a:off x="7280770" y="9172214"/>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6" name="pl11"/>
            <p:cNvSpPr/>
            <p:nvPr/>
          </p:nvSpPr>
          <p:spPr>
            <a:xfrm>
              <a:off x="7280770" y="8489843"/>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7" name="pl12"/>
            <p:cNvSpPr/>
            <p:nvPr/>
          </p:nvSpPr>
          <p:spPr>
            <a:xfrm>
              <a:off x="7280770" y="7807472"/>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8" name="pl13"/>
            <p:cNvSpPr/>
            <p:nvPr/>
          </p:nvSpPr>
          <p:spPr>
            <a:xfrm>
              <a:off x="7280770" y="7125101"/>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9" name="rc14"/>
            <p:cNvSpPr/>
            <p:nvPr/>
          </p:nvSpPr>
          <p:spPr>
            <a:xfrm>
              <a:off x="7418967" y="7696928"/>
              <a:ext cx="386952" cy="1147475"/>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0" name="rc15"/>
            <p:cNvSpPr/>
            <p:nvPr/>
          </p:nvSpPr>
          <p:spPr>
            <a:xfrm>
              <a:off x="7971757" y="7976154"/>
              <a:ext cx="386952" cy="111199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1" name="rc16"/>
            <p:cNvSpPr/>
            <p:nvPr/>
          </p:nvSpPr>
          <p:spPr>
            <a:xfrm>
              <a:off x="8524546" y="8810285"/>
              <a:ext cx="386952" cy="327811"/>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2" name="rc17"/>
            <p:cNvSpPr/>
            <p:nvPr/>
          </p:nvSpPr>
          <p:spPr>
            <a:xfrm>
              <a:off x="9077336" y="9126905"/>
              <a:ext cx="386952" cy="4039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3" name="rc18"/>
            <p:cNvSpPr/>
            <p:nvPr/>
          </p:nvSpPr>
          <p:spPr>
            <a:xfrm>
              <a:off x="9630125" y="9158294"/>
              <a:ext cx="386952" cy="982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4" name="rc19"/>
            <p:cNvSpPr/>
            <p:nvPr/>
          </p:nvSpPr>
          <p:spPr>
            <a:xfrm>
              <a:off x="10182915" y="9162934"/>
              <a:ext cx="386952" cy="709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5" name="rc20"/>
            <p:cNvSpPr/>
            <p:nvPr/>
          </p:nvSpPr>
          <p:spPr>
            <a:xfrm>
              <a:off x="10735704" y="9169485"/>
              <a:ext cx="386952" cy="1910"/>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6" name="rc21"/>
            <p:cNvSpPr/>
            <p:nvPr/>
          </p:nvSpPr>
          <p:spPr>
            <a:xfrm>
              <a:off x="7418967" y="7437899"/>
              <a:ext cx="386952" cy="2590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22"/>
            <p:cNvSpPr/>
            <p:nvPr/>
          </p:nvSpPr>
          <p:spPr>
            <a:xfrm>
              <a:off x="7971757" y="7394774"/>
              <a:ext cx="386952" cy="5813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8" name="rc23"/>
            <p:cNvSpPr/>
            <p:nvPr/>
          </p:nvSpPr>
          <p:spPr>
            <a:xfrm>
              <a:off x="8524546" y="8730311"/>
              <a:ext cx="386952" cy="799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9" name="rc24"/>
            <p:cNvSpPr/>
            <p:nvPr/>
          </p:nvSpPr>
          <p:spPr>
            <a:xfrm>
              <a:off x="9077336" y="9117079"/>
              <a:ext cx="386952" cy="98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0" name="rc25"/>
            <p:cNvSpPr/>
            <p:nvPr/>
          </p:nvSpPr>
          <p:spPr>
            <a:xfrm>
              <a:off x="9630125" y="9155837"/>
              <a:ext cx="386952" cy="24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1" name="rc26"/>
            <p:cNvSpPr/>
            <p:nvPr/>
          </p:nvSpPr>
          <p:spPr>
            <a:xfrm>
              <a:off x="10182915" y="9161842"/>
              <a:ext cx="386952" cy="109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2" name="rc27"/>
            <p:cNvSpPr/>
            <p:nvPr/>
          </p:nvSpPr>
          <p:spPr>
            <a:xfrm>
              <a:off x="7418967" y="7434351"/>
              <a:ext cx="386952" cy="354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3" name="rc28"/>
            <p:cNvSpPr/>
            <p:nvPr/>
          </p:nvSpPr>
          <p:spPr>
            <a:xfrm>
              <a:off x="7971757" y="6636796"/>
              <a:ext cx="386952" cy="75797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4" name="rc29"/>
            <p:cNvSpPr/>
            <p:nvPr/>
          </p:nvSpPr>
          <p:spPr>
            <a:xfrm>
              <a:off x="8524546" y="8369746"/>
              <a:ext cx="386952" cy="36056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5" name="rc30"/>
            <p:cNvSpPr/>
            <p:nvPr/>
          </p:nvSpPr>
          <p:spPr>
            <a:xfrm>
              <a:off x="9077336" y="9073953"/>
              <a:ext cx="386952" cy="4312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6" name="rc31"/>
            <p:cNvSpPr/>
            <p:nvPr/>
          </p:nvSpPr>
          <p:spPr>
            <a:xfrm>
              <a:off x="9630125" y="9150651"/>
              <a:ext cx="386952" cy="518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7" name="rc32"/>
            <p:cNvSpPr/>
            <p:nvPr/>
          </p:nvSpPr>
          <p:spPr>
            <a:xfrm>
              <a:off x="10182915" y="9159659"/>
              <a:ext cx="386952" cy="2183"/>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8" name="rc33"/>
            <p:cNvSpPr/>
            <p:nvPr/>
          </p:nvSpPr>
          <p:spPr>
            <a:xfrm>
              <a:off x="10735704" y="9168939"/>
              <a:ext cx="386952" cy="54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9" name="rc34"/>
            <p:cNvSpPr/>
            <p:nvPr/>
          </p:nvSpPr>
          <p:spPr>
            <a:xfrm>
              <a:off x="7418967" y="8844403"/>
              <a:ext cx="386952" cy="32781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0" name="rc35"/>
            <p:cNvSpPr/>
            <p:nvPr/>
          </p:nvSpPr>
          <p:spPr>
            <a:xfrm>
              <a:off x="7971757" y="9088146"/>
              <a:ext cx="386952" cy="8406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1" name="rc36"/>
            <p:cNvSpPr/>
            <p:nvPr/>
          </p:nvSpPr>
          <p:spPr>
            <a:xfrm>
              <a:off x="8524546" y="9138096"/>
              <a:ext cx="386952" cy="3411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2" name="rc37"/>
            <p:cNvSpPr/>
            <p:nvPr/>
          </p:nvSpPr>
          <p:spPr>
            <a:xfrm>
              <a:off x="9077336" y="9167301"/>
              <a:ext cx="386952" cy="491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3" name="rc38"/>
            <p:cNvSpPr/>
            <p:nvPr/>
          </p:nvSpPr>
          <p:spPr>
            <a:xfrm>
              <a:off x="9630125" y="9168120"/>
              <a:ext cx="386952" cy="409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4" name="rc39"/>
            <p:cNvSpPr/>
            <p:nvPr/>
          </p:nvSpPr>
          <p:spPr>
            <a:xfrm>
              <a:off x="10182915" y="9170031"/>
              <a:ext cx="386952" cy="2183"/>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5" name="rc40"/>
            <p:cNvSpPr/>
            <p:nvPr/>
          </p:nvSpPr>
          <p:spPr>
            <a:xfrm>
              <a:off x="10735704" y="9171395"/>
              <a:ext cx="386952" cy="81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6" name="pl41"/>
            <p:cNvSpPr/>
            <p:nvPr/>
          </p:nvSpPr>
          <p:spPr>
            <a:xfrm>
              <a:off x="7612443" y="6867288"/>
              <a:ext cx="3316737" cy="2304448"/>
            </a:xfrm>
            <a:custGeom>
              <a:avLst/>
              <a:gdLst/>
              <a:ahLst/>
              <a:cxnLst/>
              <a:rect l="0" t="0" r="0" b="0"/>
              <a:pathLst>
                <a:path w="3316737" h="2304448">
                  <a:moveTo>
                    <a:pt x="0" y="0"/>
                  </a:moveTo>
                  <a:lnTo>
                    <a:pt x="552789" y="1436070"/>
                  </a:lnTo>
                  <a:lnTo>
                    <a:pt x="1105579" y="2073979"/>
                  </a:lnTo>
                  <a:lnTo>
                    <a:pt x="1658368" y="2276266"/>
                  </a:lnTo>
                  <a:lnTo>
                    <a:pt x="2211158" y="2301104"/>
                  </a:lnTo>
                  <a:lnTo>
                    <a:pt x="2763947" y="2303015"/>
                  </a:lnTo>
                  <a:lnTo>
                    <a:pt x="3316737" y="2304448"/>
                  </a:lnTo>
                </a:path>
              </a:pathLst>
            </a:custGeom>
            <a:ln w="40651" cap="flat">
              <a:solidFill>
                <a:srgbClr val="000000">
                  <a:alpha val="100000"/>
                </a:srgbClr>
              </a:solidFill>
              <a:prstDash val="solid"/>
              <a:round/>
            </a:ln>
          </p:spPr>
          <p:txBody>
            <a:bodyPr/>
            <a:lstStyle/>
            <a:p>
              <a:endParaRPr/>
            </a:p>
          </p:txBody>
        </p:sp>
        <p:sp>
          <p:nvSpPr>
            <p:cNvPr id="467" name="rc42"/>
            <p:cNvSpPr/>
            <p:nvPr/>
          </p:nvSpPr>
          <p:spPr>
            <a:xfrm>
              <a:off x="7280770" y="6510025"/>
              <a:ext cx="3980084" cy="2788960"/>
            </a:xfrm>
            <a:prstGeom prst="rect">
              <a:avLst/>
            </a:prstGeom>
            <a:ln w="13550" cap="rnd">
              <a:solidFill>
                <a:srgbClr val="333333">
                  <a:alpha val="100000"/>
                </a:srgbClr>
              </a:solidFill>
              <a:prstDash val="solid"/>
              <a:round/>
            </a:ln>
          </p:spPr>
          <p:txBody>
            <a:bodyPr/>
            <a:lstStyle/>
            <a:p>
              <a:endParaRPr/>
            </a:p>
          </p:txBody>
        </p:sp>
        <p:sp>
          <p:nvSpPr>
            <p:cNvPr id="468" name="tx43"/>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69" name="tx44"/>
            <p:cNvSpPr/>
            <p:nvPr/>
          </p:nvSpPr>
          <p:spPr>
            <a:xfrm>
              <a:off x="6801340" y="8467816"/>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2,500</a:t>
              </a:r>
            </a:p>
          </p:txBody>
        </p:sp>
        <p:sp>
          <p:nvSpPr>
            <p:cNvPr id="470" name="tx45"/>
            <p:cNvSpPr/>
            <p:nvPr/>
          </p:nvSpPr>
          <p:spPr>
            <a:xfrm>
              <a:off x="6801340" y="7785445"/>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5,000</a:t>
              </a:r>
            </a:p>
          </p:txBody>
        </p:sp>
        <p:sp>
          <p:nvSpPr>
            <p:cNvPr id="471" name="tx46"/>
            <p:cNvSpPr/>
            <p:nvPr/>
          </p:nvSpPr>
          <p:spPr>
            <a:xfrm>
              <a:off x="6801340" y="7103074"/>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7,500</a:t>
              </a:r>
            </a:p>
          </p:txBody>
        </p:sp>
        <p:sp>
          <p:nvSpPr>
            <p:cNvPr id="472" name="pl47"/>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3" name="pl48"/>
            <p:cNvSpPr/>
            <p:nvPr/>
          </p:nvSpPr>
          <p:spPr>
            <a:xfrm>
              <a:off x="7245975" y="84898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4" name="pl49"/>
            <p:cNvSpPr/>
            <p:nvPr/>
          </p:nvSpPr>
          <p:spPr>
            <a:xfrm>
              <a:off x="7245975" y="780747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5" name="pl50"/>
            <p:cNvSpPr/>
            <p:nvPr/>
          </p:nvSpPr>
          <p:spPr>
            <a:xfrm>
              <a:off x="7245975" y="712510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6" name="pl51"/>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7" name="pl52"/>
            <p:cNvSpPr/>
            <p:nvPr/>
          </p:nvSpPr>
          <p:spPr>
            <a:xfrm>
              <a:off x="11260854" y="845573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8" name="pl53"/>
            <p:cNvSpPr/>
            <p:nvPr/>
          </p:nvSpPr>
          <p:spPr>
            <a:xfrm>
              <a:off x="11260854" y="7739248"/>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9" name="pl54"/>
            <p:cNvSpPr/>
            <p:nvPr/>
          </p:nvSpPr>
          <p:spPr>
            <a:xfrm>
              <a:off x="11260854" y="702276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0" name="tx55"/>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81" name="tx56"/>
            <p:cNvSpPr/>
            <p:nvPr/>
          </p:nvSpPr>
          <p:spPr>
            <a:xfrm>
              <a:off x="11358911" y="8453350"/>
              <a:ext cx="254272"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a:t>
              </a:r>
            </a:p>
          </p:txBody>
        </p:sp>
        <p:sp>
          <p:nvSpPr>
            <p:cNvPr id="482" name="tx57"/>
            <p:cNvSpPr/>
            <p:nvPr/>
          </p:nvSpPr>
          <p:spPr>
            <a:xfrm>
              <a:off x="11358911" y="7736941"/>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600</a:t>
              </a:r>
            </a:p>
          </p:txBody>
        </p:sp>
        <p:sp>
          <p:nvSpPr>
            <p:cNvPr id="483" name="tx58"/>
            <p:cNvSpPr/>
            <p:nvPr/>
          </p:nvSpPr>
          <p:spPr>
            <a:xfrm>
              <a:off x="11358911" y="7020458"/>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900</a:t>
              </a:r>
            </a:p>
          </p:txBody>
        </p:sp>
        <p:sp>
          <p:nvSpPr>
            <p:cNvPr id="484" name="pl59"/>
            <p:cNvSpPr/>
            <p:nvPr/>
          </p:nvSpPr>
          <p:spPr>
            <a:xfrm>
              <a:off x="761244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5" name="pl60"/>
            <p:cNvSpPr/>
            <p:nvPr/>
          </p:nvSpPr>
          <p:spPr>
            <a:xfrm>
              <a:off x="81652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pl61"/>
            <p:cNvSpPr/>
            <p:nvPr/>
          </p:nvSpPr>
          <p:spPr>
            <a:xfrm>
              <a:off x="871802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pl62"/>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63"/>
            <p:cNvSpPr/>
            <p:nvPr/>
          </p:nvSpPr>
          <p:spPr>
            <a:xfrm>
              <a:off x="982360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64"/>
            <p:cNvSpPr/>
            <p:nvPr/>
          </p:nvSpPr>
          <p:spPr>
            <a:xfrm>
              <a:off x="103763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65"/>
            <p:cNvSpPr/>
            <p:nvPr/>
          </p:nvSpPr>
          <p:spPr>
            <a:xfrm>
              <a:off x="109291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tx66"/>
            <p:cNvSpPr/>
            <p:nvPr/>
          </p:nvSpPr>
          <p:spPr>
            <a:xfrm rot="-2700000">
              <a:off x="7502544"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92" name="tx67"/>
            <p:cNvSpPr/>
            <p:nvPr/>
          </p:nvSpPr>
          <p:spPr>
            <a:xfrm rot="-2700000">
              <a:off x="801563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93" name="tx68"/>
            <p:cNvSpPr/>
            <p:nvPr/>
          </p:nvSpPr>
          <p:spPr>
            <a:xfrm rot="-2700000">
              <a:off x="8567768"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94" name="tx69"/>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95" name="tx70"/>
            <p:cNvSpPr/>
            <p:nvPr/>
          </p:nvSpPr>
          <p:spPr>
            <a:xfrm rot="-2700000">
              <a:off x="952865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96" name="tx71"/>
            <p:cNvSpPr/>
            <p:nvPr/>
          </p:nvSpPr>
          <p:spPr>
            <a:xfrm rot="-2700000">
              <a:off x="1008142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97" name="tx72"/>
            <p:cNvSpPr/>
            <p:nvPr/>
          </p:nvSpPr>
          <p:spPr>
            <a:xfrm rot="-2700000">
              <a:off x="10746278"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98" name="tx73"/>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99" name="tx74"/>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00" name="tx75"/>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01" name="tx76"/>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02" name="rc77"/>
            <p:cNvSpPr/>
            <p:nvPr/>
          </p:nvSpPr>
          <p:spPr>
            <a:xfrm>
              <a:off x="6628303" y="10217410"/>
              <a:ext cx="1051268" cy="182880"/>
            </a:xfrm>
            <a:prstGeom prst="rect">
              <a:avLst/>
            </a:prstGeom>
            <a:solidFill>
              <a:srgbClr val="FFFFFF">
                <a:alpha val="100000"/>
              </a:srgbClr>
            </a:solidFill>
          </p:spPr>
          <p:txBody>
            <a:bodyPr/>
            <a:lstStyle/>
            <a:p>
              <a:endParaRPr/>
            </a:p>
          </p:txBody>
        </p:sp>
        <p:sp>
          <p:nvSpPr>
            <p:cNvPr id="503" name="rc78"/>
            <p:cNvSpPr/>
            <p:nvPr/>
          </p:nvSpPr>
          <p:spPr>
            <a:xfrm>
              <a:off x="6628303" y="10217410"/>
              <a:ext cx="182879" cy="182880"/>
            </a:xfrm>
            <a:prstGeom prst="rect">
              <a:avLst/>
            </a:prstGeom>
            <a:solidFill>
              <a:srgbClr val="FFFFFF">
                <a:alpha val="100000"/>
              </a:srgbClr>
            </a:solidFill>
          </p:spPr>
          <p:txBody>
            <a:bodyPr/>
            <a:lstStyle/>
            <a:p>
              <a:endParaRPr/>
            </a:p>
          </p:txBody>
        </p:sp>
        <p:sp>
          <p:nvSpPr>
            <p:cNvPr id="504" name="pl79"/>
            <p:cNvSpPr/>
            <p:nvPr/>
          </p:nvSpPr>
          <p:spPr>
            <a:xfrm>
              <a:off x="664659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05" name="tx80"/>
            <p:cNvSpPr/>
            <p:nvPr/>
          </p:nvSpPr>
          <p:spPr>
            <a:xfrm>
              <a:off x="691918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06" name="rc81"/>
            <p:cNvSpPr/>
            <p:nvPr/>
          </p:nvSpPr>
          <p:spPr>
            <a:xfrm>
              <a:off x="7859571" y="10217410"/>
              <a:ext cx="4027628" cy="182880"/>
            </a:xfrm>
            <a:prstGeom prst="rect">
              <a:avLst/>
            </a:prstGeom>
            <a:solidFill>
              <a:srgbClr val="FFFFFF">
                <a:alpha val="100000"/>
              </a:srgbClr>
            </a:solidFill>
          </p:spPr>
          <p:txBody>
            <a:bodyPr/>
            <a:lstStyle/>
            <a:p>
              <a:endParaRPr/>
            </a:p>
          </p:txBody>
        </p:sp>
        <p:sp>
          <p:nvSpPr>
            <p:cNvPr id="507" name="rc82"/>
            <p:cNvSpPr/>
            <p:nvPr/>
          </p:nvSpPr>
          <p:spPr>
            <a:xfrm>
              <a:off x="7859571" y="10217410"/>
              <a:ext cx="182879" cy="182880"/>
            </a:xfrm>
            <a:prstGeom prst="rect">
              <a:avLst/>
            </a:prstGeom>
            <a:solidFill>
              <a:srgbClr val="FFFFFF">
                <a:alpha val="100000"/>
              </a:srgbClr>
            </a:solidFill>
          </p:spPr>
          <p:txBody>
            <a:bodyPr/>
            <a:lstStyle/>
            <a:p>
              <a:endParaRPr/>
            </a:p>
          </p:txBody>
        </p:sp>
        <p:sp>
          <p:nvSpPr>
            <p:cNvPr id="508" name="rc83"/>
            <p:cNvSpPr/>
            <p:nvPr/>
          </p:nvSpPr>
          <p:spPr>
            <a:xfrm>
              <a:off x="786857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09" name="rc84"/>
            <p:cNvSpPr/>
            <p:nvPr/>
          </p:nvSpPr>
          <p:spPr>
            <a:xfrm>
              <a:off x="8950811" y="10217410"/>
              <a:ext cx="182879" cy="182880"/>
            </a:xfrm>
            <a:prstGeom prst="rect">
              <a:avLst/>
            </a:prstGeom>
            <a:solidFill>
              <a:srgbClr val="FFFFFF">
                <a:alpha val="100000"/>
              </a:srgbClr>
            </a:solidFill>
          </p:spPr>
          <p:txBody>
            <a:bodyPr/>
            <a:lstStyle/>
            <a:p>
              <a:endParaRPr/>
            </a:p>
          </p:txBody>
        </p:sp>
        <p:sp>
          <p:nvSpPr>
            <p:cNvPr id="510" name="rc85"/>
            <p:cNvSpPr/>
            <p:nvPr/>
          </p:nvSpPr>
          <p:spPr>
            <a:xfrm>
              <a:off x="895981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1" name="rc86"/>
            <p:cNvSpPr/>
            <p:nvPr/>
          </p:nvSpPr>
          <p:spPr>
            <a:xfrm>
              <a:off x="9876852" y="10217410"/>
              <a:ext cx="182879" cy="182880"/>
            </a:xfrm>
            <a:prstGeom prst="rect">
              <a:avLst/>
            </a:prstGeom>
            <a:solidFill>
              <a:srgbClr val="FFFFFF">
                <a:alpha val="100000"/>
              </a:srgbClr>
            </a:solidFill>
          </p:spPr>
          <p:txBody>
            <a:bodyPr/>
            <a:lstStyle/>
            <a:p>
              <a:endParaRPr/>
            </a:p>
          </p:txBody>
        </p:sp>
        <p:sp>
          <p:nvSpPr>
            <p:cNvPr id="512" name="rc87"/>
            <p:cNvSpPr/>
            <p:nvPr/>
          </p:nvSpPr>
          <p:spPr>
            <a:xfrm>
              <a:off x="9885852"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13" name="rc88"/>
            <p:cNvSpPr/>
            <p:nvPr/>
          </p:nvSpPr>
          <p:spPr>
            <a:xfrm>
              <a:off x="10879094" y="10217410"/>
              <a:ext cx="182879" cy="182880"/>
            </a:xfrm>
            <a:prstGeom prst="rect">
              <a:avLst/>
            </a:prstGeom>
            <a:solidFill>
              <a:srgbClr val="FFFFFF">
                <a:alpha val="100000"/>
              </a:srgbClr>
            </a:solidFill>
          </p:spPr>
          <p:txBody>
            <a:bodyPr/>
            <a:lstStyle/>
            <a:p>
              <a:endParaRPr/>
            </a:p>
          </p:txBody>
        </p:sp>
        <p:sp>
          <p:nvSpPr>
            <p:cNvPr id="514" name="rc89"/>
            <p:cNvSpPr/>
            <p:nvPr/>
          </p:nvSpPr>
          <p:spPr>
            <a:xfrm>
              <a:off x="1088809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15" name="tx90"/>
            <p:cNvSpPr/>
            <p:nvPr/>
          </p:nvSpPr>
          <p:spPr>
            <a:xfrm>
              <a:off x="815045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16" name="tx91"/>
            <p:cNvSpPr/>
            <p:nvPr/>
          </p:nvSpPr>
          <p:spPr>
            <a:xfrm>
              <a:off x="92416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17" name="tx92"/>
            <p:cNvSpPr/>
            <p:nvPr/>
          </p:nvSpPr>
          <p:spPr>
            <a:xfrm>
              <a:off x="1016773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18" name="tx93"/>
            <p:cNvSpPr/>
            <p:nvPr/>
          </p:nvSpPr>
          <p:spPr>
            <a:xfrm>
              <a:off x="1116997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19" name="tx94"/>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20" name="Group 519"/>
          <p:cNvGrpSpPr/>
          <p:nvPr/>
        </p:nvGrpSpPr>
        <p:grpSpPr>
          <a:xfrm>
            <a:off x="12527280" y="6217920"/>
            <a:ext cx="5486400" cy="4297680"/>
            <a:chOff x="12527280" y="6217920"/>
            <a:chExt cx="5486400" cy="4297680"/>
          </a:xfrm>
        </p:grpSpPr>
        <p:sp>
          <p:nvSpPr>
            <p:cNvPr id="521"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22"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23"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24"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5"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6"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7"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8"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9"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0"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1"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2"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3"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4"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5" name="pl17"/>
            <p:cNvSpPr/>
            <p:nvPr/>
          </p:nvSpPr>
          <p:spPr>
            <a:xfrm>
              <a:off x="13329440" y="6996567"/>
              <a:ext cx="4502097" cy="768224"/>
            </a:xfrm>
            <a:custGeom>
              <a:avLst/>
              <a:gdLst/>
              <a:ahLst/>
              <a:cxnLst/>
              <a:rect l="0" t="0" r="0" b="0"/>
              <a:pathLst>
                <a:path w="4502097" h="768224">
                  <a:moveTo>
                    <a:pt x="0" y="742617"/>
                  </a:moveTo>
                  <a:lnTo>
                    <a:pt x="187587" y="691402"/>
                  </a:lnTo>
                  <a:lnTo>
                    <a:pt x="375174" y="665794"/>
                  </a:lnTo>
                  <a:lnTo>
                    <a:pt x="562762" y="614579"/>
                  </a:lnTo>
                  <a:lnTo>
                    <a:pt x="750349" y="588972"/>
                  </a:lnTo>
                  <a:lnTo>
                    <a:pt x="937937" y="640187"/>
                  </a:lnTo>
                  <a:lnTo>
                    <a:pt x="1125524" y="691402"/>
                  </a:lnTo>
                  <a:lnTo>
                    <a:pt x="1313111" y="742617"/>
                  </a:lnTo>
                  <a:lnTo>
                    <a:pt x="1500699" y="768224"/>
                  </a:lnTo>
                  <a:lnTo>
                    <a:pt x="1688286" y="768224"/>
                  </a:lnTo>
                  <a:lnTo>
                    <a:pt x="1875874" y="742617"/>
                  </a:lnTo>
                  <a:lnTo>
                    <a:pt x="2063461" y="691402"/>
                  </a:lnTo>
                  <a:lnTo>
                    <a:pt x="2251048" y="588972"/>
                  </a:lnTo>
                  <a:lnTo>
                    <a:pt x="2438636" y="460934"/>
                  </a:lnTo>
                  <a:lnTo>
                    <a:pt x="2626223" y="384112"/>
                  </a:lnTo>
                  <a:lnTo>
                    <a:pt x="2813811" y="281682"/>
                  </a:lnTo>
                  <a:lnTo>
                    <a:pt x="3001398" y="281682"/>
                  </a:lnTo>
                  <a:lnTo>
                    <a:pt x="3188985" y="256074"/>
                  </a:lnTo>
                  <a:lnTo>
                    <a:pt x="3376573" y="179252"/>
                  </a:lnTo>
                  <a:lnTo>
                    <a:pt x="3564160" y="128037"/>
                  </a:lnTo>
                  <a:lnTo>
                    <a:pt x="3751748" y="76822"/>
                  </a:lnTo>
                  <a:lnTo>
                    <a:pt x="3939335" y="128037"/>
                  </a:lnTo>
                  <a:lnTo>
                    <a:pt x="4126923" y="102429"/>
                  </a:lnTo>
                  <a:lnTo>
                    <a:pt x="4314510" y="51214"/>
                  </a:lnTo>
                  <a:lnTo>
                    <a:pt x="4502097" y="0"/>
                  </a:lnTo>
                </a:path>
              </a:pathLst>
            </a:custGeom>
            <a:ln w="32521" cap="flat">
              <a:solidFill>
                <a:srgbClr val="5EB0E8">
                  <a:alpha val="100000"/>
                </a:srgbClr>
              </a:solidFill>
              <a:prstDash val="solid"/>
              <a:round/>
            </a:ln>
          </p:spPr>
          <p:txBody>
            <a:bodyPr/>
            <a:lstStyle/>
            <a:p>
              <a:endParaRPr/>
            </a:p>
          </p:txBody>
        </p:sp>
        <p:sp>
          <p:nvSpPr>
            <p:cNvPr id="536" name="pl18"/>
            <p:cNvSpPr/>
            <p:nvPr/>
          </p:nvSpPr>
          <p:spPr>
            <a:xfrm>
              <a:off x="15017727" y="7098997"/>
              <a:ext cx="2813811" cy="1331589"/>
            </a:xfrm>
            <a:custGeom>
              <a:avLst/>
              <a:gdLst/>
              <a:ahLst/>
              <a:cxnLst/>
              <a:rect l="0" t="0" r="0" b="0"/>
              <a:pathLst>
                <a:path w="2813811" h="1331589">
                  <a:moveTo>
                    <a:pt x="0" y="1331589"/>
                  </a:moveTo>
                  <a:lnTo>
                    <a:pt x="187587" y="1229159"/>
                  </a:lnTo>
                  <a:lnTo>
                    <a:pt x="375174" y="1126729"/>
                  </a:lnTo>
                  <a:lnTo>
                    <a:pt x="562762" y="1024299"/>
                  </a:lnTo>
                  <a:lnTo>
                    <a:pt x="750349" y="998692"/>
                  </a:lnTo>
                  <a:lnTo>
                    <a:pt x="937937" y="870654"/>
                  </a:lnTo>
                  <a:lnTo>
                    <a:pt x="1125524" y="717009"/>
                  </a:lnTo>
                  <a:lnTo>
                    <a:pt x="1313111" y="384112"/>
                  </a:lnTo>
                  <a:lnTo>
                    <a:pt x="1500699" y="384112"/>
                  </a:lnTo>
                  <a:lnTo>
                    <a:pt x="1688286" y="384112"/>
                  </a:lnTo>
                  <a:lnTo>
                    <a:pt x="1875874" y="204859"/>
                  </a:lnTo>
                  <a:lnTo>
                    <a:pt x="2063461" y="128037"/>
                  </a:lnTo>
                  <a:lnTo>
                    <a:pt x="2251048" y="76822"/>
                  </a:lnTo>
                  <a:lnTo>
                    <a:pt x="2438636" y="76822"/>
                  </a:lnTo>
                  <a:lnTo>
                    <a:pt x="2626223" y="51214"/>
                  </a:lnTo>
                  <a:lnTo>
                    <a:pt x="2813811" y="0"/>
                  </a:lnTo>
                </a:path>
              </a:pathLst>
            </a:custGeom>
            <a:ln w="32521" cap="flat">
              <a:solidFill>
                <a:srgbClr val="00A173">
                  <a:alpha val="100000"/>
                </a:srgbClr>
              </a:solidFill>
              <a:prstDash val="solid"/>
              <a:round/>
            </a:ln>
          </p:spPr>
          <p:txBody>
            <a:bodyPr/>
            <a:lstStyle/>
            <a:p>
              <a:endParaRPr/>
            </a:p>
          </p:txBody>
        </p:sp>
        <p:sp>
          <p:nvSpPr>
            <p:cNvPr id="537"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38"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39"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40"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41"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42"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43"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4"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5"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75"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76"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77"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78"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79"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80"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81"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82"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83"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84"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85"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86"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87"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88"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89"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90"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91"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92"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93"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94"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95"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96"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97"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98"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99"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00"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01"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02"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03"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04"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05"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06" name="Group 605"/>
          <p:cNvGrpSpPr/>
          <p:nvPr/>
        </p:nvGrpSpPr>
        <p:grpSpPr>
          <a:xfrm>
            <a:off x="594360" y="6217920"/>
            <a:ext cx="5562295" cy="3683039"/>
            <a:chOff x="594360" y="6217920"/>
            <a:chExt cx="5562295" cy="3683039"/>
          </a:xfrm>
        </p:grpSpPr>
        <p:sp>
          <p:nvSpPr>
            <p:cNvPr id="607" name="rc3"/>
            <p:cNvSpPr/>
            <p:nvPr/>
          </p:nvSpPr>
          <p:spPr>
            <a:xfrm>
              <a:off x="594360" y="6217920"/>
              <a:ext cx="5562295" cy="368303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08" name="rc4"/>
            <p:cNvSpPr/>
            <p:nvPr/>
          </p:nvSpPr>
          <p:spPr>
            <a:xfrm>
              <a:off x="2679741" y="6597150"/>
              <a:ext cx="3407324" cy="201087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09" name="rc5"/>
            <p:cNvSpPr/>
            <p:nvPr/>
          </p:nvSpPr>
          <p:spPr>
            <a:xfrm>
              <a:off x="2707670" y="6625079"/>
              <a:ext cx="279288" cy="279288"/>
            </a:xfrm>
            <a:prstGeom prst="rect">
              <a:avLst/>
            </a:prstGeom>
            <a:solidFill>
              <a:srgbClr val="F75A3E">
                <a:alpha val="100000"/>
              </a:srgbClr>
            </a:solidFill>
            <a:ln w="5420" cap="flat">
              <a:solidFill>
                <a:srgbClr val="FFFFFF">
                  <a:alpha val="100000"/>
                </a:srgbClr>
              </a:solidFill>
              <a:prstDash val="solid"/>
              <a:miter/>
            </a:ln>
          </p:spPr>
          <p:txBody>
            <a:bodyPr/>
            <a:lstStyle/>
            <a:p>
              <a:endParaRPr/>
            </a:p>
          </p:txBody>
        </p:sp>
        <p:sp>
          <p:nvSpPr>
            <p:cNvPr id="610" name="rc6"/>
            <p:cNvSpPr/>
            <p:nvPr/>
          </p:nvSpPr>
          <p:spPr>
            <a:xfrm>
              <a:off x="2986959" y="6625079"/>
              <a:ext cx="279288" cy="279288"/>
            </a:xfrm>
            <a:prstGeom prst="rect">
              <a:avLst/>
            </a:prstGeom>
            <a:solidFill>
              <a:srgbClr val="FB6D4C">
                <a:alpha val="100000"/>
              </a:srgbClr>
            </a:solidFill>
            <a:ln w="5420" cap="flat">
              <a:solidFill>
                <a:srgbClr val="FFFFFF">
                  <a:alpha val="100000"/>
                </a:srgbClr>
              </a:solidFill>
              <a:prstDash val="solid"/>
              <a:miter/>
            </a:ln>
          </p:spPr>
          <p:txBody>
            <a:bodyPr/>
            <a:lstStyle/>
            <a:p>
              <a:endParaRPr/>
            </a:p>
          </p:txBody>
        </p:sp>
        <p:sp>
          <p:nvSpPr>
            <p:cNvPr id="611" name="rc7"/>
            <p:cNvSpPr/>
            <p:nvPr/>
          </p:nvSpPr>
          <p:spPr>
            <a:xfrm>
              <a:off x="3266248" y="6625079"/>
              <a:ext cx="279288" cy="279288"/>
            </a:xfrm>
            <a:prstGeom prst="rect">
              <a:avLst/>
            </a:prstGeom>
            <a:solidFill>
              <a:srgbClr val="F75A3F">
                <a:alpha val="100000"/>
              </a:srgbClr>
            </a:solidFill>
            <a:ln w="5420" cap="flat">
              <a:solidFill>
                <a:srgbClr val="FFFFFF">
                  <a:alpha val="100000"/>
                </a:srgbClr>
              </a:solidFill>
              <a:prstDash val="solid"/>
              <a:miter/>
            </a:ln>
          </p:spPr>
          <p:txBody>
            <a:bodyPr/>
            <a:lstStyle/>
            <a:p>
              <a:endParaRPr/>
            </a:p>
          </p:txBody>
        </p:sp>
        <p:sp>
          <p:nvSpPr>
            <p:cNvPr id="612" name="rc8"/>
            <p:cNvSpPr/>
            <p:nvPr/>
          </p:nvSpPr>
          <p:spPr>
            <a:xfrm>
              <a:off x="3545537" y="6625079"/>
              <a:ext cx="279288" cy="279288"/>
            </a:xfrm>
            <a:prstGeom prst="rect">
              <a:avLst/>
            </a:prstGeom>
            <a:solidFill>
              <a:srgbClr val="FC7C5B">
                <a:alpha val="100000"/>
              </a:srgbClr>
            </a:solidFill>
            <a:ln w="5420" cap="flat">
              <a:solidFill>
                <a:srgbClr val="FFFFFF">
                  <a:alpha val="100000"/>
                </a:srgbClr>
              </a:solidFill>
              <a:prstDash val="solid"/>
              <a:miter/>
            </a:ln>
          </p:spPr>
          <p:txBody>
            <a:bodyPr/>
            <a:lstStyle/>
            <a:p>
              <a:endParaRPr/>
            </a:p>
          </p:txBody>
        </p:sp>
        <p:sp>
          <p:nvSpPr>
            <p:cNvPr id="613" name="rc9"/>
            <p:cNvSpPr/>
            <p:nvPr/>
          </p:nvSpPr>
          <p:spPr>
            <a:xfrm>
              <a:off x="3824826" y="6625079"/>
              <a:ext cx="279288" cy="279288"/>
            </a:xfrm>
            <a:prstGeom prst="rect">
              <a:avLst/>
            </a:prstGeom>
            <a:solidFill>
              <a:srgbClr val="FC8767">
                <a:alpha val="100000"/>
              </a:srgbClr>
            </a:solidFill>
            <a:ln w="5420" cap="flat">
              <a:solidFill>
                <a:srgbClr val="FFFFFF">
                  <a:alpha val="100000"/>
                </a:srgbClr>
              </a:solidFill>
              <a:prstDash val="solid"/>
              <a:miter/>
            </a:ln>
          </p:spPr>
          <p:txBody>
            <a:bodyPr/>
            <a:lstStyle/>
            <a:p>
              <a:endParaRPr/>
            </a:p>
          </p:txBody>
        </p:sp>
        <p:sp>
          <p:nvSpPr>
            <p:cNvPr id="614" name="rc10"/>
            <p:cNvSpPr/>
            <p:nvPr/>
          </p:nvSpPr>
          <p:spPr>
            <a:xfrm>
              <a:off x="4104115" y="6625079"/>
              <a:ext cx="279288" cy="279288"/>
            </a:xfrm>
            <a:prstGeom prst="rect">
              <a:avLst/>
            </a:prstGeom>
            <a:solidFill>
              <a:srgbClr val="FB7251">
                <a:alpha val="100000"/>
              </a:srgbClr>
            </a:solidFill>
            <a:ln w="5420" cap="flat">
              <a:solidFill>
                <a:srgbClr val="FFFFFF">
                  <a:alpha val="100000"/>
                </a:srgbClr>
              </a:solidFill>
              <a:prstDash val="solid"/>
              <a:miter/>
            </a:ln>
          </p:spPr>
          <p:txBody>
            <a:bodyPr/>
            <a:lstStyle/>
            <a:p>
              <a:endParaRPr/>
            </a:p>
          </p:txBody>
        </p:sp>
        <p:sp>
          <p:nvSpPr>
            <p:cNvPr id="615" name="rc11"/>
            <p:cNvSpPr/>
            <p:nvPr/>
          </p:nvSpPr>
          <p:spPr>
            <a:xfrm>
              <a:off x="4383404" y="6625079"/>
              <a:ext cx="279288" cy="279288"/>
            </a:xfrm>
            <a:prstGeom prst="rect">
              <a:avLst/>
            </a:prstGeom>
            <a:solidFill>
              <a:srgbClr val="F5533A">
                <a:alpha val="100000"/>
              </a:srgbClr>
            </a:solidFill>
            <a:ln w="5420" cap="flat">
              <a:solidFill>
                <a:srgbClr val="FFFFFF">
                  <a:alpha val="100000"/>
                </a:srgbClr>
              </a:solidFill>
              <a:prstDash val="solid"/>
              <a:miter/>
            </a:ln>
          </p:spPr>
          <p:txBody>
            <a:bodyPr/>
            <a:lstStyle/>
            <a:p>
              <a:endParaRPr/>
            </a:p>
          </p:txBody>
        </p:sp>
        <p:sp>
          <p:nvSpPr>
            <p:cNvPr id="616" name="rc12"/>
            <p:cNvSpPr/>
            <p:nvPr/>
          </p:nvSpPr>
          <p:spPr>
            <a:xfrm>
              <a:off x="4662692" y="6625079"/>
              <a:ext cx="279288" cy="279288"/>
            </a:xfrm>
            <a:prstGeom prst="rect">
              <a:avLst/>
            </a:prstGeom>
            <a:solidFill>
              <a:srgbClr val="B80F17">
                <a:alpha val="100000"/>
              </a:srgbClr>
            </a:solidFill>
            <a:ln w="5420" cap="flat">
              <a:solidFill>
                <a:srgbClr val="FFFFFF">
                  <a:alpha val="100000"/>
                </a:srgbClr>
              </a:solidFill>
              <a:prstDash val="solid"/>
              <a:miter/>
            </a:ln>
          </p:spPr>
          <p:txBody>
            <a:bodyPr/>
            <a:lstStyle/>
            <a:p>
              <a:endParaRPr/>
            </a:p>
          </p:txBody>
        </p:sp>
        <p:sp>
          <p:nvSpPr>
            <p:cNvPr id="617" name="rc13"/>
            <p:cNvSpPr/>
            <p:nvPr/>
          </p:nvSpPr>
          <p:spPr>
            <a:xfrm>
              <a:off x="4941981" y="6625079"/>
              <a:ext cx="279288" cy="279288"/>
            </a:xfrm>
            <a:prstGeom prst="rect">
              <a:avLst/>
            </a:prstGeom>
            <a:solidFill>
              <a:srgbClr val="E53228">
                <a:alpha val="100000"/>
              </a:srgbClr>
            </a:solidFill>
            <a:ln w="5420" cap="flat">
              <a:solidFill>
                <a:srgbClr val="FFFFFF">
                  <a:alpha val="100000"/>
                </a:srgbClr>
              </a:solidFill>
              <a:prstDash val="solid"/>
              <a:miter/>
            </a:ln>
          </p:spPr>
          <p:txBody>
            <a:bodyPr/>
            <a:lstStyle/>
            <a:p>
              <a:endParaRPr/>
            </a:p>
          </p:txBody>
        </p:sp>
        <p:sp>
          <p:nvSpPr>
            <p:cNvPr id="618" name="rc14"/>
            <p:cNvSpPr/>
            <p:nvPr/>
          </p:nvSpPr>
          <p:spPr>
            <a:xfrm>
              <a:off x="5221270" y="6625079"/>
              <a:ext cx="279288" cy="279288"/>
            </a:xfrm>
            <a:prstGeom prst="rect">
              <a:avLst/>
            </a:prstGeom>
            <a:solidFill>
              <a:srgbClr val="DC2A24">
                <a:alpha val="100000"/>
              </a:srgbClr>
            </a:solidFill>
            <a:ln w="5420" cap="flat">
              <a:solidFill>
                <a:srgbClr val="FFFFFF">
                  <a:alpha val="100000"/>
                </a:srgbClr>
              </a:solidFill>
              <a:prstDash val="solid"/>
              <a:miter/>
            </a:ln>
          </p:spPr>
          <p:txBody>
            <a:bodyPr/>
            <a:lstStyle/>
            <a:p>
              <a:endParaRPr/>
            </a:p>
          </p:txBody>
        </p:sp>
        <p:sp>
          <p:nvSpPr>
            <p:cNvPr id="619" name="rc15"/>
            <p:cNvSpPr/>
            <p:nvPr/>
          </p:nvSpPr>
          <p:spPr>
            <a:xfrm>
              <a:off x="5500559" y="6625079"/>
              <a:ext cx="279288" cy="279288"/>
            </a:xfrm>
            <a:prstGeom prst="rect">
              <a:avLst/>
            </a:prstGeom>
            <a:solidFill>
              <a:srgbClr val="C9171C">
                <a:alpha val="100000"/>
              </a:srgbClr>
            </a:solidFill>
            <a:ln w="5420" cap="flat">
              <a:solidFill>
                <a:srgbClr val="FFFFFF">
                  <a:alpha val="100000"/>
                </a:srgbClr>
              </a:solidFill>
              <a:prstDash val="solid"/>
              <a:miter/>
            </a:ln>
          </p:spPr>
          <p:txBody>
            <a:bodyPr/>
            <a:lstStyle/>
            <a:p>
              <a:endParaRPr/>
            </a:p>
          </p:txBody>
        </p:sp>
        <p:sp>
          <p:nvSpPr>
            <p:cNvPr id="620" name="rc16"/>
            <p:cNvSpPr/>
            <p:nvPr/>
          </p:nvSpPr>
          <p:spPr>
            <a:xfrm>
              <a:off x="5779848" y="6625079"/>
              <a:ext cx="279288" cy="279288"/>
            </a:xfrm>
            <a:prstGeom prst="rect">
              <a:avLst/>
            </a:prstGeom>
            <a:solidFill>
              <a:srgbClr val="F14330">
                <a:alpha val="100000"/>
              </a:srgbClr>
            </a:solidFill>
            <a:ln w="5420" cap="flat">
              <a:solidFill>
                <a:srgbClr val="FFFFFF">
                  <a:alpha val="100000"/>
                </a:srgbClr>
              </a:solidFill>
              <a:prstDash val="solid"/>
              <a:miter/>
            </a:ln>
          </p:spPr>
          <p:txBody>
            <a:bodyPr/>
            <a:lstStyle/>
            <a:p>
              <a:endParaRPr/>
            </a:p>
          </p:txBody>
        </p:sp>
        <p:sp>
          <p:nvSpPr>
            <p:cNvPr id="621" name="rc17"/>
            <p:cNvSpPr/>
            <p:nvPr/>
          </p:nvSpPr>
          <p:spPr>
            <a:xfrm>
              <a:off x="2707670" y="6904368"/>
              <a:ext cx="279288" cy="279288"/>
            </a:xfrm>
            <a:prstGeom prst="rect">
              <a:avLst/>
            </a:prstGeom>
            <a:solidFill>
              <a:srgbClr val="C6161B">
                <a:alpha val="100000"/>
              </a:srgbClr>
            </a:solidFill>
            <a:ln w="5420" cap="flat">
              <a:solidFill>
                <a:srgbClr val="FFFFFF">
                  <a:alpha val="100000"/>
                </a:srgbClr>
              </a:solidFill>
              <a:prstDash val="solid"/>
              <a:miter/>
            </a:ln>
          </p:spPr>
          <p:txBody>
            <a:bodyPr/>
            <a:lstStyle/>
            <a:p>
              <a:endParaRPr/>
            </a:p>
          </p:txBody>
        </p:sp>
        <p:sp>
          <p:nvSpPr>
            <p:cNvPr id="622" name="rc18"/>
            <p:cNvSpPr/>
            <p:nvPr/>
          </p:nvSpPr>
          <p:spPr>
            <a:xfrm>
              <a:off x="2986959" y="6904368"/>
              <a:ext cx="279288" cy="279288"/>
            </a:xfrm>
            <a:prstGeom prst="rect">
              <a:avLst/>
            </a:prstGeom>
            <a:solidFill>
              <a:srgbClr val="E43227">
                <a:alpha val="100000"/>
              </a:srgbClr>
            </a:solidFill>
            <a:ln w="5420" cap="flat">
              <a:solidFill>
                <a:srgbClr val="FFFFFF">
                  <a:alpha val="100000"/>
                </a:srgbClr>
              </a:solidFill>
              <a:prstDash val="solid"/>
              <a:miter/>
            </a:ln>
          </p:spPr>
          <p:txBody>
            <a:bodyPr/>
            <a:lstStyle/>
            <a:p>
              <a:endParaRPr/>
            </a:p>
          </p:txBody>
        </p:sp>
        <p:sp>
          <p:nvSpPr>
            <p:cNvPr id="623" name="rc19"/>
            <p:cNvSpPr/>
            <p:nvPr/>
          </p:nvSpPr>
          <p:spPr>
            <a:xfrm>
              <a:off x="3266248" y="6904368"/>
              <a:ext cx="279288" cy="279288"/>
            </a:xfrm>
            <a:prstGeom prst="rect">
              <a:avLst/>
            </a:prstGeom>
            <a:solidFill>
              <a:srgbClr val="FC7655">
                <a:alpha val="100000"/>
              </a:srgbClr>
            </a:solidFill>
            <a:ln w="5420" cap="flat">
              <a:solidFill>
                <a:srgbClr val="FFFFFF">
                  <a:alpha val="100000"/>
                </a:srgbClr>
              </a:solidFill>
              <a:prstDash val="solid"/>
              <a:miter/>
            </a:ln>
          </p:spPr>
          <p:txBody>
            <a:bodyPr/>
            <a:lstStyle/>
            <a:p>
              <a:endParaRPr/>
            </a:p>
          </p:txBody>
        </p:sp>
        <p:sp>
          <p:nvSpPr>
            <p:cNvPr id="624" name="rc20"/>
            <p:cNvSpPr/>
            <p:nvPr/>
          </p:nvSpPr>
          <p:spPr>
            <a:xfrm>
              <a:off x="3545537" y="6904368"/>
              <a:ext cx="279288" cy="279288"/>
            </a:xfrm>
            <a:prstGeom prst="rect">
              <a:avLst/>
            </a:prstGeom>
            <a:solidFill>
              <a:srgbClr val="FC8B6B">
                <a:alpha val="100000"/>
              </a:srgbClr>
            </a:solidFill>
            <a:ln w="5420" cap="flat">
              <a:solidFill>
                <a:srgbClr val="FFFFFF">
                  <a:alpha val="100000"/>
                </a:srgbClr>
              </a:solidFill>
              <a:prstDash val="solid"/>
              <a:miter/>
            </a:ln>
          </p:spPr>
          <p:txBody>
            <a:bodyPr/>
            <a:lstStyle/>
            <a:p>
              <a:endParaRPr/>
            </a:p>
          </p:txBody>
        </p:sp>
        <p:sp>
          <p:nvSpPr>
            <p:cNvPr id="625" name="rc21"/>
            <p:cNvSpPr/>
            <p:nvPr/>
          </p:nvSpPr>
          <p:spPr>
            <a:xfrm>
              <a:off x="3824826" y="6904368"/>
              <a:ext cx="279288" cy="279288"/>
            </a:xfrm>
            <a:prstGeom prst="rect">
              <a:avLst/>
            </a:prstGeom>
            <a:solidFill>
              <a:srgbClr val="FC7C5B">
                <a:alpha val="100000"/>
              </a:srgbClr>
            </a:solidFill>
            <a:ln w="5420" cap="flat">
              <a:solidFill>
                <a:srgbClr val="FFFFFF">
                  <a:alpha val="100000"/>
                </a:srgbClr>
              </a:solidFill>
              <a:prstDash val="solid"/>
              <a:miter/>
            </a:ln>
          </p:spPr>
          <p:txBody>
            <a:bodyPr/>
            <a:lstStyle/>
            <a:p>
              <a:endParaRPr/>
            </a:p>
          </p:txBody>
        </p:sp>
        <p:sp>
          <p:nvSpPr>
            <p:cNvPr id="626" name="rc22"/>
            <p:cNvSpPr/>
            <p:nvPr/>
          </p:nvSpPr>
          <p:spPr>
            <a:xfrm>
              <a:off x="4104115" y="6904368"/>
              <a:ext cx="279288" cy="279288"/>
            </a:xfrm>
            <a:prstGeom prst="rect">
              <a:avLst/>
            </a:prstGeom>
            <a:solidFill>
              <a:srgbClr val="F85E41">
                <a:alpha val="100000"/>
              </a:srgbClr>
            </a:solidFill>
            <a:ln w="5420" cap="flat">
              <a:solidFill>
                <a:srgbClr val="FFFFFF">
                  <a:alpha val="100000"/>
                </a:srgbClr>
              </a:solidFill>
              <a:prstDash val="solid"/>
              <a:miter/>
            </a:ln>
          </p:spPr>
          <p:txBody>
            <a:bodyPr/>
            <a:lstStyle/>
            <a:p>
              <a:endParaRPr/>
            </a:p>
          </p:txBody>
        </p:sp>
        <p:sp>
          <p:nvSpPr>
            <p:cNvPr id="627" name="rc23"/>
            <p:cNvSpPr/>
            <p:nvPr/>
          </p:nvSpPr>
          <p:spPr>
            <a:xfrm>
              <a:off x="4383404" y="6904368"/>
              <a:ext cx="279288" cy="279288"/>
            </a:xfrm>
            <a:prstGeom prst="rect">
              <a:avLst/>
            </a:prstGeom>
            <a:solidFill>
              <a:srgbClr val="FB6D4D">
                <a:alpha val="100000"/>
              </a:srgbClr>
            </a:solidFill>
            <a:ln w="5420" cap="flat">
              <a:solidFill>
                <a:srgbClr val="FFFFFF">
                  <a:alpha val="100000"/>
                </a:srgbClr>
              </a:solidFill>
              <a:prstDash val="solid"/>
              <a:miter/>
            </a:ln>
          </p:spPr>
          <p:txBody>
            <a:bodyPr/>
            <a:lstStyle/>
            <a:p>
              <a:endParaRPr/>
            </a:p>
          </p:txBody>
        </p:sp>
        <p:sp>
          <p:nvSpPr>
            <p:cNvPr id="628" name="rc24"/>
            <p:cNvSpPr/>
            <p:nvPr/>
          </p:nvSpPr>
          <p:spPr>
            <a:xfrm>
              <a:off x="4662692" y="6904368"/>
              <a:ext cx="279288" cy="279288"/>
            </a:xfrm>
            <a:prstGeom prst="rect">
              <a:avLst/>
            </a:prstGeom>
            <a:solidFill>
              <a:srgbClr val="F75C40">
                <a:alpha val="100000"/>
              </a:srgbClr>
            </a:solidFill>
            <a:ln w="5420" cap="flat">
              <a:solidFill>
                <a:srgbClr val="FFFFFF">
                  <a:alpha val="100000"/>
                </a:srgbClr>
              </a:solidFill>
              <a:prstDash val="solid"/>
              <a:miter/>
            </a:ln>
          </p:spPr>
          <p:txBody>
            <a:bodyPr/>
            <a:lstStyle/>
            <a:p>
              <a:endParaRPr/>
            </a:p>
          </p:txBody>
        </p:sp>
        <p:sp>
          <p:nvSpPr>
            <p:cNvPr id="629" name="rc25"/>
            <p:cNvSpPr/>
            <p:nvPr/>
          </p:nvSpPr>
          <p:spPr>
            <a:xfrm>
              <a:off x="4941981" y="6904368"/>
              <a:ext cx="279288" cy="279288"/>
            </a:xfrm>
            <a:prstGeom prst="rect">
              <a:avLst/>
            </a:prstGeom>
            <a:solidFill>
              <a:srgbClr val="FA6848">
                <a:alpha val="100000"/>
              </a:srgbClr>
            </a:solidFill>
            <a:ln w="5420" cap="flat">
              <a:solidFill>
                <a:srgbClr val="FFFFFF">
                  <a:alpha val="100000"/>
                </a:srgbClr>
              </a:solidFill>
              <a:prstDash val="solid"/>
              <a:miter/>
            </a:ln>
          </p:spPr>
          <p:txBody>
            <a:bodyPr/>
            <a:lstStyle/>
            <a:p>
              <a:endParaRPr/>
            </a:p>
          </p:txBody>
        </p:sp>
        <p:sp>
          <p:nvSpPr>
            <p:cNvPr id="630" name="rc26"/>
            <p:cNvSpPr/>
            <p:nvPr/>
          </p:nvSpPr>
          <p:spPr>
            <a:xfrm>
              <a:off x="5221270" y="6904368"/>
              <a:ext cx="279288" cy="279288"/>
            </a:xfrm>
            <a:prstGeom prst="rect">
              <a:avLst/>
            </a:prstGeom>
            <a:solidFill>
              <a:srgbClr val="FB7050">
                <a:alpha val="100000"/>
              </a:srgbClr>
            </a:solidFill>
            <a:ln w="5420" cap="flat">
              <a:solidFill>
                <a:srgbClr val="FFFFFF">
                  <a:alpha val="100000"/>
                </a:srgbClr>
              </a:solidFill>
              <a:prstDash val="solid"/>
              <a:miter/>
            </a:ln>
          </p:spPr>
          <p:txBody>
            <a:bodyPr/>
            <a:lstStyle/>
            <a:p>
              <a:endParaRPr/>
            </a:p>
          </p:txBody>
        </p:sp>
        <p:sp>
          <p:nvSpPr>
            <p:cNvPr id="631" name="rc27"/>
            <p:cNvSpPr/>
            <p:nvPr/>
          </p:nvSpPr>
          <p:spPr>
            <a:xfrm>
              <a:off x="5500559" y="6904368"/>
              <a:ext cx="279288" cy="279288"/>
            </a:xfrm>
            <a:prstGeom prst="rect">
              <a:avLst/>
            </a:prstGeom>
            <a:solidFill>
              <a:srgbClr val="F86043">
                <a:alpha val="100000"/>
              </a:srgbClr>
            </a:solidFill>
            <a:ln w="5420" cap="flat">
              <a:solidFill>
                <a:srgbClr val="FFFFFF">
                  <a:alpha val="100000"/>
                </a:srgbClr>
              </a:solidFill>
              <a:prstDash val="solid"/>
              <a:miter/>
            </a:ln>
          </p:spPr>
          <p:txBody>
            <a:bodyPr/>
            <a:lstStyle/>
            <a:p>
              <a:endParaRPr/>
            </a:p>
          </p:txBody>
        </p:sp>
        <p:sp>
          <p:nvSpPr>
            <p:cNvPr id="632" name="rc28"/>
            <p:cNvSpPr/>
            <p:nvPr/>
          </p:nvSpPr>
          <p:spPr>
            <a:xfrm>
              <a:off x="5779848" y="6904368"/>
              <a:ext cx="279288" cy="279288"/>
            </a:xfrm>
            <a:prstGeom prst="rect">
              <a:avLst/>
            </a:prstGeom>
            <a:solidFill>
              <a:srgbClr val="F86042">
                <a:alpha val="100000"/>
              </a:srgbClr>
            </a:solidFill>
            <a:ln w="5420" cap="flat">
              <a:solidFill>
                <a:srgbClr val="FFFFFF">
                  <a:alpha val="100000"/>
                </a:srgbClr>
              </a:solidFill>
              <a:prstDash val="solid"/>
              <a:miter/>
            </a:ln>
          </p:spPr>
          <p:txBody>
            <a:bodyPr/>
            <a:lstStyle/>
            <a:p>
              <a:endParaRPr/>
            </a:p>
          </p:txBody>
        </p:sp>
        <p:sp>
          <p:nvSpPr>
            <p:cNvPr id="633" name="rc29"/>
            <p:cNvSpPr/>
            <p:nvPr/>
          </p:nvSpPr>
          <p:spPr>
            <a:xfrm>
              <a:off x="2707670" y="7183657"/>
              <a:ext cx="279288" cy="279288"/>
            </a:xfrm>
            <a:prstGeom prst="rect">
              <a:avLst/>
            </a:prstGeom>
            <a:solidFill>
              <a:srgbClr val="FB6A4A">
                <a:alpha val="100000"/>
              </a:srgbClr>
            </a:solidFill>
            <a:ln w="5420" cap="flat">
              <a:solidFill>
                <a:srgbClr val="FFFFFF">
                  <a:alpha val="100000"/>
                </a:srgbClr>
              </a:solidFill>
              <a:prstDash val="solid"/>
              <a:miter/>
            </a:ln>
          </p:spPr>
          <p:txBody>
            <a:bodyPr/>
            <a:lstStyle/>
            <a:p>
              <a:endParaRPr/>
            </a:p>
          </p:txBody>
        </p:sp>
        <p:sp>
          <p:nvSpPr>
            <p:cNvPr id="634" name="rc30"/>
            <p:cNvSpPr/>
            <p:nvPr/>
          </p:nvSpPr>
          <p:spPr>
            <a:xfrm>
              <a:off x="2986959" y="7183657"/>
              <a:ext cx="279288" cy="279288"/>
            </a:xfrm>
            <a:prstGeom prst="rect">
              <a:avLst/>
            </a:prstGeom>
            <a:solidFill>
              <a:srgbClr val="FC8E6E">
                <a:alpha val="100000"/>
              </a:srgbClr>
            </a:solidFill>
            <a:ln w="5420" cap="flat">
              <a:solidFill>
                <a:srgbClr val="FFFFFF">
                  <a:alpha val="100000"/>
                </a:srgbClr>
              </a:solidFill>
              <a:prstDash val="solid"/>
              <a:miter/>
            </a:ln>
          </p:spPr>
          <p:txBody>
            <a:bodyPr/>
            <a:lstStyle/>
            <a:p>
              <a:endParaRPr/>
            </a:p>
          </p:txBody>
        </p:sp>
        <p:sp>
          <p:nvSpPr>
            <p:cNvPr id="635" name="rc31"/>
            <p:cNvSpPr/>
            <p:nvPr/>
          </p:nvSpPr>
          <p:spPr>
            <a:xfrm>
              <a:off x="3266248" y="7183657"/>
              <a:ext cx="279288" cy="279288"/>
            </a:xfrm>
            <a:prstGeom prst="rect">
              <a:avLst/>
            </a:prstGeom>
            <a:solidFill>
              <a:srgbClr val="FDB397">
                <a:alpha val="100000"/>
              </a:srgbClr>
            </a:solidFill>
            <a:ln w="5420" cap="flat">
              <a:solidFill>
                <a:srgbClr val="FFFFFF">
                  <a:alpha val="100000"/>
                </a:srgbClr>
              </a:solidFill>
              <a:prstDash val="solid"/>
              <a:miter/>
            </a:ln>
          </p:spPr>
          <p:txBody>
            <a:bodyPr/>
            <a:lstStyle/>
            <a:p>
              <a:endParaRPr/>
            </a:p>
          </p:txBody>
        </p:sp>
        <p:sp>
          <p:nvSpPr>
            <p:cNvPr id="636" name="rc32"/>
            <p:cNvSpPr/>
            <p:nvPr/>
          </p:nvSpPr>
          <p:spPr>
            <a:xfrm>
              <a:off x="3545537" y="7183657"/>
              <a:ext cx="279288" cy="279288"/>
            </a:xfrm>
            <a:prstGeom prst="rect">
              <a:avLst/>
            </a:prstGeom>
            <a:solidFill>
              <a:srgbClr val="FCB89D">
                <a:alpha val="100000"/>
              </a:srgbClr>
            </a:solidFill>
            <a:ln w="5420" cap="flat">
              <a:solidFill>
                <a:srgbClr val="FFFFFF">
                  <a:alpha val="100000"/>
                </a:srgbClr>
              </a:solidFill>
              <a:prstDash val="solid"/>
              <a:miter/>
            </a:ln>
          </p:spPr>
          <p:txBody>
            <a:bodyPr/>
            <a:lstStyle/>
            <a:p>
              <a:endParaRPr/>
            </a:p>
          </p:txBody>
        </p:sp>
        <p:sp>
          <p:nvSpPr>
            <p:cNvPr id="637" name="rc33"/>
            <p:cNvSpPr/>
            <p:nvPr/>
          </p:nvSpPr>
          <p:spPr>
            <a:xfrm>
              <a:off x="3824826" y="7183657"/>
              <a:ext cx="279288" cy="279288"/>
            </a:xfrm>
            <a:prstGeom prst="rect">
              <a:avLst/>
            </a:prstGeom>
            <a:solidFill>
              <a:srgbClr val="FC9A7B">
                <a:alpha val="100000"/>
              </a:srgbClr>
            </a:solidFill>
            <a:ln w="5420" cap="flat">
              <a:solidFill>
                <a:srgbClr val="FFFFFF">
                  <a:alpha val="100000"/>
                </a:srgbClr>
              </a:solidFill>
              <a:prstDash val="solid"/>
              <a:miter/>
            </a:ln>
          </p:spPr>
          <p:txBody>
            <a:bodyPr/>
            <a:lstStyle/>
            <a:p>
              <a:endParaRPr/>
            </a:p>
          </p:txBody>
        </p:sp>
        <p:sp>
          <p:nvSpPr>
            <p:cNvPr id="638" name="rc34"/>
            <p:cNvSpPr/>
            <p:nvPr/>
          </p:nvSpPr>
          <p:spPr>
            <a:xfrm>
              <a:off x="4104115" y="7183657"/>
              <a:ext cx="279288" cy="279288"/>
            </a:xfrm>
            <a:prstGeom prst="rect">
              <a:avLst/>
            </a:prstGeom>
            <a:solidFill>
              <a:srgbClr val="FC805F">
                <a:alpha val="100000"/>
              </a:srgbClr>
            </a:solidFill>
            <a:ln w="5420" cap="flat">
              <a:solidFill>
                <a:srgbClr val="FFFFFF">
                  <a:alpha val="100000"/>
                </a:srgbClr>
              </a:solidFill>
              <a:prstDash val="solid"/>
              <a:miter/>
            </a:ln>
          </p:spPr>
          <p:txBody>
            <a:bodyPr/>
            <a:lstStyle/>
            <a:p>
              <a:endParaRPr/>
            </a:p>
          </p:txBody>
        </p:sp>
        <p:sp>
          <p:nvSpPr>
            <p:cNvPr id="639" name="rc35"/>
            <p:cNvSpPr/>
            <p:nvPr/>
          </p:nvSpPr>
          <p:spPr>
            <a:xfrm>
              <a:off x="4383404" y="7183657"/>
              <a:ext cx="279288" cy="279288"/>
            </a:xfrm>
            <a:prstGeom prst="rect">
              <a:avLst/>
            </a:prstGeom>
            <a:solidFill>
              <a:srgbClr val="FD9D7E">
                <a:alpha val="100000"/>
              </a:srgbClr>
            </a:solidFill>
            <a:ln w="5420" cap="flat">
              <a:solidFill>
                <a:srgbClr val="FFFFFF">
                  <a:alpha val="100000"/>
                </a:srgbClr>
              </a:solidFill>
              <a:prstDash val="solid"/>
              <a:miter/>
            </a:ln>
          </p:spPr>
          <p:txBody>
            <a:bodyPr/>
            <a:lstStyle/>
            <a:p>
              <a:endParaRPr/>
            </a:p>
          </p:txBody>
        </p:sp>
        <p:sp>
          <p:nvSpPr>
            <p:cNvPr id="640" name="rc36"/>
            <p:cNvSpPr/>
            <p:nvPr/>
          </p:nvSpPr>
          <p:spPr>
            <a:xfrm>
              <a:off x="4662692" y="7183657"/>
              <a:ext cx="279288" cy="279288"/>
            </a:xfrm>
            <a:prstGeom prst="rect">
              <a:avLst/>
            </a:prstGeom>
            <a:solidFill>
              <a:srgbClr val="E73429">
                <a:alpha val="100000"/>
              </a:srgbClr>
            </a:solidFill>
            <a:ln w="5420" cap="flat">
              <a:solidFill>
                <a:srgbClr val="FFFFFF">
                  <a:alpha val="100000"/>
                </a:srgbClr>
              </a:solidFill>
              <a:prstDash val="solid"/>
              <a:miter/>
            </a:ln>
          </p:spPr>
          <p:txBody>
            <a:bodyPr/>
            <a:lstStyle/>
            <a:p>
              <a:endParaRPr/>
            </a:p>
          </p:txBody>
        </p:sp>
        <p:sp>
          <p:nvSpPr>
            <p:cNvPr id="641" name="rc37"/>
            <p:cNvSpPr/>
            <p:nvPr/>
          </p:nvSpPr>
          <p:spPr>
            <a:xfrm>
              <a:off x="4941981" y="7183657"/>
              <a:ext cx="279288" cy="279288"/>
            </a:xfrm>
            <a:prstGeom prst="rect">
              <a:avLst/>
            </a:prstGeom>
            <a:solidFill>
              <a:srgbClr val="EC392B">
                <a:alpha val="100000"/>
              </a:srgbClr>
            </a:solidFill>
            <a:ln w="5420" cap="flat">
              <a:solidFill>
                <a:srgbClr val="FFFFFF">
                  <a:alpha val="100000"/>
                </a:srgbClr>
              </a:solidFill>
              <a:prstDash val="solid"/>
              <a:miter/>
            </a:ln>
          </p:spPr>
          <p:txBody>
            <a:bodyPr/>
            <a:lstStyle/>
            <a:p>
              <a:endParaRPr/>
            </a:p>
          </p:txBody>
        </p:sp>
        <p:sp>
          <p:nvSpPr>
            <p:cNvPr id="642" name="rc38"/>
            <p:cNvSpPr/>
            <p:nvPr/>
          </p:nvSpPr>
          <p:spPr>
            <a:xfrm>
              <a:off x="5221270" y="7183657"/>
              <a:ext cx="279288" cy="279288"/>
            </a:xfrm>
            <a:prstGeom prst="rect">
              <a:avLst/>
            </a:prstGeom>
            <a:solidFill>
              <a:srgbClr val="D32120">
                <a:alpha val="100000"/>
              </a:srgbClr>
            </a:solidFill>
            <a:ln w="5420" cap="flat">
              <a:solidFill>
                <a:srgbClr val="FFFFFF">
                  <a:alpha val="100000"/>
                </a:srgbClr>
              </a:solidFill>
              <a:prstDash val="solid"/>
              <a:miter/>
            </a:ln>
          </p:spPr>
          <p:txBody>
            <a:bodyPr/>
            <a:lstStyle/>
            <a:p>
              <a:endParaRPr/>
            </a:p>
          </p:txBody>
        </p:sp>
        <p:sp>
          <p:nvSpPr>
            <p:cNvPr id="643" name="rc39"/>
            <p:cNvSpPr/>
            <p:nvPr/>
          </p:nvSpPr>
          <p:spPr>
            <a:xfrm>
              <a:off x="5500559" y="7183657"/>
              <a:ext cx="279288" cy="279288"/>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44" name="rc40"/>
            <p:cNvSpPr/>
            <p:nvPr/>
          </p:nvSpPr>
          <p:spPr>
            <a:xfrm>
              <a:off x="5779848" y="7183657"/>
              <a:ext cx="279288" cy="279288"/>
            </a:xfrm>
            <a:prstGeom prst="rect">
              <a:avLst/>
            </a:prstGeom>
            <a:solidFill>
              <a:srgbClr val="EA372A">
                <a:alpha val="100000"/>
              </a:srgbClr>
            </a:solidFill>
            <a:ln w="5420" cap="flat">
              <a:solidFill>
                <a:srgbClr val="FFFFFF">
                  <a:alpha val="100000"/>
                </a:srgbClr>
              </a:solidFill>
              <a:prstDash val="solid"/>
              <a:miter/>
            </a:ln>
          </p:spPr>
          <p:txBody>
            <a:bodyPr/>
            <a:lstStyle/>
            <a:p>
              <a:endParaRPr/>
            </a:p>
          </p:txBody>
        </p:sp>
        <p:sp>
          <p:nvSpPr>
            <p:cNvPr id="645" name="rc41"/>
            <p:cNvSpPr/>
            <p:nvPr/>
          </p:nvSpPr>
          <p:spPr>
            <a:xfrm>
              <a:off x="2707670" y="7462946"/>
              <a:ext cx="279288" cy="279288"/>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46" name="rc42"/>
            <p:cNvSpPr/>
            <p:nvPr/>
          </p:nvSpPr>
          <p:spPr>
            <a:xfrm>
              <a:off x="2986959" y="7462946"/>
              <a:ext cx="279288" cy="279288"/>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47" name="rc43"/>
            <p:cNvSpPr/>
            <p:nvPr/>
          </p:nvSpPr>
          <p:spPr>
            <a:xfrm>
              <a:off x="3266248" y="7462946"/>
              <a:ext cx="279288" cy="279288"/>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48" name="rc44"/>
            <p:cNvSpPr/>
            <p:nvPr/>
          </p:nvSpPr>
          <p:spPr>
            <a:xfrm>
              <a:off x="3545537" y="7462946"/>
              <a:ext cx="279288" cy="279288"/>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49" name="rc45"/>
            <p:cNvSpPr/>
            <p:nvPr/>
          </p:nvSpPr>
          <p:spPr>
            <a:xfrm>
              <a:off x="3824826" y="7462946"/>
              <a:ext cx="279288" cy="279288"/>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50" name="rc46"/>
            <p:cNvSpPr/>
            <p:nvPr/>
          </p:nvSpPr>
          <p:spPr>
            <a:xfrm>
              <a:off x="4104115" y="7462946"/>
              <a:ext cx="279288" cy="279288"/>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51" name="rc47"/>
            <p:cNvSpPr/>
            <p:nvPr/>
          </p:nvSpPr>
          <p:spPr>
            <a:xfrm>
              <a:off x="4383404" y="7462946"/>
              <a:ext cx="279288" cy="279288"/>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52" name="rc48"/>
            <p:cNvSpPr/>
            <p:nvPr/>
          </p:nvSpPr>
          <p:spPr>
            <a:xfrm>
              <a:off x="4662692" y="7462946"/>
              <a:ext cx="279288" cy="279288"/>
            </a:xfrm>
            <a:prstGeom prst="rect">
              <a:avLst/>
            </a:prstGeom>
            <a:solidFill>
              <a:srgbClr val="FECFBC">
                <a:alpha val="100000"/>
              </a:srgbClr>
            </a:solidFill>
            <a:ln w="5420" cap="flat">
              <a:solidFill>
                <a:srgbClr val="FFFFFF">
                  <a:alpha val="100000"/>
                </a:srgbClr>
              </a:solidFill>
              <a:prstDash val="solid"/>
              <a:miter/>
            </a:ln>
          </p:spPr>
          <p:txBody>
            <a:bodyPr/>
            <a:lstStyle/>
            <a:p>
              <a:endParaRPr/>
            </a:p>
          </p:txBody>
        </p:sp>
        <p:sp>
          <p:nvSpPr>
            <p:cNvPr id="653" name="rc49"/>
            <p:cNvSpPr/>
            <p:nvPr/>
          </p:nvSpPr>
          <p:spPr>
            <a:xfrm>
              <a:off x="4941981" y="7462946"/>
              <a:ext cx="279288" cy="279288"/>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654" name="rc50"/>
            <p:cNvSpPr/>
            <p:nvPr/>
          </p:nvSpPr>
          <p:spPr>
            <a:xfrm>
              <a:off x="5221270" y="7462946"/>
              <a:ext cx="279288" cy="279288"/>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655" name="rc51"/>
            <p:cNvSpPr/>
            <p:nvPr/>
          </p:nvSpPr>
          <p:spPr>
            <a:xfrm>
              <a:off x="5500559" y="7462946"/>
              <a:ext cx="279288" cy="279288"/>
            </a:xfrm>
            <a:prstGeom prst="rect">
              <a:avLst/>
            </a:prstGeom>
            <a:solidFill>
              <a:srgbClr val="FECBB7">
                <a:alpha val="100000"/>
              </a:srgbClr>
            </a:solidFill>
            <a:ln w="5420" cap="flat">
              <a:solidFill>
                <a:srgbClr val="FFFFFF">
                  <a:alpha val="100000"/>
                </a:srgbClr>
              </a:solidFill>
              <a:prstDash val="solid"/>
              <a:miter/>
            </a:ln>
          </p:spPr>
          <p:txBody>
            <a:bodyPr/>
            <a:lstStyle/>
            <a:p>
              <a:endParaRPr/>
            </a:p>
          </p:txBody>
        </p:sp>
        <p:sp>
          <p:nvSpPr>
            <p:cNvPr id="656" name="rc52"/>
            <p:cNvSpPr/>
            <p:nvPr/>
          </p:nvSpPr>
          <p:spPr>
            <a:xfrm>
              <a:off x="5779848" y="7462946"/>
              <a:ext cx="279288" cy="279288"/>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57" name="rc53"/>
            <p:cNvSpPr/>
            <p:nvPr/>
          </p:nvSpPr>
          <p:spPr>
            <a:xfrm>
              <a:off x="2707670" y="7742235"/>
              <a:ext cx="279288" cy="279288"/>
            </a:xfrm>
            <a:prstGeom prst="rect">
              <a:avLst/>
            </a:prstGeom>
            <a:solidFill>
              <a:srgbClr val="FCBEA5">
                <a:alpha val="100000"/>
              </a:srgbClr>
            </a:solidFill>
            <a:ln w="5420" cap="flat">
              <a:solidFill>
                <a:srgbClr val="FFFFFF">
                  <a:alpha val="100000"/>
                </a:srgbClr>
              </a:solidFill>
              <a:prstDash val="solid"/>
              <a:miter/>
            </a:ln>
          </p:spPr>
          <p:txBody>
            <a:bodyPr/>
            <a:lstStyle/>
            <a:p>
              <a:endParaRPr/>
            </a:p>
          </p:txBody>
        </p:sp>
        <p:sp>
          <p:nvSpPr>
            <p:cNvPr id="658" name="rc54"/>
            <p:cNvSpPr/>
            <p:nvPr/>
          </p:nvSpPr>
          <p:spPr>
            <a:xfrm>
              <a:off x="2986959" y="7742235"/>
              <a:ext cx="279288" cy="279288"/>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59" name="rc55"/>
            <p:cNvSpPr/>
            <p:nvPr/>
          </p:nvSpPr>
          <p:spPr>
            <a:xfrm>
              <a:off x="3266248" y="7742235"/>
              <a:ext cx="279288" cy="279288"/>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60" name="rc56"/>
            <p:cNvSpPr/>
            <p:nvPr/>
          </p:nvSpPr>
          <p:spPr>
            <a:xfrm>
              <a:off x="3545537" y="7742235"/>
              <a:ext cx="279288" cy="279288"/>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61" name="rc57"/>
            <p:cNvSpPr/>
            <p:nvPr/>
          </p:nvSpPr>
          <p:spPr>
            <a:xfrm>
              <a:off x="3824826" y="7742235"/>
              <a:ext cx="279288" cy="279288"/>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62" name="rc58"/>
            <p:cNvSpPr/>
            <p:nvPr/>
          </p:nvSpPr>
          <p:spPr>
            <a:xfrm>
              <a:off x="4104115" y="7742235"/>
              <a:ext cx="279288" cy="27928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3" name="rc59"/>
            <p:cNvSpPr/>
            <p:nvPr/>
          </p:nvSpPr>
          <p:spPr>
            <a:xfrm>
              <a:off x="4383404" y="7742235"/>
              <a:ext cx="279288" cy="27928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4" name="rc60"/>
            <p:cNvSpPr/>
            <p:nvPr/>
          </p:nvSpPr>
          <p:spPr>
            <a:xfrm>
              <a:off x="4662692" y="7742235"/>
              <a:ext cx="279288" cy="279288"/>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65" name="rc61"/>
            <p:cNvSpPr/>
            <p:nvPr/>
          </p:nvSpPr>
          <p:spPr>
            <a:xfrm>
              <a:off x="4941981" y="7742235"/>
              <a:ext cx="279288" cy="279288"/>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66" name="rc62"/>
            <p:cNvSpPr/>
            <p:nvPr/>
          </p:nvSpPr>
          <p:spPr>
            <a:xfrm>
              <a:off x="5221270" y="7742235"/>
              <a:ext cx="279288" cy="279288"/>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67" name="rc63"/>
            <p:cNvSpPr/>
            <p:nvPr/>
          </p:nvSpPr>
          <p:spPr>
            <a:xfrm>
              <a:off x="5500559" y="7742235"/>
              <a:ext cx="279288" cy="279288"/>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68" name="rc64"/>
            <p:cNvSpPr/>
            <p:nvPr/>
          </p:nvSpPr>
          <p:spPr>
            <a:xfrm>
              <a:off x="5779848" y="7742235"/>
              <a:ext cx="279288" cy="279288"/>
            </a:xfrm>
            <a:prstGeom prst="rect">
              <a:avLst/>
            </a:prstGeom>
            <a:solidFill>
              <a:srgbClr val="FEDFD0">
                <a:alpha val="100000"/>
              </a:srgbClr>
            </a:solidFill>
            <a:ln w="5420" cap="flat">
              <a:solidFill>
                <a:srgbClr val="FFFFFF">
                  <a:alpha val="100000"/>
                </a:srgbClr>
              </a:solidFill>
              <a:prstDash val="solid"/>
              <a:miter/>
            </a:ln>
          </p:spPr>
          <p:txBody>
            <a:bodyPr/>
            <a:lstStyle/>
            <a:p>
              <a:endParaRPr/>
            </a:p>
          </p:txBody>
        </p:sp>
        <p:sp>
          <p:nvSpPr>
            <p:cNvPr id="669" name="rc65"/>
            <p:cNvSpPr/>
            <p:nvPr/>
          </p:nvSpPr>
          <p:spPr>
            <a:xfrm>
              <a:off x="2707670" y="8021524"/>
              <a:ext cx="279288" cy="279288"/>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70" name="rc66"/>
            <p:cNvSpPr/>
            <p:nvPr/>
          </p:nvSpPr>
          <p:spPr>
            <a:xfrm>
              <a:off x="2986959" y="8021524"/>
              <a:ext cx="279288" cy="279288"/>
            </a:xfrm>
            <a:prstGeom prst="rect">
              <a:avLst/>
            </a:prstGeom>
            <a:solidFill>
              <a:srgbClr val="FEDDCE">
                <a:alpha val="100000"/>
              </a:srgbClr>
            </a:solidFill>
            <a:ln w="5420" cap="flat">
              <a:solidFill>
                <a:srgbClr val="FFFFFF">
                  <a:alpha val="100000"/>
                </a:srgbClr>
              </a:solidFill>
              <a:prstDash val="solid"/>
              <a:miter/>
            </a:ln>
          </p:spPr>
          <p:txBody>
            <a:bodyPr/>
            <a:lstStyle/>
            <a:p>
              <a:endParaRPr/>
            </a:p>
          </p:txBody>
        </p:sp>
        <p:sp>
          <p:nvSpPr>
            <p:cNvPr id="671" name="rc67"/>
            <p:cNvSpPr/>
            <p:nvPr/>
          </p:nvSpPr>
          <p:spPr>
            <a:xfrm>
              <a:off x="3266248" y="8021524"/>
              <a:ext cx="279288" cy="279288"/>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72" name="rc68"/>
            <p:cNvSpPr/>
            <p:nvPr/>
          </p:nvSpPr>
          <p:spPr>
            <a:xfrm>
              <a:off x="3545537" y="8021524"/>
              <a:ext cx="279288" cy="279288"/>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73" name="rc69"/>
            <p:cNvSpPr/>
            <p:nvPr/>
          </p:nvSpPr>
          <p:spPr>
            <a:xfrm>
              <a:off x="3824826" y="8021524"/>
              <a:ext cx="279288" cy="279288"/>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74" name="rc70"/>
            <p:cNvSpPr/>
            <p:nvPr/>
          </p:nvSpPr>
          <p:spPr>
            <a:xfrm>
              <a:off x="4104115" y="8021524"/>
              <a:ext cx="279288" cy="279288"/>
            </a:xfrm>
            <a:prstGeom prst="rect">
              <a:avLst/>
            </a:prstGeom>
            <a:solidFill>
              <a:srgbClr val="FEDED0">
                <a:alpha val="100000"/>
              </a:srgbClr>
            </a:solidFill>
            <a:ln w="5420" cap="flat">
              <a:solidFill>
                <a:srgbClr val="FFFFFF">
                  <a:alpha val="100000"/>
                </a:srgbClr>
              </a:solidFill>
              <a:prstDash val="solid"/>
              <a:miter/>
            </a:ln>
          </p:spPr>
          <p:txBody>
            <a:bodyPr/>
            <a:lstStyle/>
            <a:p>
              <a:endParaRPr/>
            </a:p>
          </p:txBody>
        </p:sp>
        <p:sp>
          <p:nvSpPr>
            <p:cNvPr id="675" name="rc71"/>
            <p:cNvSpPr/>
            <p:nvPr/>
          </p:nvSpPr>
          <p:spPr>
            <a:xfrm>
              <a:off x="4383404" y="8021524"/>
              <a:ext cx="279288" cy="279288"/>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76" name="rc72"/>
            <p:cNvSpPr/>
            <p:nvPr/>
          </p:nvSpPr>
          <p:spPr>
            <a:xfrm>
              <a:off x="4662692" y="8021524"/>
              <a:ext cx="279288" cy="279288"/>
            </a:xfrm>
            <a:prstGeom prst="rect">
              <a:avLst/>
            </a:prstGeom>
            <a:solidFill>
              <a:srgbClr val="FED2C0">
                <a:alpha val="100000"/>
              </a:srgbClr>
            </a:solidFill>
            <a:ln w="5420" cap="flat">
              <a:solidFill>
                <a:srgbClr val="FFFFFF">
                  <a:alpha val="100000"/>
                </a:srgbClr>
              </a:solidFill>
              <a:prstDash val="solid"/>
              <a:miter/>
            </a:ln>
          </p:spPr>
          <p:txBody>
            <a:bodyPr/>
            <a:lstStyle/>
            <a:p>
              <a:endParaRPr/>
            </a:p>
          </p:txBody>
        </p:sp>
        <p:sp>
          <p:nvSpPr>
            <p:cNvPr id="677" name="rc73"/>
            <p:cNvSpPr/>
            <p:nvPr/>
          </p:nvSpPr>
          <p:spPr>
            <a:xfrm>
              <a:off x="4941981" y="8021524"/>
              <a:ext cx="279288" cy="279288"/>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78" name="rc74"/>
            <p:cNvSpPr/>
            <p:nvPr/>
          </p:nvSpPr>
          <p:spPr>
            <a:xfrm>
              <a:off x="5221270" y="8021524"/>
              <a:ext cx="279288" cy="279288"/>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79" name="rc75"/>
            <p:cNvSpPr/>
            <p:nvPr/>
          </p:nvSpPr>
          <p:spPr>
            <a:xfrm>
              <a:off x="5500559" y="8021524"/>
              <a:ext cx="279288" cy="279288"/>
            </a:xfrm>
            <a:prstGeom prst="rect">
              <a:avLst/>
            </a:prstGeom>
            <a:solidFill>
              <a:srgbClr val="FED7C7">
                <a:alpha val="100000"/>
              </a:srgbClr>
            </a:solidFill>
            <a:ln w="5420" cap="flat">
              <a:solidFill>
                <a:srgbClr val="FFFFFF">
                  <a:alpha val="100000"/>
                </a:srgbClr>
              </a:solidFill>
              <a:prstDash val="solid"/>
              <a:miter/>
            </a:ln>
          </p:spPr>
          <p:txBody>
            <a:bodyPr/>
            <a:lstStyle/>
            <a:p>
              <a:endParaRPr/>
            </a:p>
          </p:txBody>
        </p:sp>
        <p:sp>
          <p:nvSpPr>
            <p:cNvPr id="680" name="rc76"/>
            <p:cNvSpPr/>
            <p:nvPr/>
          </p:nvSpPr>
          <p:spPr>
            <a:xfrm>
              <a:off x="5779848" y="8021524"/>
              <a:ext cx="279288" cy="279288"/>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81" name="rc77"/>
            <p:cNvSpPr/>
            <p:nvPr/>
          </p:nvSpPr>
          <p:spPr>
            <a:xfrm>
              <a:off x="2707670" y="8300813"/>
              <a:ext cx="279288" cy="279288"/>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82" name="rc78"/>
            <p:cNvSpPr/>
            <p:nvPr/>
          </p:nvSpPr>
          <p:spPr>
            <a:xfrm>
              <a:off x="2986959" y="8300813"/>
              <a:ext cx="279288" cy="279288"/>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83" name="rc79"/>
            <p:cNvSpPr/>
            <p:nvPr/>
          </p:nvSpPr>
          <p:spPr>
            <a:xfrm>
              <a:off x="3266248" y="8300813"/>
              <a:ext cx="279288" cy="279288"/>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84" name="rc80"/>
            <p:cNvSpPr/>
            <p:nvPr/>
          </p:nvSpPr>
          <p:spPr>
            <a:xfrm>
              <a:off x="3545537" y="8300813"/>
              <a:ext cx="279288" cy="279288"/>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85" name="rc81"/>
            <p:cNvSpPr/>
            <p:nvPr/>
          </p:nvSpPr>
          <p:spPr>
            <a:xfrm>
              <a:off x="3824826" y="8300813"/>
              <a:ext cx="279288" cy="279288"/>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86" name="rc82"/>
            <p:cNvSpPr/>
            <p:nvPr/>
          </p:nvSpPr>
          <p:spPr>
            <a:xfrm>
              <a:off x="4104115" y="8300813"/>
              <a:ext cx="279288" cy="27928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7" name="rc83"/>
            <p:cNvSpPr/>
            <p:nvPr/>
          </p:nvSpPr>
          <p:spPr>
            <a:xfrm>
              <a:off x="4383404" y="8300813"/>
              <a:ext cx="279288" cy="27928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88" name="rc84"/>
            <p:cNvSpPr/>
            <p:nvPr/>
          </p:nvSpPr>
          <p:spPr>
            <a:xfrm>
              <a:off x="4662692" y="8300813"/>
              <a:ext cx="279288" cy="279288"/>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89" name="rc85"/>
            <p:cNvSpPr/>
            <p:nvPr/>
          </p:nvSpPr>
          <p:spPr>
            <a:xfrm>
              <a:off x="4941981" y="8300813"/>
              <a:ext cx="279288" cy="279288"/>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90" name="rc86"/>
            <p:cNvSpPr/>
            <p:nvPr/>
          </p:nvSpPr>
          <p:spPr>
            <a:xfrm>
              <a:off x="5221270" y="8300813"/>
              <a:ext cx="279288" cy="279288"/>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91" name="rc87"/>
            <p:cNvSpPr/>
            <p:nvPr/>
          </p:nvSpPr>
          <p:spPr>
            <a:xfrm>
              <a:off x="5500559" y="8300813"/>
              <a:ext cx="279288" cy="279288"/>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92" name="rc88"/>
            <p:cNvSpPr/>
            <p:nvPr/>
          </p:nvSpPr>
          <p:spPr>
            <a:xfrm>
              <a:off x="5779848" y="8300813"/>
              <a:ext cx="279288" cy="279288"/>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93" name="tx89"/>
            <p:cNvSpPr/>
            <p:nvPr/>
          </p:nvSpPr>
          <p:spPr>
            <a:xfrm>
              <a:off x="1137966" y="8299895"/>
              <a:ext cx="1380455"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FEDERAL CAPITAL</a:t>
              </a:r>
            </a:p>
          </p:txBody>
        </p:sp>
        <p:sp>
          <p:nvSpPr>
            <p:cNvPr id="694" name="tx90"/>
            <p:cNvSpPr/>
            <p:nvPr/>
          </p:nvSpPr>
          <p:spPr>
            <a:xfrm>
              <a:off x="1637880" y="8464412"/>
              <a:ext cx="88054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TERRITORY</a:t>
              </a:r>
            </a:p>
          </p:txBody>
        </p:sp>
        <p:sp>
          <p:nvSpPr>
            <p:cNvPr id="695" name="tx91"/>
            <p:cNvSpPr/>
            <p:nvPr/>
          </p:nvSpPr>
          <p:spPr>
            <a:xfrm>
              <a:off x="2238922" y="8104762"/>
              <a:ext cx="279499"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AJK</a:t>
              </a:r>
            </a:p>
          </p:txBody>
        </p:sp>
        <p:sp>
          <p:nvSpPr>
            <p:cNvPr id="696" name="tx92"/>
            <p:cNvSpPr/>
            <p:nvPr/>
          </p:nvSpPr>
          <p:spPr>
            <a:xfrm>
              <a:off x="1146524" y="7823613"/>
              <a:ext cx="1371897"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GILGIT BALTISTAN</a:t>
              </a:r>
            </a:p>
          </p:txBody>
        </p:sp>
        <p:sp>
          <p:nvSpPr>
            <p:cNvPr id="697" name="tx93"/>
            <p:cNvSpPr/>
            <p:nvPr/>
          </p:nvSpPr>
          <p:spPr>
            <a:xfrm>
              <a:off x="1442915" y="7544250"/>
              <a:ext cx="1075506"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BALOCHISTAN</a:t>
              </a:r>
            </a:p>
          </p:txBody>
        </p:sp>
        <p:sp>
          <p:nvSpPr>
            <p:cNvPr id="698" name="tx94"/>
            <p:cNvSpPr/>
            <p:nvPr/>
          </p:nvSpPr>
          <p:spPr>
            <a:xfrm>
              <a:off x="2044255" y="7265035"/>
              <a:ext cx="47416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SINDH</a:t>
              </a:r>
            </a:p>
          </p:txBody>
        </p:sp>
        <p:sp>
          <p:nvSpPr>
            <p:cNvPr id="699" name="tx95"/>
            <p:cNvSpPr/>
            <p:nvPr/>
          </p:nvSpPr>
          <p:spPr>
            <a:xfrm>
              <a:off x="1917156" y="6987607"/>
              <a:ext cx="601265"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PUNJAB</a:t>
              </a:r>
            </a:p>
          </p:txBody>
        </p:sp>
        <p:sp>
          <p:nvSpPr>
            <p:cNvPr id="700" name="tx96"/>
            <p:cNvSpPr/>
            <p:nvPr/>
          </p:nvSpPr>
          <p:spPr>
            <a:xfrm>
              <a:off x="663949" y="6708318"/>
              <a:ext cx="1854472"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KHYBER PAKHTUNKHWA</a:t>
              </a:r>
            </a:p>
          </p:txBody>
        </p:sp>
        <p:sp>
          <p:nvSpPr>
            <p:cNvPr id="701" name="tx97"/>
            <p:cNvSpPr/>
            <p:nvPr/>
          </p:nvSpPr>
          <p:spPr>
            <a:xfrm rot="-2700000">
              <a:off x="2407680"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02" name="tx98"/>
            <p:cNvSpPr/>
            <p:nvPr/>
          </p:nvSpPr>
          <p:spPr>
            <a:xfrm rot="-2700000">
              <a:off x="2686968"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03" name="tx99"/>
            <p:cNvSpPr/>
            <p:nvPr/>
          </p:nvSpPr>
          <p:spPr>
            <a:xfrm rot="-2700000">
              <a:off x="2966257"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04" name="tx100"/>
            <p:cNvSpPr/>
            <p:nvPr/>
          </p:nvSpPr>
          <p:spPr>
            <a:xfrm rot="-2700000">
              <a:off x="3245546"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05" name="tx101"/>
            <p:cNvSpPr/>
            <p:nvPr/>
          </p:nvSpPr>
          <p:spPr>
            <a:xfrm rot="-2700000">
              <a:off x="3524835"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06" name="tx102"/>
            <p:cNvSpPr/>
            <p:nvPr/>
          </p:nvSpPr>
          <p:spPr>
            <a:xfrm rot="-2700000">
              <a:off x="3804124"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07" name="tx103"/>
            <p:cNvSpPr/>
            <p:nvPr/>
          </p:nvSpPr>
          <p:spPr>
            <a:xfrm rot="-2700000">
              <a:off x="4083413"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08" name="tx104"/>
            <p:cNvSpPr/>
            <p:nvPr/>
          </p:nvSpPr>
          <p:spPr>
            <a:xfrm rot="-2700000">
              <a:off x="4362702"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09" name="tx105"/>
            <p:cNvSpPr/>
            <p:nvPr/>
          </p:nvSpPr>
          <p:spPr>
            <a:xfrm rot="-2700000">
              <a:off x="4641991"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10" name="tx106"/>
            <p:cNvSpPr/>
            <p:nvPr/>
          </p:nvSpPr>
          <p:spPr>
            <a:xfrm rot="-2700000">
              <a:off x="4921253" y="8923778"/>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11" name="tx107"/>
            <p:cNvSpPr/>
            <p:nvPr/>
          </p:nvSpPr>
          <p:spPr>
            <a:xfrm rot="-2700000">
              <a:off x="5200568"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12" name="tx108"/>
            <p:cNvSpPr/>
            <p:nvPr/>
          </p:nvSpPr>
          <p:spPr>
            <a:xfrm rot="-2700000">
              <a:off x="5479857" y="892384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13" name="pic109"/>
            <p:cNvPicPr/>
            <p:nvPr/>
          </p:nvPicPr>
          <p:blipFill>
            <a:blip r:embed="rId2" cstate="print"/>
            <a:stretch>
              <a:fillRect/>
            </a:stretch>
          </p:blipFill>
          <p:spPr>
            <a:xfrm>
              <a:off x="3303404" y="9419345"/>
              <a:ext cx="2160000" cy="144000"/>
            </a:xfrm>
            <a:prstGeom prst="rect">
              <a:avLst/>
            </a:prstGeom>
          </p:spPr>
        </p:pic>
        <p:sp>
          <p:nvSpPr>
            <p:cNvPr id="714" name="pl110"/>
            <p:cNvSpPr/>
            <p:nvPr/>
          </p:nvSpPr>
          <p:spPr>
            <a:xfrm>
              <a:off x="3803225" y="9519454"/>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5" name="pl111"/>
            <p:cNvSpPr/>
            <p:nvPr/>
          </p:nvSpPr>
          <p:spPr>
            <a:xfrm>
              <a:off x="4304459" y="9519454"/>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6" name="pl112"/>
            <p:cNvSpPr/>
            <p:nvPr/>
          </p:nvSpPr>
          <p:spPr>
            <a:xfrm>
              <a:off x="4805693" y="9519454"/>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7" name="pl113"/>
            <p:cNvSpPr/>
            <p:nvPr/>
          </p:nvSpPr>
          <p:spPr>
            <a:xfrm>
              <a:off x="5306927" y="9519454"/>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18" name="pl114"/>
            <p:cNvSpPr/>
            <p:nvPr/>
          </p:nvSpPr>
          <p:spPr>
            <a:xfrm>
              <a:off x="3803225" y="941934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19" name="pl115"/>
            <p:cNvSpPr/>
            <p:nvPr/>
          </p:nvSpPr>
          <p:spPr>
            <a:xfrm>
              <a:off x="4304459" y="941934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0" name="pl116"/>
            <p:cNvSpPr/>
            <p:nvPr/>
          </p:nvSpPr>
          <p:spPr>
            <a:xfrm>
              <a:off x="4805693" y="941934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1" name="pl117"/>
            <p:cNvSpPr/>
            <p:nvPr/>
          </p:nvSpPr>
          <p:spPr>
            <a:xfrm>
              <a:off x="5306927" y="941934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22" name="tx118"/>
            <p:cNvSpPr/>
            <p:nvPr/>
          </p:nvSpPr>
          <p:spPr>
            <a:xfrm>
              <a:off x="3697278" y="963101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23" name="tx119"/>
            <p:cNvSpPr/>
            <p:nvPr/>
          </p:nvSpPr>
          <p:spPr>
            <a:xfrm>
              <a:off x="4198512" y="963101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24" name="tx120"/>
            <p:cNvSpPr/>
            <p:nvPr/>
          </p:nvSpPr>
          <p:spPr>
            <a:xfrm>
              <a:off x="4699746" y="963101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25" name="tx121"/>
            <p:cNvSpPr/>
            <p:nvPr/>
          </p:nvSpPr>
          <p:spPr>
            <a:xfrm>
              <a:off x="5200980" y="9631012"/>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800</a:t>
              </a:r>
            </a:p>
          </p:txBody>
        </p:sp>
        <p:sp>
          <p:nvSpPr>
            <p:cNvPr id="726" name="tx122"/>
            <p:cNvSpPr/>
            <p:nvPr/>
          </p:nvSpPr>
          <p:spPr>
            <a:xfrm>
              <a:off x="1187650" y="63315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27" name="Content Placeholder 726"/>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28" name="Content Placeholder 727"/>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29" name="Content Placeholder 72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South Sudan</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8118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386491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291795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090518" y="43383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3391433"/>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24444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2129569" y="5258843"/>
              <a:ext cx="234305" cy="265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129569" y="5198237"/>
              <a:ext cx="234305" cy="606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129569" y="519823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129569" y="5156571"/>
              <a:ext cx="234305" cy="416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389908" y="5251267"/>
              <a:ext cx="234305" cy="340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389908" y="5005057"/>
              <a:ext cx="234305" cy="246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500505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4878164"/>
              <a:ext cx="234305" cy="1268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650247" y="5238010"/>
              <a:ext cx="234305" cy="473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650247" y="5166040"/>
              <a:ext cx="234305" cy="719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5156571"/>
              <a:ext cx="234305" cy="94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4936876"/>
              <a:ext cx="234305" cy="2196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910586" y="5217176"/>
              <a:ext cx="234305" cy="681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910586" y="5188768"/>
              <a:ext cx="234305" cy="284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5173616"/>
              <a:ext cx="234305" cy="151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109223"/>
              <a:ext cx="234305" cy="643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170925" y="5141419"/>
              <a:ext cx="234305" cy="1439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170925" y="5037254"/>
              <a:ext cx="234305" cy="1041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4940663"/>
              <a:ext cx="234305" cy="9659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4770210"/>
              <a:ext cx="234305" cy="1704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431264" y="5247479"/>
              <a:ext cx="234305" cy="378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431264" y="4904679"/>
              <a:ext cx="234305" cy="3428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4902785"/>
              <a:ext cx="234305" cy="1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4866800"/>
              <a:ext cx="234305" cy="359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691604" y="5256949"/>
              <a:ext cx="234305" cy="284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691604" y="4999375"/>
              <a:ext cx="234305" cy="2575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499937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4967178"/>
              <a:ext cx="234305" cy="3219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951943" y="5266418"/>
              <a:ext cx="234305" cy="189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951943" y="4914148"/>
              <a:ext cx="234305" cy="3522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4908467"/>
              <a:ext cx="234305" cy="56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4897103"/>
              <a:ext cx="234305" cy="113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212282" y="5202025"/>
              <a:ext cx="234305" cy="833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212282" y="4669832"/>
              <a:ext cx="234305" cy="5321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4660363"/>
              <a:ext cx="234305" cy="94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4514530"/>
              <a:ext cx="234305" cy="1458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472621" y="5224752"/>
              <a:ext cx="234305" cy="606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472621" y="4559984"/>
              <a:ext cx="234305" cy="6647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4558091"/>
              <a:ext cx="234305" cy="1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4484227"/>
              <a:ext cx="234305" cy="738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732960" y="5283464"/>
              <a:ext cx="234305"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732960" y="5211495"/>
              <a:ext cx="234305" cy="7196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521149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200131"/>
              <a:ext cx="234305" cy="113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8" name="pg57"/>
            <p:cNvSpPr/>
            <p:nvPr/>
          </p:nvSpPr>
          <p:spPr>
            <a:xfrm>
              <a:off x="2753540"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59" name="tx58"/>
            <p:cNvSpPr/>
            <p:nvPr/>
          </p:nvSpPr>
          <p:spPr>
            <a:xfrm>
              <a:off x="2878422"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1,808 case(s)</a:t>
              </a:r>
            </a:p>
          </p:txBody>
        </p:sp>
        <p:sp>
          <p:nvSpPr>
            <p:cNvPr id="60" name="pg59"/>
            <p:cNvSpPr/>
            <p:nvPr/>
          </p:nvSpPr>
          <p:spPr>
            <a:xfrm>
              <a:off x="2964034"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1" name="tx60"/>
            <p:cNvSpPr/>
            <p:nvPr/>
          </p:nvSpPr>
          <p:spPr>
            <a:xfrm>
              <a:off x="3068103"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3,608 case(s)</a:t>
              </a:r>
            </a:p>
          </p:txBody>
        </p:sp>
        <p:sp>
          <p:nvSpPr>
            <p:cNvPr id="62" name="rc61"/>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3" name="rc62"/>
            <p:cNvSpPr/>
            <p:nvPr/>
          </p:nvSpPr>
          <p:spPr>
            <a:xfrm>
              <a:off x="5266656" y="2153563"/>
              <a:ext cx="3176137" cy="3131794"/>
            </a:xfrm>
            <a:prstGeom prst="rect">
              <a:avLst/>
            </a:prstGeom>
            <a:solidFill>
              <a:srgbClr val="FFFFFF">
                <a:alpha val="100000"/>
              </a:srgbClr>
            </a:solidFill>
          </p:spPr>
          <p:txBody>
            <a:bodyPr/>
            <a:lstStyle/>
            <a:p>
              <a:endParaRPr/>
            </a:p>
          </p:txBody>
        </p:sp>
        <p:sp>
          <p:nvSpPr>
            <p:cNvPr id="64" name="pl63"/>
            <p:cNvSpPr/>
            <p:nvPr/>
          </p:nvSpPr>
          <p:spPr>
            <a:xfrm>
              <a:off x="5266656" y="48118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5" name="pl64"/>
            <p:cNvSpPr/>
            <p:nvPr/>
          </p:nvSpPr>
          <p:spPr>
            <a:xfrm>
              <a:off x="5266656" y="386491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6" name="pl65"/>
            <p:cNvSpPr/>
            <p:nvPr/>
          </p:nvSpPr>
          <p:spPr>
            <a:xfrm>
              <a:off x="5266656" y="291795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67" name="pl66"/>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68" name="pl67"/>
            <p:cNvSpPr/>
            <p:nvPr/>
          </p:nvSpPr>
          <p:spPr>
            <a:xfrm>
              <a:off x="5266656" y="43383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69" name="pl68"/>
            <p:cNvSpPr/>
            <p:nvPr/>
          </p:nvSpPr>
          <p:spPr>
            <a:xfrm>
              <a:off x="5266656" y="3391433"/>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0" name="pl69"/>
            <p:cNvSpPr/>
            <p:nvPr/>
          </p:nvSpPr>
          <p:spPr>
            <a:xfrm>
              <a:off x="5266656" y="24444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1" name="rc70"/>
            <p:cNvSpPr/>
            <p:nvPr/>
          </p:nvSpPr>
          <p:spPr>
            <a:xfrm>
              <a:off x="5305706" y="5160359"/>
              <a:ext cx="234305" cy="1249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2" name="rc71"/>
            <p:cNvSpPr/>
            <p:nvPr/>
          </p:nvSpPr>
          <p:spPr>
            <a:xfrm>
              <a:off x="5305706" y="516035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3" name="rc72"/>
            <p:cNvSpPr/>
            <p:nvPr/>
          </p:nvSpPr>
          <p:spPr>
            <a:xfrm>
              <a:off x="5305706" y="5152783"/>
              <a:ext cx="234305" cy="757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5305706" y="5097859"/>
              <a:ext cx="234305" cy="5492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5566046" y="5122480"/>
              <a:ext cx="234305" cy="16287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566046" y="512248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566046" y="512248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566046" y="5025890"/>
              <a:ext cx="234305" cy="965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826385" y="5200131"/>
              <a:ext cx="234305" cy="852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826385" y="520013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826385" y="5198237"/>
              <a:ext cx="234305" cy="1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826385" y="5130056"/>
              <a:ext cx="234305" cy="681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6086724" y="5253161"/>
              <a:ext cx="234305" cy="321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6086724" y="525316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6086724" y="5251267"/>
              <a:ext cx="234305" cy="1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6086724" y="5183086"/>
              <a:ext cx="234305" cy="681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347063" y="5239904"/>
              <a:ext cx="234305" cy="454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347063" y="523990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347063" y="523990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347063" y="5217176"/>
              <a:ext cx="234305" cy="2272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607402" y="5169828"/>
              <a:ext cx="234305" cy="1155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607402" y="516982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607402" y="5143313"/>
              <a:ext cx="234305" cy="265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607402" y="5084602"/>
              <a:ext cx="234305" cy="587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867741" y="5111117"/>
              <a:ext cx="234305" cy="1742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867741" y="511111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867741" y="5101647"/>
              <a:ext cx="234305" cy="94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867741" y="5056193"/>
              <a:ext cx="234305" cy="454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7128081" y="5236116"/>
              <a:ext cx="234305" cy="492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7128081" y="523611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7128081" y="5232328"/>
              <a:ext cx="234305" cy="37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7128081" y="5169828"/>
              <a:ext cx="234305" cy="624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388420" y="5164147"/>
              <a:ext cx="234305" cy="1212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388420" y="516414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388420" y="5158465"/>
              <a:ext cx="234305" cy="56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388420" y="5097859"/>
              <a:ext cx="234305" cy="606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648759" y="5238010"/>
              <a:ext cx="234305" cy="473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648759" y="523801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648759" y="5236116"/>
              <a:ext cx="234305" cy="1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648759" y="5194449"/>
              <a:ext cx="234305" cy="416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909098" y="5266418"/>
              <a:ext cx="234305" cy="189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909098" y="526641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909098" y="526641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909098" y="5247479"/>
              <a:ext cx="234305" cy="189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pg114"/>
            <p:cNvSpPr/>
            <p:nvPr/>
          </p:nvSpPr>
          <p:spPr>
            <a:xfrm>
              <a:off x="5953815"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16" name="tx115"/>
            <p:cNvSpPr/>
            <p:nvPr/>
          </p:nvSpPr>
          <p:spPr>
            <a:xfrm>
              <a:off x="6078697"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547 case(s)</a:t>
              </a:r>
            </a:p>
          </p:txBody>
        </p:sp>
        <p:sp>
          <p:nvSpPr>
            <p:cNvPr id="117" name="pg116"/>
            <p:cNvSpPr/>
            <p:nvPr/>
          </p:nvSpPr>
          <p:spPr>
            <a:xfrm>
              <a:off x="6140172"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18" name="tx117"/>
            <p:cNvSpPr/>
            <p:nvPr/>
          </p:nvSpPr>
          <p:spPr>
            <a:xfrm>
              <a:off x="6244241"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7,957 case(s)</a:t>
              </a:r>
            </a:p>
          </p:txBody>
        </p:sp>
        <p:sp>
          <p:nvSpPr>
            <p:cNvPr id="119" name="rc118"/>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20" name="rc119"/>
            <p:cNvSpPr/>
            <p:nvPr/>
          </p:nvSpPr>
          <p:spPr>
            <a:xfrm>
              <a:off x="8442793" y="2153563"/>
              <a:ext cx="3176137" cy="3131794"/>
            </a:xfrm>
            <a:prstGeom prst="rect">
              <a:avLst/>
            </a:prstGeom>
            <a:solidFill>
              <a:srgbClr val="FFFFFF">
                <a:alpha val="100000"/>
              </a:srgbClr>
            </a:solidFill>
          </p:spPr>
          <p:txBody>
            <a:bodyPr/>
            <a:lstStyle/>
            <a:p>
              <a:endParaRPr/>
            </a:p>
          </p:txBody>
        </p:sp>
        <p:sp>
          <p:nvSpPr>
            <p:cNvPr id="121" name="pl120"/>
            <p:cNvSpPr/>
            <p:nvPr/>
          </p:nvSpPr>
          <p:spPr>
            <a:xfrm>
              <a:off x="8442793" y="48118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2" name="pl121"/>
            <p:cNvSpPr/>
            <p:nvPr/>
          </p:nvSpPr>
          <p:spPr>
            <a:xfrm>
              <a:off x="8442793" y="386491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3" name="pl122"/>
            <p:cNvSpPr/>
            <p:nvPr/>
          </p:nvSpPr>
          <p:spPr>
            <a:xfrm>
              <a:off x="8442793" y="291795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4" name="pl123"/>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5" name="pl124"/>
            <p:cNvSpPr/>
            <p:nvPr/>
          </p:nvSpPr>
          <p:spPr>
            <a:xfrm>
              <a:off x="8442793" y="43383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6" name="pl125"/>
            <p:cNvSpPr/>
            <p:nvPr/>
          </p:nvSpPr>
          <p:spPr>
            <a:xfrm>
              <a:off x="8442793" y="3391433"/>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7" name="pl126"/>
            <p:cNvSpPr/>
            <p:nvPr/>
          </p:nvSpPr>
          <p:spPr>
            <a:xfrm>
              <a:off x="8442793" y="24444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8" name="rc127"/>
            <p:cNvSpPr/>
            <p:nvPr/>
          </p:nvSpPr>
          <p:spPr>
            <a:xfrm>
              <a:off x="8481844" y="5131950"/>
              <a:ext cx="234305" cy="1534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9" name="rc128"/>
            <p:cNvSpPr/>
            <p:nvPr/>
          </p:nvSpPr>
          <p:spPr>
            <a:xfrm>
              <a:off x="8481844" y="4859225"/>
              <a:ext cx="234305" cy="2727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0" name="rc129"/>
            <p:cNvSpPr/>
            <p:nvPr/>
          </p:nvSpPr>
          <p:spPr>
            <a:xfrm>
              <a:off x="8481844" y="4192563"/>
              <a:ext cx="234305" cy="6666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1" name="rc130"/>
            <p:cNvSpPr/>
            <p:nvPr/>
          </p:nvSpPr>
          <p:spPr>
            <a:xfrm>
              <a:off x="8481844" y="4128170"/>
              <a:ext cx="234305" cy="643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2" name="rc131"/>
            <p:cNvSpPr/>
            <p:nvPr/>
          </p:nvSpPr>
          <p:spPr>
            <a:xfrm>
              <a:off x="8742183" y="5200131"/>
              <a:ext cx="234305" cy="852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3" name="rc132"/>
            <p:cNvSpPr/>
            <p:nvPr/>
          </p:nvSpPr>
          <p:spPr>
            <a:xfrm>
              <a:off x="8742183" y="4535363"/>
              <a:ext cx="234305" cy="6647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8742183" y="3603552"/>
              <a:ext cx="234305" cy="93181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8742183" y="3548629"/>
              <a:ext cx="234305" cy="5492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9002523" y="5251267"/>
              <a:ext cx="234305" cy="340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9002523" y="4694453"/>
              <a:ext cx="234305" cy="5568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9002523" y="2938785"/>
              <a:ext cx="234305" cy="17556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9002523" y="2876285"/>
              <a:ext cx="234305" cy="624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9262862" y="5251267"/>
              <a:ext cx="234305" cy="340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9262862" y="525126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9262862" y="4753165"/>
              <a:ext cx="234305" cy="498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9262862" y="4707711"/>
              <a:ext cx="234305" cy="4545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523201" y="5270206"/>
              <a:ext cx="234305" cy="151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523201" y="527020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523201" y="5188768"/>
              <a:ext cx="234305" cy="8143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523201" y="5154677"/>
              <a:ext cx="234305" cy="340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783540" y="5281570"/>
              <a:ext cx="234305" cy="3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783540" y="528157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783540" y="5277782"/>
              <a:ext cx="234305" cy="37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783540" y="5277782"/>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10043879" y="5281570"/>
              <a:ext cx="234305" cy="3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10043879" y="5281570"/>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10043879" y="5281570"/>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10043879" y="5275888"/>
              <a:ext cx="234305" cy="56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10304218" y="5264525"/>
              <a:ext cx="234305" cy="208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0304218" y="526452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0304218" y="526452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0304218" y="5258843"/>
              <a:ext cx="234305" cy="56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564558" y="5260737"/>
              <a:ext cx="234305" cy="2462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564558" y="526073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564558" y="5256949"/>
              <a:ext cx="234305" cy="37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564558" y="5249373"/>
              <a:ext cx="234305" cy="75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824897" y="5270206"/>
              <a:ext cx="234305" cy="151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824897" y="527020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824897" y="527020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824897" y="5266418"/>
              <a:ext cx="234305" cy="37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8" name="pg167"/>
            <p:cNvSpPr/>
            <p:nvPr/>
          </p:nvSpPr>
          <p:spPr>
            <a:xfrm>
              <a:off x="8798527"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69" name="pg168"/>
            <p:cNvSpPr/>
            <p:nvPr/>
          </p:nvSpPr>
          <p:spPr>
            <a:xfrm>
              <a:off x="9319205"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70" name="pg169"/>
            <p:cNvSpPr/>
            <p:nvPr/>
          </p:nvSpPr>
          <p:spPr>
            <a:xfrm>
              <a:off x="9579544"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71" name="pg170"/>
            <p:cNvSpPr/>
            <p:nvPr/>
          </p:nvSpPr>
          <p:spPr>
            <a:xfrm>
              <a:off x="10360562"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72" name="pg171"/>
            <p:cNvSpPr/>
            <p:nvPr/>
          </p:nvSpPr>
          <p:spPr>
            <a:xfrm>
              <a:off x="9105815" y="2153563"/>
              <a:ext cx="1850093" cy="373922"/>
            </a:xfrm>
            <a:custGeom>
              <a:avLst/>
              <a:gdLst/>
              <a:ahLst/>
              <a:cxnLst/>
              <a:rect l="0" t="0" r="0" b="0"/>
              <a:pathLst>
                <a:path w="1850093" h="373922">
                  <a:moveTo>
                    <a:pt x="31220" y="373922"/>
                  </a:moveTo>
                  <a:lnTo>
                    <a:pt x="1818873" y="373922"/>
                  </a:lnTo>
                  <a:lnTo>
                    <a:pt x="1817616" y="373897"/>
                  </a:lnTo>
                  <a:lnTo>
                    <a:pt x="1822636" y="373695"/>
                  </a:lnTo>
                  <a:lnTo>
                    <a:pt x="1827559" y="372690"/>
                  </a:lnTo>
                  <a:lnTo>
                    <a:pt x="1832257" y="370908"/>
                  </a:lnTo>
                  <a:lnTo>
                    <a:pt x="1836608" y="368396"/>
                  </a:lnTo>
                  <a:lnTo>
                    <a:pt x="1840500" y="365218"/>
                  </a:lnTo>
                  <a:lnTo>
                    <a:pt x="1843832" y="361457"/>
                  </a:lnTo>
                  <a:lnTo>
                    <a:pt x="1846517" y="357211"/>
                  </a:lnTo>
                  <a:lnTo>
                    <a:pt x="1848487" y="352588"/>
                  </a:lnTo>
                  <a:lnTo>
                    <a:pt x="1849689" y="347710"/>
                  </a:lnTo>
                  <a:lnTo>
                    <a:pt x="1850093" y="342702"/>
                  </a:lnTo>
                  <a:lnTo>
                    <a:pt x="1850093" y="31220"/>
                  </a:lnTo>
                  <a:lnTo>
                    <a:pt x="1849689" y="26212"/>
                  </a:lnTo>
                  <a:lnTo>
                    <a:pt x="1848487" y="21334"/>
                  </a:lnTo>
                  <a:lnTo>
                    <a:pt x="1846517" y="16711"/>
                  </a:lnTo>
                  <a:lnTo>
                    <a:pt x="1843832" y="12465"/>
                  </a:lnTo>
                  <a:lnTo>
                    <a:pt x="1840500" y="8704"/>
                  </a:lnTo>
                  <a:lnTo>
                    <a:pt x="1836608" y="5526"/>
                  </a:lnTo>
                  <a:lnTo>
                    <a:pt x="1832257" y="3014"/>
                  </a:lnTo>
                  <a:lnTo>
                    <a:pt x="1827559" y="1232"/>
                  </a:lnTo>
                  <a:lnTo>
                    <a:pt x="1822636" y="227"/>
                  </a:lnTo>
                  <a:lnTo>
                    <a:pt x="1818873"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73" name="tx172"/>
            <p:cNvSpPr/>
            <p:nvPr/>
          </p:nvSpPr>
          <p:spPr>
            <a:xfrm>
              <a:off x="9230698" y="2239827"/>
              <a:ext cx="160032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3,076 case(s)</a:t>
              </a:r>
            </a:p>
          </p:txBody>
        </p:sp>
        <p:sp>
          <p:nvSpPr>
            <p:cNvPr id="174" name="pg173"/>
            <p:cNvSpPr/>
            <p:nvPr/>
          </p:nvSpPr>
          <p:spPr>
            <a:xfrm>
              <a:off x="9316310" y="2394471"/>
              <a:ext cx="1429105" cy="311602"/>
            </a:xfrm>
            <a:custGeom>
              <a:avLst/>
              <a:gdLst/>
              <a:ahLst/>
              <a:cxnLst/>
              <a:rect l="0" t="0" r="0" b="0"/>
              <a:pathLst>
                <a:path w="1429105" h="311602">
                  <a:moveTo>
                    <a:pt x="26017" y="311602"/>
                  </a:moveTo>
                  <a:lnTo>
                    <a:pt x="1403088" y="311602"/>
                  </a:lnTo>
                  <a:lnTo>
                    <a:pt x="1402040" y="311581"/>
                  </a:lnTo>
                  <a:lnTo>
                    <a:pt x="1406224" y="311412"/>
                  </a:lnTo>
                  <a:lnTo>
                    <a:pt x="1410326" y="310575"/>
                  </a:lnTo>
                  <a:lnTo>
                    <a:pt x="1414241" y="309090"/>
                  </a:lnTo>
                  <a:lnTo>
                    <a:pt x="1417867" y="306996"/>
                  </a:lnTo>
                  <a:lnTo>
                    <a:pt x="1421110" y="304348"/>
                  </a:lnTo>
                  <a:lnTo>
                    <a:pt x="1423887" y="301214"/>
                  </a:lnTo>
                  <a:lnTo>
                    <a:pt x="1426125" y="297675"/>
                  </a:lnTo>
                  <a:lnTo>
                    <a:pt x="1427766" y="293823"/>
                  </a:lnTo>
                  <a:lnTo>
                    <a:pt x="1428768" y="289758"/>
                  </a:lnTo>
                  <a:lnTo>
                    <a:pt x="1429105" y="285585"/>
                  </a:lnTo>
                  <a:lnTo>
                    <a:pt x="1429105" y="26017"/>
                  </a:lnTo>
                  <a:lnTo>
                    <a:pt x="1428768" y="21843"/>
                  </a:lnTo>
                  <a:lnTo>
                    <a:pt x="1427766" y="17778"/>
                  </a:lnTo>
                  <a:lnTo>
                    <a:pt x="1426125" y="13926"/>
                  </a:lnTo>
                  <a:lnTo>
                    <a:pt x="1423887" y="10387"/>
                  </a:lnTo>
                  <a:lnTo>
                    <a:pt x="1421110" y="7253"/>
                  </a:lnTo>
                  <a:lnTo>
                    <a:pt x="1417867" y="4605"/>
                  </a:lnTo>
                  <a:lnTo>
                    <a:pt x="1414241" y="2511"/>
                  </a:lnTo>
                  <a:lnTo>
                    <a:pt x="1410326" y="1027"/>
                  </a:lnTo>
                  <a:lnTo>
                    <a:pt x="1406224" y="189"/>
                  </a:lnTo>
                  <a:lnTo>
                    <a:pt x="1403088"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75" name="tx174"/>
            <p:cNvSpPr/>
            <p:nvPr/>
          </p:nvSpPr>
          <p:spPr>
            <a:xfrm>
              <a:off x="9420378" y="2466357"/>
              <a:ext cx="12209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3,114 case(s)</a:t>
              </a:r>
            </a:p>
          </p:txBody>
        </p:sp>
        <p:sp>
          <p:nvSpPr>
            <p:cNvPr id="176" name="rc175"/>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77" name="rc176"/>
            <p:cNvSpPr/>
            <p:nvPr/>
          </p:nvSpPr>
          <p:spPr>
            <a:xfrm>
              <a:off x="11618931" y="2153563"/>
              <a:ext cx="3176137" cy="3131794"/>
            </a:xfrm>
            <a:prstGeom prst="rect">
              <a:avLst/>
            </a:prstGeom>
            <a:solidFill>
              <a:srgbClr val="FFFFFF">
                <a:alpha val="100000"/>
              </a:srgbClr>
            </a:solidFill>
          </p:spPr>
          <p:txBody>
            <a:bodyPr/>
            <a:lstStyle/>
            <a:p>
              <a:endParaRPr/>
            </a:p>
          </p:txBody>
        </p:sp>
        <p:sp>
          <p:nvSpPr>
            <p:cNvPr id="178" name="pl177"/>
            <p:cNvSpPr/>
            <p:nvPr/>
          </p:nvSpPr>
          <p:spPr>
            <a:xfrm>
              <a:off x="11618931" y="48118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79" name="pl178"/>
            <p:cNvSpPr/>
            <p:nvPr/>
          </p:nvSpPr>
          <p:spPr>
            <a:xfrm>
              <a:off x="11618931" y="386491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80" name="pl179"/>
            <p:cNvSpPr/>
            <p:nvPr/>
          </p:nvSpPr>
          <p:spPr>
            <a:xfrm>
              <a:off x="11618931" y="291795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81" name="pl180"/>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82" name="pl181"/>
            <p:cNvSpPr/>
            <p:nvPr/>
          </p:nvSpPr>
          <p:spPr>
            <a:xfrm>
              <a:off x="11618931" y="43383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83" name="pl182"/>
            <p:cNvSpPr/>
            <p:nvPr/>
          </p:nvSpPr>
          <p:spPr>
            <a:xfrm>
              <a:off x="11618931" y="3391433"/>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84" name="pl183"/>
            <p:cNvSpPr/>
            <p:nvPr/>
          </p:nvSpPr>
          <p:spPr>
            <a:xfrm>
              <a:off x="11618931" y="24444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85" name="rc184"/>
            <p:cNvSpPr/>
            <p:nvPr/>
          </p:nvSpPr>
          <p:spPr>
            <a:xfrm>
              <a:off x="11657982" y="5275888"/>
              <a:ext cx="234305" cy="94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657982" y="527588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657982" y="5203919"/>
              <a:ext cx="234305" cy="719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657982" y="5196343"/>
              <a:ext cx="234305" cy="75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918321" y="5279676"/>
              <a:ext cx="234305" cy="56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11918321" y="5277782"/>
              <a:ext cx="234305" cy="18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918321" y="5228540"/>
              <a:ext cx="234305" cy="4924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918321" y="5224752"/>
              <a:ext cx="234305" cy="37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3" name="rc192"/>
            <p:cNvSpPr/>
            <p:nvPr/>
          </p:nvSpPr>
          <p:spPr>
            <a:xfrm>
              <a:off x="12178660" y="5272100"/>
              <a:ext cx="234305" cy="1325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12178660" y="5270206"/>
              <a:ext cx="234305" cy="18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2178660" y="5256949"/>
              <a:ext cx="234305" cy="1325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12178660" y="5245585"/>
              <a:ext cx="234305" cy="113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12439000" y="5279676"/>
              <a:ext cx="234305" cy="56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2439000" y="527967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2439000" y="527967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2439000" y="5262631"/>
              <a:ext cx="234305" cy="170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1" name="pg200"/>
            <p:cNvSpPr/>
            <p:nvPr/>
          </p:nvSpPr>
          <p:spPr>
            <a:xfrm>
              <a:off x="14057378"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02" name="pg201"/>
            <p:cNvSpPr/>
            <p:nvPr/>
          </p:nvSpPr>
          <p:spPr>
            <a:xfrm>
              <a:off x="1249534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03" name="pg202"/>
            <p:cNvSpPr/>
            <p:nvPr/>
          </p:nvSpPr>
          <p:spPr>
            <a:xfrm>
              <a:off x="12330227" y="2153563"/>
              <a:ext cx="1753545" cy="373922"/>
            </a:xfrm>
            <a:custGeom>
              <a:avLst/>
              <a:gdLst/>
              <a:ahLst/>
              <a:cxnLst/>
              <a:rect l="0" t="0" r="0" b="0"/>
              <a:pathLst>
                <a:path w="1753545" h="373922">
                  <a:moveTo>
                    <a:pt x="31220" y="373922"/>
                  </a:moveTo>
                  <a:lnTo>
                    <a:pt x="1722325" y="373922"/>
                  </a:lnTo>
                  <a:lnTo>
                    <a:pt x="1721067" y="373897"/>
                  </a:lnTo>
                  <a:lnTo>
                    <a:pt x="1726088" y="373695"/>
                  </a:lnTo>
                  <a:lnTo>
                    <a:pt x="1731011" y="372690"/>
                  </a:lnTo>
                  <a:lnTo>
                    <a:pt x="1735709" y="370908"/>
                  </a:lnTo>
                  <a:lnTo>
                    <a:pt x="1740060" y="368396"/>
                  </a:lnTo>
                  <a:lnTo>
                    <a:pt x="1743952" y="365218"/>
                  </a:lnTo>
                  <a:lnTo>
                    <a:pt x="1747284" y="361457"/>
                  </a:lnTo>
                  <a:lnTo>
                    <a:pt x="1749969" y="357211"/>
                  </a:lnTo>
                  <a:lnTo>
                    <a:pt x="1751939" y="352588"/>
                  </a:lnTo>
                  <a:lnTo>
                    <a:pt x="1753141" y="347710"/>
                  </a:lnTo>
                  <a:lnTo>
                    <a:pt x="1753545" y="342702"/>
                  </a:lnTo>
                  <a:lnTo>
                    <a:pt x="1753545" y="31220"/>
                  </a:lnTo>
                  <a:lnTo>
                    <a:pt x="1753141" y="26212"/>
                  </a:lnTo>
                  <a:lnTo>
                    <a:pt x="1751939" y="21334"/>
                  </a:lnTo>
                  <a:lnTo>
                    <a:pt x="1749969" y="16711"/>
                  </a:lnTo>
                  <a:lnTo>
                    <a:pt x="1747284" y="12465"/>
                  </a:lnTo>
                  <a:lnTo>
                    <a:pt x="1743952" y="8704"/>
                  </a:lnTo>
                  <a:lnTo>
                    <a:pt x="1740060" y="5526"/>
                  </a:lnTo>
                  <a:lnTo>
                    <a:pt x="1735709" y="3014"/>
                  </a:lnTo>
                  <a:lnTo>
                    <a:pt x="1731011" y="1232"/>
                  </a:lnTo>
                  <a:lnTo>
                    <a:pt x="1726088" y="227"/>
                  </a:lnTo>
                  <a:lnTo>
                    <a:pt x="1722325"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04" name="tx203"/>
            <p:cNvSpPr/>
            <p:nvPr/>
          </p:nvSpPr>
          <p:spPr>
            <a:xfrm>
              <a:off x="12455110" y="2239827"/>
              <a:ext cx="1503780"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91 case(s)</a:t>
              </a:r>
            </a:p>
          </p:txBody>
        </p:sp>
        <p:sp>
          <p:nvSpPr>
            <p:cNvPr id="205" name="pg204"/>
            <p:cNvSpPr/>
            <p:nvPr/>
          </p:nvSpPr>
          <p:spPr>
            <a:xfrm>
              <a:off x="12512562" y="2394471"/>
              <a:ext cx="1388876" cy="311602"/>
            </a:xfrm>
            <a:custGeom>
              <a:avLst/>
              <a:gdLst/>
              <a:ahLst/>
              <a:cxnLst/>
              <a:rect l="0" t="0" r="0" b="0"/>
              <a:pathLst>
                <a:path w="1388876" h="311602">
                  <a:moveTo>
                    <a:pt x="26017" y="311602"/>
                  </a:moveTo>
                  <a:lnTo>
                    <a:pt x="1362859" y="311602"/>
                  </a:lnTo>
                  <a:lnTo>
                    <a:pt x="1361812" y="311581"/>
                  </a:lnTo>
                  <a:lnTo>
                    <a:pt x="1365995" y="311412"/>
                  </a:lnTo>
                  <a:lnTo>
                    <a:pt x="1370098" y="310575"/>
                  </a:lnTo>
                  <a:lnTo>
                    <a:pt x="1374013" y="309090"/>
                  </a:lnTo>
                  <a:lnTo>
                    <a:pt x="1377639" y="306996"/>
                  </a:lnTo>
                  <a:lnTo>
                    <a:pt x="1380882" y="304348"/>
                  </a:lnTo>
                  <a:lnTo>
                    <a:pt x="1383659" y="301214"/>
                  </a:lnTo>
                  <a:lnTo>
                    <a:pt x="1385896" y="297675"/>
                  </a:lnTo>
                  <a:lnTo>
                    <a:pt x="1387538" y="293823"/>
                  </a:lnTo>
                  <a:lnTo>
                    <a:pt x="1388540" y="289758"/>
                  </a:lnTo>
                  <a:lnTo>
                    <a:pt x="1388876" y="285585"/>
                  </a:lnTo>
                  <a:lnTo>
                    <a:pt x="1388876" y="26017"/>
                  </a:lnTo>
                  <a:lnTo>
                    <a:pt x="1388540" y="21843"/>
                  </a:lnTo>
                  <a:lnTo>
                    <a:pt x="1387538" y="17778"/>
                  </a:lnTo>
                  <a:lnTo>
                    <a:pt x="1385896" y="13926"/>
                  </a:lnTo>
                  <a:lnTo>
                    <a:pt x="1383659" y="10387"/>
                  </a:lnTo>
                  <a:lnTo>
                    <a:pt x="1380882" y="7253"/>
                  </a:lnTo>
                  <a:lnTo>
                    <a:pt x="1377639" y="4605"/>
                  </a:lnTo>
                  <a:lnTo>
                    <a:pt x="1374013" y="2511"/>
                  </a:lnTo>
                  <a:lnTo>
                    <a:pt x="1370098" y="1027"/>
                  </a:lnTo>
                  <a:lnTo>
                    <a:pt x="1365995" y="189"/>
                  </a:lnTo>
                  <a:lnTo>
                    <a:pt x="136285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06" name="tx205"/>
            <p:cNvSpPr/>
            <p:nvPr/>
          </p:nvSpPr>
          <p:spPr>
            <a:xfrm>
              <a:off x="12616631" y="2466357"/>
              <a:ext cx="118073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138 case(s)</a:t>
              </a:r>
            </a:p>
          </p:txBody>
        </p:sp>
        <p:sp>
          <p:nvSpPr>
            <p:cNvPr id="207" name="rc206"/>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08" name="rc207"/>
            <p:cNvSpPr/>
            <p:nvPr/>
          </p:nvSpPr>
          <p:spPr>
            <a:xfrm>
              <a:off x="14795069" y="2153563"/>
              <a:ext cx="3176137" cy="3131794"/>
            </a:xfrm>
            <a:prstGeom prst="rect">
              <a:avLst/>
            </a:prstGeom>
            <a:solidFill>
              <a:srgbClr val="FFFFFF">
                <a:alpha val="100000"/>
              </a:srgbClr>
            </a:solidFill>
          </p:spPr>
          <p:txBody>
            <a:bodyPr/>
            <a:lstStyle/>
            <a:p>
              <a:endParaRPr/>
            </a:p>
          </p:txBody>
        </p:sp>
        <p:sp>
          <p:nvSpPr>
            <p:cNvPr id="209" name="pl208"/>
            <p:cNvSpPr/>
            <p:nvPr/>
          </p:nvSpPr>
          <p:spPr>
            <a:xfrm>
              <a:off x="14795069" y="481187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10" name="pl209"/>
            <p:cNvSpPr/>
            <p:nvPr/>
          </p:nvSpPr>
          <p:spPr>
            <a:xfrm>
              <a:off x="14795069" y="386491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11" name="pl210"/>
            <p:cNvSpPr/>
            <p:nvPr/>
          </p:nvSpPr>
          <p:spPr>
            <a:xfrm>
              <a:off x="14795069" y="2917952"/>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12" name="pl211"/>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3" name="pl212"/>
            <p:cNvSpPr/>
            <p:nvPr/>
          </p:nvSpPr>
          <p:spPr>
            <a:xfrm>
              <a:off x="14795069" y="43383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4" name="pl213"/>
            <p:cNvSpPr/>
            <p:nvPr/>
          </p:nvSpPr>
          <p:spPr>
            <a:xfrm>
              <a:off x="14795069" y="3391433"/>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5" name="pl214"/>
            <p:cNvSpPr/>
            <p:nvPr/>
          </p:nvSpPr>
          <p:spPr>
            <a:xfrm>
              <a:off x="14795069" y="2444470"/>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16" name="rc215"/>
            <p:cNvSpPr/>
            <p:nvPr/>
          </p:nvSpPr>
          <p:spPr>
            <a:xfrm>
              <a:off x="14834120" y="5270206"/>
              <a:ext cx="234305" cy="151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4834120" y="527020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4834120" y="4991799"/>
              <a:ext cx="234305" cy="27840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4834120" y="4969072"/>
              <a:ext cx="234305" cy="2272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5094459" y="5241797"/>
              <a:ext cx="234305" cy="4356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5094459" y="5239904"/>
              <a:ext cx="234305" cy="18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5094459" y="5023996"/>
              <a:ext cx="234305" cy="21590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5094459" y="5014526"/>
              <a:ext cx="234305" cy="94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5354798"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5354798"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5354798" y="5273994"/>
              <a:ext cx="234305" cy="1136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5354798" y="527399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5875477" y="5283464"/>
              <a:ext cx="234305"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5875477" y="528346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5875477" y="528346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5875477" y="5283464"/>
              <a:ext cx="234305"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2" name="pg231"/>
            <p:cNvSpPr/>
            <p:nvPr/>
          </p:nvSpPr>
          <p:spPr>
            <a:xfrm>
              <a:off x="15482228" y="2153563"/>
              <a:ext cx="1801819" cy="373922"/>
            </a:xfrm>
            <a:custGeom>
              <a:avLst/>
              <a:gdLst/>
              <a:ahLst/>
              <a:cxnLst/>
              <a:rect l="0" t="0" r="0" b="0"/>
              <a:pathLst>
                <a:path w="1801819" h="373922">
                  <a:moveTo>
                    <a:pt x="31220" y="373922"/>
                  </a:moveTo>
                  <a:lnTo>
                    <a:pt x="1770599" y="373922"/>
                  </a:lnTo>
                  <a:lnTo>
                    <a:pt x="1769342" y="373897"/>
                  </a:lnTo>
                  <a:lnTo>
                    <a:pt x="1774362" y="373695"/>
                  </a:lnTo>
                  <a:lnTo>
                    <a:pt x="1779285" y="372690"/>
                  </a:lnTo>
                  <a:lnTo>
                    <a:pt x="1783983" y="370908"/>
                  </a:lnTo>
                  <a:lnTo>
                    <a:pt x="1788334" y="368396"/>
                  </a:lnTo>
                  <a:lnTo>
                    <a:pt x="1792226" y="365218"/>
                  </a:lnTo>
                  <a:lnTo>
                    <a:pt x="1795558" y="361457"/>
                  </a:lnTo>
                  <a:lnTo>
                    <a:pt x="1798243" y="357211"/>
                  </a:lnTo>
                  <a:lnTo>
                    <a:pt x="1800213" y="352588"/>
                  </a:lnTo>
                  <a:lnTo>
                    <a:pt x="1801415" y="347710"/>
                  </a:lnTo>
                  <a:lnTo>
                    <a:pt x="1801819" y="342702"/>
                  </a:lnTo>
                  <a:lnTo>
                    <a:pt x="1801819" y="31220"/>
                  </a:lnTo>
                  <a:lnTo>
                    <a:pt x="1801415" y="26212"/>
                  </a:lnTo>
                  <a:lnTo>
                    <a:pt x="1800213" y="21334"/>
                  </a:lnTo>
                  <a:lnTo>
                    <a:pt x="1798243" y="16711"/>
                  </a:lnTo>
                  <a:lnTo>
                    <a:pt x="1795558" y="12465"/>
                  </a:lnTo>
                  <a:lnTo>
                    <a:pt x="1792226" y="8704"/>
                  </a:lnTo>
                  <a:lnTo>
                    <a:pt x="1788334" y="5526"/>
                  </a:lnTo>
                  <a:lnTo>
                    <a:pt x="1783983" y="3014"/>
                  </a:lnTo>
                  <a:lnTo>
                    <a:pt x="1779285" y="1232"/>
                  </a:lnTo>
                  <a:lnTo>
                    <a:pt x="1774362" y="227"/>
                  </a:lnTo>
                  <a:lnTo>
                    <a:pt x="1770599"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33" name="tx232"/>
            <p:cNvSpPr/>
            <p:nvPr/>
          </p:nvSpPr>
          <p:spPr>
            <a:xfrm>
              <a:off x="15607111" y="2239827"/>
              <a:ext cx="155205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300 case(s)</a:t>
              </a:r>
            </a:p>
          </p:txBody>
        </p:sp>
        <p:sp>
          <p:nvSpPr>
            <p:cNvPr id="234" name="pg233"/>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35" name="rc234"/>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36" name="tx235"/>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37" name="tx236"/>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38" name="tx237"/>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39" name="tx238"/>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40" name="tx239"/>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41" name="pl240"/>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pl241"/>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3" name="pl242"/>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4" name="pl243"/>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5" name="pl244"/>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6" name="pl245"/>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7" name="pl246"/>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8" name="pl247"/>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9" name="pl248"/>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0" name="pl249"/>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1" name="pl250"/>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2" name="pl251"/>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3" name="tx252"/>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54" name="tx253"/>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55" name="tx254"/>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56" name="tx255"/>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57" name="tx256"/>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58" name="tx257"/>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59" name="tx258"/>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60" name="tx259"/>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61" name="tx260"/>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262" name="tx261"/>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263" name="tx262"/>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264" name="tx263"/>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265" name="pl264"/>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pl265"/>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7" name="pl266"/>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8" name="pl267"/>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9" name="pl268"/>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0" name="pl269"/>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1" name="pl270"/>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2" name="pl271"/>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3" name="pl272"/>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4" name="pl273"/>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5" name="pl274"/>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6" name="pl275"/>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7" name="tx276"/>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78" name="tx277"/>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79" name="tx278"/>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80" name="tx279"/>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81" name="tx280"/>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82" name="tx281"/>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83" name="tx282"/>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84" name="tx283"/>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85" name="tx284"/>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286" name="tx285"/>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287" name="tx286"/>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288" name="tx287"/>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289" name="pl288"/>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pl294"/>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6" name="pl295"/>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tx300"/>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2" name="tx301"/>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03" name="tx302"/>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04" name="tx303"/>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05" name="tx304"/>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6" name="tx305"/>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7" name="tx306"/>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08" name="tx307"/>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09" name="tx308"/>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0" name="tx309"/>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11" name="tx310"/>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2" name="tx311"/>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13" name="pl312"/>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tx324"/>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6" name="tx325"/>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7" name="tx326"/>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8" name="tx327"/>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9" name="tx328"/>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0" name="tx329"/>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31" name="tx330"/>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2" name="tx331"/>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3" name="tx332"/>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4" name="tx333"/>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5" name="tx334"/>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6" name="tx335"/>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7" name="pl336"/>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tx348"/>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0" name="tx349"/>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51" name="tx350"/>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2" name="tx351"/>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3" name="tx352"/>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4" name="tx353"/>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5" name="tx354"/>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6" name="tx355"/>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7" name="tx356"/>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8" name="tx357"/>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9" name="tx358"/>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0" name="tx359"/>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61" name="tx360"/>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62" name="tx361"/>
            <p:cNvSpPr/>
            <p:nvPr/>
          </p:nvSpPr>
          <p:spPr>
            <a:xfrm>
              <a:off x="1294238" y="4253117"/>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a:t>
              </a:r>
            </a:p>
          </p:txBody>
        </p:sp>
        <p:sp>
          <p:nvSpPr>
            <p:cNvPr id="363" name="tx362"/>
            <p:cNvSpPr/>
            <p:nvPr/>
          </p:nvSpPr>
          <p:spPr>
            <a:xfrm>
              <a:off x="1230614" y="3276575"/>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364" name="tx363"/>
            <p:cNvSpPr/>
            <p:nvPr/>
          </p:nvSpPr>
          <p:spPr>
            <a:xfrm>
              <a:off x="1230614" y="2329612"/>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a:t>
              </a:r>
            </a:p>
          </p:txBody>
        </p:sp>
        <p:sp>
          <p:nvSpPr>
            <p:cNvPr id="365" name="pl364"/>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2055723" y="43383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2055723" y="33914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2055723" y="24444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9" name="tx368"/>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370" name="rc369"/>
            <p:cNvSpPr/>
            <p:nvPr/>
          </p:nvSpPr>
          <p:spPr>
            <a:xfrm>
              <a:off x="18110385" y="2153563"/>
              <a:ext cx="1240079" cy="413498"/>
            </a:xfrm>
            <a:prstGeom prst="rect">
              <a:avLst/>
            </a:prstGeom>
            <a:solidFill>
              <a:srgbClr val="FFFFFF">
                <a:alpha val="100000"/>
              </a:srgbClr>
            </a:solidFill>
          </p:spPr>
          <p:txBody>
            <a:bodyPr/>
            <a:lstStyle/>
            <a:p>
              <a:endParaRPr/>
            </a:p>
          </p:txBody>
        </p:sp>
        <p:sp>
          <p:nvSpPr>
            <p:cNvPr id="371" name="rc370"/>
            <p:cNvSpPr/>
            <p:nvPr/>
          </p:nvSpPr>
          <p:spPr>
            <a:xfrm>
              <a:off x="18179974" y="2223153"/>
              <a:ext cx="274319" cy="274319"/>
            </a:xfrm>
            <a:prstGeom prst="rect">
              <a:avLst/>
            </a:prstGeom>
            <a:solidFill>
              <a:srgbClr val="FFFFFF">
                <a:alpha val="100000"/>
              </a:srgbClr>
            </a:solidFill>
          </p:spPr>
          <p:txBody>
            <a:bodyPr/>
            <a:lstStyle/>
            <a:p>
              <a:endParaRPr/>
            </a:p>
          </p:txBody>
        </p:sp>
        <p:sp>
          <p:nvSpPr>
            <p:cNvPr id="372" name="pg371"/>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373" name="tx372"/>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374" name="rc373"/>
            <p:cNvSpPr/>
            <p:nvPr/>
          </p:nvSpPr>
          <p:spPr>
            <a:xfrm>
              <a:off x="18110385" y="2706240"/>
              <a:ext cx="1753945" cy="1236458"/>
            </a:xfrm>
            <a:prstGeom prst="rect">
              <a:avLst/>
            </a:prstGeom>
            <a:solidFill>
              <a:srgbClr val="FFFFFF">
                <a:alpha val="100000"/>
              </a:srgbClr>
            </a:solidFill>
          </p:spPr>
          <p:txBody>
            <a:bodyPr/>
            <a:lstStyle/>
            <a:p>
              <a:endParaRPr/>
            </a:p>
          </p:txBody>
        </p:sp>
        <p:sp>
          <p:nvSpPr>
            <p:cNvPr id="375" name="rc374"/>
            <p:cNvSpPr/>
            <p:nvPr/>
          </p:nvSpPr>
          <p:spPr>
            <a:xfrm>
              <a:off x="18179974" y="2775829"/>
              <a:ext cx="274319" cy="274319"/>
            </a:xfrm>
            <a:prstGeom prst="rect">
              <a:avLst/>
            </a:prstGeom>
            <a:solidFill>
              <a:srgbClr val="FFFFFF">
                <a:alpha val="100000"/>
              </a:srgbClr>
            </a:solidFill>
          </p:spPr>
          <p:txBody>
            <a:bodyPr/>
            <a:lstStyle/>
            <a:p>
              <a:endParaRPr/>
            </a:p>
          </p:txBody>
        </p:sp>
        <p:sp>
          <p:nvSpPr>
            <p:cNvPr id="376" name="rc375"/>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7" name="rc376"/>
            <p:cNvSpPr/>
            <p:nvPr/>
          </p:nvSpPr>
          <p:spPr>
            <a:xfrm>
              <a:off x="18179974" y="3050149"/>
              <a:ext cx="274319" cy="274319"/>
            </a:xfrm>
            <a:prstGeom prst="rect">
              <a:avLst/>
            </a:prstGeom>
            <a:solidFill>
              <a:srgbClr val="FFFFFF">
                <a:alpha val="100000"/>
              </a:srgbClr>
            </a:solidFill>
          </p:spPr>
          <p:txBody>
            <a:bodyPr/>
            <a:lstStyle/>
            <a:p>
              <a:endParaRPr/>
            </a:p>
          </p:txBody>
        </p:sp>
        <p:sp>
          <p:nvSpPr>
            <p:cNvPr id="378" name="rc377"/>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79" name="rc378"/>
            <p:cNvSpPr/>
            <p:nvPr/>
          </p:nvSpPr>
          <p:spPr>
            <a:xfrm>
              <a:off x="18179974" y="3324469"/>
              <a:ext cx="274319" cy="274320"/>
            </a:xfrm>
            <a:prstGeom prst="rect">
              <a:avLst/>
            </a:prstGeom>
            <a:solidFill>
              <a:srgbClr val="FFFFFF">
                <a:alpha val="100000"/>
              </a:srgbClr>
            </a:solidFill>
          </p:spPr>
          <p:txBody>
            <a:bodyPr/>
            <a:lstStyle/>
            <a:p>
              <a:endParaRPr/>
            </a:p>
          </p:txBody>
        </p:sp>
        <p:sp>
          <p:nvSpPr>
            <p:cNvPr id="380" name="rc379"/>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81" name="rc380"/>
            <p:cNvSpPr/>
            <p:nvPr/>
          </p:nvSpPr>
          <p:spPr>
            <a:xfrm>
              <a:off x="18179974" y="3598789"/>
              <a:ext cx="274319" cy="274320"/>
            </a:xfrm>
            <a:prstGeom prst="rect">
              <a:avLst/>
            </a:prstGeom>
            <a:solidFill>
              <a:srgbClr val="FFFFFF">
                <a:alpha val="100000"/>
              </a:srgbClr>
            </a:solidFill>
          </p:spPr>
          <p:txBody>
            <a:bodyPr/>
            <a:lstStyle/>
            <a:p>
              <a:endParaRPr/>
            </a:p>
          </p:txBody>
        </p:sp>
        <p:sp>
          <p:nvSpPr>
            <p:cNvPr id="382" name="rc381"/>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3" name="tx382"/>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384" name="tx383"/>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385" name="tx384"/>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386" name="tx385"/>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387" name="Group 386"/>
          <p:cNvGrpSpPr/>
          <p:nvPr/>
        </p:nvGrpSpPr>
        <p:grpSpPr>
          <a:xfrm>
            <a:off x="6400800" y="6217920"/>
            <a:ext cx="5486400" cy="4251960"/>
            <a:chOff x="6400800" y="6217920"/>
            <a:chExt cx="5486400" cy="4251960"/>
          </a:xfrm>
        </p:grpSpPr>
        <p:sp>
          <p:nvSpPr>
            <p:cNvPr id="388"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89"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90" name="rc5"/>
            <p:cNvSpPr/>
            <p:nvPr/>
          </p:nvSpPr>
          <p:spPr>
            <a:xfrm>
              <a:off x="7153670" y="6510025"/>
              <a:ext cx="4107183" cy="2788960"/>
            </a:xfrm>
            <a:prstGeom prst="rect">
              <a:avLst/>
            </a:prstGeom>
            <a:solidFill>
              <a:srgbClr val="FFFFFF">
                <a:alpha val="100000"/>
              </a:srgbClr>
            </a:solidFill>
          </p:spPr>
          <p:txBody>
            <a:bodyPr/>
            <a:lstStyle/>
            <a:p>
              <a:endParaRPr/>
            </a:p>
          </p:txBody>
        </p:sp>
        <p:sp>
          <p:nvSpPr>
            <p:cNvPr id="391" name="pl6"/>
            <p:cNvSpPr/>
            <p:nvPr/>
          </p:nvSpPr>
          <p:spPr>
            <a:xfrm>
              <a:off x="7153670" y="8773564"/>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92" name="pl7"/>
            <p:cNvSpPr/>
            <p:nvPr/>
          </p:nvSpPr>
          <p:spPr>
            <a:xfrm>
              <a:off x="7153670" y="7976262"/>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93" name="pl8"/>
            <p:cNvSpPr/>
            <p:nvPr/>
          </p:nvSpPr>
          <p:spPr>
            <a:xfrm>
              <a:off x="7153670" y="7178961"/>
              <a:ext cx="4107183" cy="0"/>
            </a:xfrm>
            <a:custGeom>
              <a:avLst/>
              <a:gdLst/>
              <a:ahLst/>
              <a:cxnLst/>
              <a:rect l="0" t="0" r="0" b="0"/>
              <a:pathLst>
                <a:path w="4107183">
                  <a:moveTo>
                    <a:pt x="0" y="0"/>
                  </a:moveTo>
                  <a:lnTo>
                    <a:pt x="4107183" y="0"/>
                  </a:lnTo>
                  <a:lnTo>
                    <a:pt x="4107183" y="0"/>
                  </a:lnTo>
                </a:path>
              </a:pathLst>
            </a:custGeom>
            <a:ln w="6775" cap="flat">
              <a:solidFill>
                <a:srgbClr val="EBEBEB">
                  <a:alpha val="100000"/>
                </a:srgbClr>
              </a:solidFill>
              <a:prstDash val="solid"/>
              <a:round/>
            </a:ln>
          </p:spPr>
          <p:txBody>
            <a:bodyPr/>
            <a:lstStyle/>
            <a:p>
              <a:endParaRPr/>
            </a:p>
          </p:txBody>
        </p:sp>
        <p:sp>
          <p:nvSpPr>
            <p:cNvPr id="394" name="pl9"/>
            <p:cNvSpPr/>
            <p:nvPr/>
          </p:nvSpPr>
          <p:spPr>
            <a:xfrm>
              <a:off x="7153670" y="9172214"/>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95" name="pl10"/>
            <p:cNvSpPr/>
            <p:nvPr/>
          </p:nvSpPr>
          <p:spPr>
            <a:xfrm>
              <a:off x="7153670" y="8374913"/>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96" name="pl11"/>
            <p:cNvSpPr/>
            <p:nvPr/>
          </p:nvSpPr>
          <p:spPr>
            <a:xfrm>
              <a:off x="7153670" y="7577611"/>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97" name="pl12"/>
            <p:cNvSpPr/>
            <p:nvPr/>
          </p:nvSpPr>
          <p:spPr>
            <a:xfrm>
              <a:off x="7153670" y="6780310"/>
              <a:ext cx="4107183" cy="0"/>
            </a:xfrm>
            <a:custGeom>
              <a:avLst/>
              <a:gdLst/>
              <a:ahLst/>
              <a:cxnLst/>
              <a:rect l="0" t="0" r="0" b="0"/>
              <a:pathLst>
                <a:path w="4107183">
                  <a:moveTo>
                    <a:pt x="0" y="0"/>
                  </a:moveTo>
                  <a:lnTo>
                    <a:pt x="4107183" y="0"/>
                  </a:lnTo>
                  <a:lnTo>
                    <a:pt x="4107183" y="0"/>
                  </a:lnTo>
                </a:path>
              </a:pathLst>
            </a:custGeom>
            <a:ln w="13550" cap="flat">
              <a:solidFill>
                <a:srgbClr val="EBEBEB">
                  <a:alpha val="100000"/>
                </a:srgbClr>
              </a:solidFill>
              <a:prstDash val="solid"/>
              <a:round/>
            </a:ln>
          </p:spPr>
          <p:txBody>
            <a:bodyPr/>
            <a:lstStyle/>
            <a:p>
              <a:endParaRPr/>
            </a:p>
          </p:txBody>
        </p:sp>
        <p:sp>
          <p:nvSpPr>
            <p:cNvPr id="398" name="rc13"/>
            <p:cNvSpPr/>
            <p:nvPr/>
          </p:nvSpPr>
          <p:spPr>
            <a:xfrm>
              <a:off x="7296281" y="8103830"/>
              <a:ext cx="399309" cy="6856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399" name="rc14"/>
            <p:cNvSpPr/>
            <p:nvPr/>
          </p:nvSpPr>
          <p:spPr>
            <a:xfrm>
              <a:off x="7866723" y="6652742"/>
              <a:ext cx="399309" cy="119595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00" name="rc15"/>
            <p:cNvSpPr/>
            <p:nvPr/>
          </p:nvSpPr>
          <p:spPr>
            <a:xfrm>
              <a:off x="8437165" y="8311129"/>
              <a:ext cx="399309" cy="38270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01" name="rc16"/>
            <p:cNvSpPr/>
            <p:nvPr/>
          </p:nvSpPr>
          <p:spPr>
            <a:xfrm>
              <a:off x="9578050" y="9060592"/>
              <a:ext cx="399309" cy="4783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02" name="rc17"/>
            <p:cNvSpPr/>
            <p:nvPr/>
          </p:nvSpPr>
          <p:spPr>
            <a:xfrm>
              <a:off x="10718934" y="9124376"/>
              <a:ext cx="399309" cy="1594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03" name="rc18"/>
            <p:cNvSpPr/>
            <p:nvPr/>
          </p:nvSpPr>
          <p:spPr>
            <a:xfrm>
              <a:off x="7296281" y="8789510"/>
              <a:ext cx="399309" cy="38270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4" name="rc19"/>
            <p:cNvSpPr/>
            <p:nvPr/>
          </p:nvSpPr>
          <p:spPr>
            <a:xfrm>
              <a:off x="7866723" y="7848694"/>
              <a:ext cx="399309" cy="132352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5" name="rc20"/>
            <p:cNvSpPr/>
            <p:nvPr/>
          </p:nvSpPr>
          <p:spPr>
            <a:xfrm>
              <a:off x="8437165" y="8693833"/>
              <a:ext cx="399309" cy="478380"/>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6" name="rc21"/>
            <p:cNvSpPr/>
            <p:nvPr/>
          </p:nvSpPr>
          <p:spPr>
            <a:xfrm>
              <a:off x="9007608" y="9044646"/>
              <a:ext cx="399309" cy="12756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7" name="rc22"/>
            <p:cNvSpPr/>
            <p:nvPr/>
          </p:nvSpPr>
          <p:spPr>
            <a:xfrm>
              <a:off x="9578050" y="9108430"/>
              <a:ext cx="399309" cy="6378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8" name="rc23"/>
            <p:cNvSpPr/>
            <p:nvPr/>
          </p:nvSpPr>
          <p:spPr>
            <a:xfrm>
              <a:off x="10148492" y="9156268"/>
              <a:ext cx="399309" cy="15946"/>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09" name="rc24"/>
            <p:cNvSpPr/>
            <p:nvPr/>
          </p:nvSpPr>
          <p:spPr>
            <a:xfrm>
              <a:off x="10718934" y="9140322"/>
              <a:ext cx="399309" cy="3189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10" name="rc25"/>
            <p:cNvSpPr/>
            <p:nvPr/>
          </p:nvSpPr>
          <p:spPr>
            <a:xfrm>
              <a:off x="7866723" y="6636796"/>
              <a:ext cx="399309" cy="159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1" name="rc26"/>
            <p:cNvSpPr/>
            <p:nvPr/>
          </p:nvSpPr>
          <p:spPr>
            <a:xfrm>
              <a:off x="8437165" y="8295183"/>
              <a:ext cx="399309" cy="159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2" name="pl27"/>
            <p:cNvSpPr/>
            <p:nvPr/>
          </p:nvSpPr>
          <p:spPr>
            <a:xfrm>
              <a:off x="7495936" y="6867288"/>
              <a:ext cx="3422653" cy="2299137"/>
            </a:xfrm>
            <a:custGeom>
              <a:avLst/>
              <a:gdLst/>
              <a:ahLst/>
              <a:cxnLst/>
              <a:rect l="0" t="0" r="0" b="0"/>
              <a:pathLst>
                <a:path w="3422653" h="2299137">
                  <a:moveTo>
                    <a:pt x="0" y="0"/>
                  </a:moveTo>
                  <a:lnTo>
                    <a:pt x="570442" y="816159"/>
                  </a:lnTo>
                  <a:lnTo>
                    <a:pt x="1140884" y="1855749"/>
                  </a:lnTo>
                  <a:lnTo>
                    <a:pt x="1711326" y="2248200"/>
                  </a:lnTo>
                  <a:lnTo>
                    <a:pt x="2281768" y="2275984"/>
                  </a:lnTo>
                  <a:lnTo>
                    <a:pt x="2852210" y="2299137"/>
                  </a:lnTo>
                  <a:lnTo>
                    <a:pt x="3422653" y="2292191"/>
                  </a:lnTo>
                </a:path>
              </a:pathLst>
            </a:custGeom>
            <a:ln w="40651" cap="flat">
              <a:solidFill>
                <a:srgbClr val="000000">
                  <a:alpha val="100000"/>
                </a:srgbClr>
              </a:solidFill>
              <a:prstDash val="solid"/>
              <a:round/>
            </a:ln>
          </p:spPr>
          <p:txBody>
            <a:bodyPr/>
            <a:lstStyle/>
            <a:p>
              <a:endParaRPr/>
            </a:p>
          </p:txBody>
        </p:sp>
        <p:sp>
          <p:nvSpPr>
            <p:cNvPr id="413" name="rc28"/>
            <p:cNvSpPr/>
            <p:nvPr/>
          </p:nvSpPr>
          <p:spPr>
            <a:xfrm>
              <a:off x="7153670" y="6510025"/>
              <a:ext cx="4107183" cy="2788960"/>
            </a:xfrm>
            <a:prstGeom prst="rect">
              <a:avLst/>
            </a:prstGeom>
            <a:ln w="13550" cap="rnd">
              <a:solidFill>
                <a:srgbClr val="333333">
                  <a:alpha val="100000"/>
                </a:srgbClr>
              </a:solidFill>
              <a:prstDash val="solid"/>
              <a:round/>
            </a:ln>
          </p:spPr>
          <p:txBody>
            <a:bodyPr/>
            <a:lstStyle/>
            <a:p>
              <a:endParaRPr/>
            </a:p>
          </p:txBody>
        </p:sp>
        <p:sp>
          <p:nvSpPr>
            <p:cNvPr id="414" name="tx29"/>
            <p:cNvSpPr/>
            <p:nvPr/>
          </p:nvSpPr>
          <p:spPr>
            <a:xfrm>
              <a:off x="6886172" y="9169908"/>
              <a:ext cx="16944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15" name="tx30"/>
            <p:cNvSpPr/>
            <p:nvPr/>
          </p:nvSpPr>
          <p:spPr>
            <a:xfrm>
              <a:off x="6843756" y="8372606"/>
              <a:ext cx="21185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50</a:t>
              </a:r>
            </a:p>
          </p:txBody>
        </p:sp>
        <p:sp>
          <p:nvSpPr>
            <p:cNvPr id="416" name="tx31"/>
            <p:cNvSpPr/>
            <p:nvPr/>
          </p:nvSpPr>
          <p:spPr>
            <a:xfrm>
              <a:off x="6801340" y="7575305"/>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17" name="tx32"/>
            <p:cNvSpPr/>
            <p:nvPr/>
          </p:nvSpPr>
          <p:spPr>
            <a:xfrm>
              <a:off x="6801340" y="677800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a:t>
              </a:r>
            </a:p>
          </p:txBody>
        </p:sp>
        <p:sp>
          <p:nvSpPr>
            <p:cNvPr id="418" name="pl33"/>
            <p:cNvSpPr/>
            <p:nvPr/>
          </p:nvSpPr>
          <p:spPr>
            <a:xfrm>
              <a:off x="7118876"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9" name="pl34"/>
            <p:cNvSpPr/>
            <p:nvPr/>
          </p:nvSpPr>
          <p:spPr>
            <a:xfrm>
              <a:off x="7118876" y="837491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0" name="pl35"/>
            <p:cNvSpPr/>
            <p:nvPr/>
          </p:nvSpPr>
          <p:spPr>
            <a:xfrm>
              <a:off x="7118876" y="75776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1" name="pl36"/>
            <p:cNvSpPr/>
            <p:nvPr/>
          </p:nvSpPr>
          <p:spPr>
            <a:xfrm>
              <a:off x="7118876" y="678031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2" name="pl37"/>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23" name="pl38"/>
            <p:cNvSpPr/>
            <p:nvPr/>
          </p:nvSpPr>
          <p:spPr>
            <a:xfrm>
              <a:off x="11260854" y="8593378"/>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24" name="pl39"/>
            <p:cNvSpPr/>
            <p:nvPr/>
          </p:nvSpPr>
          <p:spPr>
            <a:xfrm>
              <a:off x="11260854" y="8014542"/>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25" name="pl40"/>
            <p:cNvSpPr/>
            <p:nvPr/>
          </p:nvSpPr>
          <p:spPr>
            <a:xfrm>
              <a:off x="11260854" y="743570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26" name="pl41"/>
            <p:cNvSpPr/>
            <p:nvPr/>
          </p:nvSpPr>
          <p:spPr>
            <a:xfrm>
              <a:off x="11260854" y="685686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27" name="tx42"/>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28" name="tx43"/>
            <p:cNvSpPr/>
            <p:nvPr/>
          </p:nvSpPr>
          <p:spPr>
            <a:xfrm>
              <a:off x="11358911" y="8591071"/>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a:t>
              </a:r>
            </a:p>
          </p:txBody>
        </p:sp>
        <p:sp>
          <p:nvSpPr>
            <p:cNvPr id="429" name="tx44"/>
            <p:cNvSpPr/>
            <p:nvPr/>
          </p:nvSpPr>
          <p:spPr>
            <a:xfrm>
              <a:off x="11358911" y="8012235"/>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30" name="tx45"/>
            <p:cNvSpPr/>
            <p:nvPr/>
          </p:nvSpPr>
          <p:spPr>
            <a:xfrm>
              <a:off x="11358911" y="743339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a:t>
              </a:r>
            </a:p>
          </p:txBody>
        </p:sp>
        <p:sp>
          <p:nvSpPr>
            <p:cNvPr id="431" name="tx46"/>
            <p:cNvSpPr/>
            <p:nvPr/>
          </p:nvSpPr>
          <p:spPr>
            <a:xfrm>
              <a:off x="11358911" y="6854562"/>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32" name="pl47"/>
            <p:cNvSpPr/>
            <p:nvPr/>
          </p:nvSpPr>
          <p:spPr>
            <a:xfrm>
              <a:off x="749593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pl48"/>
            <p:cNvSpPr/>
            <p:nvPr/>
          </p:nvSpPr>
          <p:spPr>
            <a:xfrm>
              <a:off x="806637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4" name="pl49"/>
            <p:cNvSpPr/>
            <p:nvPr/>
          </p:nvSpPr>
          <p:spPr>
            <a:xfrm>
              <a:off x="863682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5" name="pl50"/>
            <p:cNvSpPr/>
            <p:nvPr/>
          </p:nvSpPr>
          <p:spPr>
            <a:xfrm>
              <a:off x="920726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6" name="pl51"/>
            <p:cNvSpPr/>
            <p:nvPr/>
          </p:nvSpPr>
          <p:spPr>
            <a:xfrm>
              <a:off x="9777704"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7" name="pl52"/>
            <p:cNvSpPr/>
            <p:nvPr/>
          </p:nvSpPr>
          <p:spPr>
            <a:xfrm>
              <a:off x="10348147"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8" name="pl53"/>
            <p:cNvSpPr/>
            <p:nvPr/>
          </p:nvSpPr>
          <p:spPr>
            <a:xfrm>
              <a:off x="1091858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9" name="tx54"/>
            <p:cNvSpPr/>
            <p:nvPr/>
          </p:nvSpPr>
          <p:spPr>
            <a:xfrm rot="-2700000">
              <a:off x="7386037"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40" name="tx55"/>
            <p:cNvSpPr/>
            <p:nvPr/>
          </p:nvSpPr>
          <p:spPr>
            <a:xfrm rot="-2700000">
              <a:off x="791678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41" name="tx56"/>
            <p:cNvSpPr/>
            <p:nvPr/>
          </p:nvSpPr>
          <p:spPr>
            <a:xfrm rot="-2700000">
              <a:off x="8486566"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42" name="tx57"/>
            <p:cNvSpPr/>
            <p:nvPr/>
          </p:nvSpPr>
          <p:spPr>
            <a:xfrm rot="-2700000">
              <a:off x="891231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43" name="tx58"/>
            <p:cNvSpPr/>
            <p:nvPr/>
          </p:nvSpPr>
          <p:spPr>
            <a:xfrm rot="-2700000">
              <a:off x="9482760"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44" name="tx59"/>
            <p:cNvSpPr/>
            <p:nvPr/>
          </p:nvSpPr>
          <p:spPr>
            <a:xfrm rot="-2700000">
              <a:off x="10053175"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45" name="tx60"/>
            <p:cNvSpPr/>
            <p:nvPr/>
          </p:nvSpPr>
          <p:spPr>
            <a:xfrm rot="-2700000">
              <a:off x="10735687"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46" name="tx61"/>
            <p:cNvSpPr/>
            <p:nvPr/>
          </p:nvSpPr>
          <p:spPr>
            <a:xfrm>
              <a:off x="920726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47" name="tx62"/>
            <p:cNvSpPr/>
            <p:nvPr/>
          </p:nvSpPr>
          <p:spPr>
            <a:xfrm>
              <a:off x="8390010"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448" name="tx63"/>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449" name="tx64"/>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450" name="rc65"/>
            <p:cNvSpPr/>
            <p:nvPr/>
          </p:nvSpPr>
          <p:spPr>
            <a:xfrm>
              <a:off x="7110373" y="10217410"/>
              <a:ext cx="1051268" cy="182880"/>
            </a:xfrm>
            <a:prstGeom prst="rect">
              <a:avLst/>
            </a:prstGeom>
            <a:solidFill>
              <a:srgbClr val="FFFFFF">
                <a:alpha val="100000"/>
              </a:srgbClr>
            </a:solidFill>
          </p:spPr>
          <p:txBody>
            <a:bodyPr/>
            <a:lstStyle/>
            <a:p>
              <a:endParaRPr/>
            </a:p>
          </p:txBody>
        </p:sp>
        <p:sp>
          <p:nvSpPr>
            <p:cNvPr id="451" name="rc66"/>
            <p:cNvSpPr/>
            <p:nvPr/>
          </p:nvSpPr>
          <p:spPr>
            <a:xfrm>
              <a:off x="7110373" y="10217410"/>
              <a:ext cx="182879" cy="182880"/>
            </a:xfrm>
            <a:prstGeom prst="rect">
              <a:avLst/>
            </a:prstGeom>
            <a:solidFill>
              <a:srgbClr val="FFFFFF">
                <a:alpha val="100000"/>
              </a:srgbClr>
            </a:solidFill>
          </p:spPr>
          <p:txBody>
            <a:bodyPr/>
            <a:lstStyle/>
            <a:p>
              <a:endParaRPr/>
            </a:p>
          </p:txBody>
        </p:sp>
        <p:sp>
          <p:nvSpPr>
            <p:cNvPr id="452" name="pl67"/>
            <p:cNvSpPr/>
            <p:nvPr/>
          </p:nvSpPr>
          <p:spPr>
            <a:xfrm>
              <a:off x="712866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453" name="tx68"/>
            <p:cNvSpPr/>
            <p:nvPr/>
          </p:nvSpPr>
          <p:spPr>
            <a:xfrm>
              <a:off x="740125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454" name="rc69"/>
            <p:cNvSpPr/>
            <p:nvPr/>
          </p:nvSpPr>
          <p:spPr>
            <a:xfrm>
              <a:off x="8341642" y="10217410"/>
              <a:ext cx="2962509" cy="182880"/>
            </a:xfrm>
            <a:prstGeom prst="rect">
              <a:avLst/>
            </a:prstGeom>
            <a:solidFill>
              <a:srgbClr val="FFFFFF">
                <a:alpha val="100000"/>
              </a:srgbClr>
            </a:solidFill>
          </p:spPr>
          <p:txBody>
            <a:bodyPr/>
            <a:lstStyle/>
            <a:p>
              <a:endParaRPr/>
            </a:p>
          </p:txBody>
        </p:sp>
        <p:sp>
          <p:nvSpPr>
            <p:cNvPr id="455" name="rc70"/>
            <p:cNvSpPr/>
            <p:nvPr/>
          </p:nvSpPr>
          <p:spPr>
            <a:xfrm>
              <a:off x="8341642" y="10217410"/>
              <a:ext cx="182879" cy="182880"/>
            </a:xfrm>
            <a:prstGeom prst="rect">
              <a:avLst/>
            </a:prstGeom>
            <a:solidFill>
              <a:srgbClr val="FFFFFF">
                <a:alpha val="100000"/>
              </a:srgbClr>
            </a:solidFill>
          </p:spPr>
          <p:txBody>
            <a:bodyPr/>
            <a:lstStyle/>
            <a:p>
              <a:endParaRPr/>
            </a:p>
          </p:txBody>
        </p:sp>
        <p:sp>
          <p:nvSpPr>
            <p:cNvPr id="456" name="rc71"/>
            <p:cNvSpPr/>
            <p:nvPr/>
          </p:nvSpPr>
          <p:spPr>
            <a:xfrm>
              <a:off x="8350642"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7" name="rc72"/>
            <p:cNvSpPr/>
            <p:nvPr/>
          </p:nvSpPr>
          <p:spPr>
            <a:xfrm>
              <a:off x="9267683" y="10217410"/>
              <a:ext cx="182880" cy="182880"/>
            </a:xfrm>
            <a:prstGeom prst="rect">
              <a:avLst/>
            </a:prstGeom>
            <a:solidFill>
              <a:srgbClr val="FFFFFF">
                <a:alpha val="100000"/>
              </a:srgbClr>
            </a:solidFill>
          </p:spPr>
          <p:txBody>
            <a:bodyPr/>
            <a:lstStyle/>
            <a:p>
              <a:endParaRPr/>
            </a:p>
          </p:txBody>
        </p:sp>
        <p:sp>
          <p:nvSpPr>
            <p:cNvPr id="458" name="rc73"/>
            <p:cNvSpPr/>
            <p:nvPr/>
          </p:nvSpPr>
          <p:spPr>
            <a:xfrm>
              <a:off x="9276683" y="10226410"/>
              <a:ext cx="164879"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9" name="rc74"/>
            <p:cNvSpPr/>
            <p:nvPr/>
          </p:nvSpPr>
          <p:spPr>
            <a:xfrm>
              <a:off x="10269924" y="10217410"/>
              <a:ext cx="182879" cy="182880"/>
            </a:xfrm>
            <a:prstGeom prst="rect">
              <a:avLst/>
            </a:prstGeom>
            <a:solidFill>
              <a:srgbClr val="FFFFFF">
                <a:alpha val="100000"/>
              </a:srgbClr>
            </a:solidFill>
          </p:spPr>
          <p:txBody>
            <a:bodyPr/>
            <a:lstStyle/>
            <a:p>
              <a:endParaRPr/>
            </a:p>
          </p:txBody>
        </p:sp>
        <p:sp>
          <p:nvSpPr>
            <p:cNvPr id="460" name="rc75"/>
            <p:cNvSpPr/>
            <p:nvPr/>
          </p:nvSpPr>
          <p:spPr>
            <a:xfrm>
              <a:off x="10278924"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1" name="tx76"/>
            <p:cNvSpPr/>
            <p:nvPr/>
          </p:nvSpPr>
          <p:spPr>
            <a:xfrm>
              <a:off x="8632522"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462" name="tx77"/>
            <p:cNvSpPr/>
            <p:nvPr/>
          </p:nvSpPr>
          <p:spPr>
            <a:xfrm>
              <a:off x="9558563"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463" name="tx78"/>
            <p:cNvSpPr/>
            <p:nvPr/>
          </p:nvSpPr>
          <p:spPr>
            <a:xfrm>
              <a:off x="1056080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464" name="tx79"/>
            <p:cNvSpPr/>
            <p:nvPr/>
          </p:nvSpPr>
          <p:spPr>
            <a:xfrm>
              <a:off x="6578964"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465" name="Group 464"/>
          <p:cNvGrpSpPr/>
          <p:nvPr/>
        </p:nvGrpSpPr>
        <p:grpSpPr>
          <a:xfrm>
            <a:off x="12527280" y="6217920"/>
            <a:ext cx="5486400" cy="4297680"/>
            <a:chOff x="12527280" y="6217920"/>
            <a:chExt cx="5486400" cy="4297680"/>
          </a:xfrm>
        </p:grpSpPr>
        <p:sp>
          <p:nvSpPr>
            <p:cNvPr id="466"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67"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68"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469"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70"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71"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72"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73"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474"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5"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6"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7"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8"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79"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480" name="pl17"/>
            <p:cNvSpPr/>
            <p:nvPr/>
          </p:nvSpPr>
          <p:spPr>
            <a:xfrm>
              <a:off x="13416629" y="7303857"/>
              <a:ext cx="4327720" cy="588972"/>
            </a:xfrm>
            <a:custGeom>
              <a:avLst/>
              <a:gdLst/>
              <a:ahLst/>
              <a:cxnLst/>
              <a:rect l="0" t="0" r="0" b="0"/>
              <a:pathLst>
                <a:path w="4327720" h="588972">
                  <a:moveTo>
                    <a:pt x="0" y="307289"/>
                  </a:moveTo>
                  <a:lnTo>
                    <a:pt x="332901" y="384112"/>
                  </a:lnTo>
                  <a:lnTo>
                    <a:pt x="665803" y="435327"/>
                  </a:lnTo>
                  <a:lnTo>
                    <a:pt x="998704" y="512149"/>
                  </a:lnTo>
                  <a:lnTo>
                    <a:pt x="1331606" y="563364"/>
                  </a:lnTo>
                  <a:lnTo>
                    <a:pt x="1664508" y="588972"/>
                  </a:lnTo>
                  <a:lnTo>
                    <a:pt x="1997409" y="460934"/>
                  </a:lnTo>
                  <a:lnTo>
                    <a:pt x="2330311" y="332897"/>
                  </a:lnTo>
                  <a:lnTo>
                    <a:pt x="2663212" y="230467"/>
                  </a:lnTo>
                  <a:lnTo>
                    <a:pt x="2996114" y="128037"/>
                  </a:lnTo>
                  <a:lnTo>
                    <a:pt x="3329016" y="0"/>
                  </a:lnTo>
                  <a:lnTo>
                    <a:pt x="3661917" y="51214"/>
                  </a:lnTo>
                  <a:lnTo>
                    <a:pt x="3994819" y="51214"/>
                  </a:lnTo>
                  <a:lnTo>
                    <a:pt x="4327720" y="51214"/>
                  </a:lnTo>
                </a:path>
              </a:pathLst>
            </a:custGeom>
            <a:ln w="32521" cap="flat">
              <a:solidFill>
                <a:srgbClr val="5EB0E8">
                  <a:alpha val="100000"/>
                </a:srgbClr>
              </a:solidFill>
              <a:prstDash val="solid"/>
              <a:round/>
            </a:ln>
          </p:spPr>
          <p:txBody>
            <a:bodyPr/>
            <a:lstStyle/>
            <a:p>
              <a:endParaRPr/>
            </a:p>
          </p:txBody>
        </p:sp>
        <p:sp>
          <p:nvSpPr>
            <p:cNvPr id="481" name="tx18"/>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82" name="tx19"/>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483" name="tx20"/>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84" name="tx21"/>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485" name="tx22"/>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486" name="tx23"/>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87" name="pl24"/>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8" name="pl25"/>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9" name="pl26"/>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0" name="pl27"/>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1" name="pl28"/>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2" name="pl29"/>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3" name="pl30"/>
            <p:cNvSpPr/>
            <p:nvPr/>
          </p:nvSpPr>
          <p:spPr>
            <a:xfrm>
              <a:off x="1341662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31"/>
            <p:cNvSpPr/>
            <p:nvPr/>
          </p:nvSpPr>
          <p:spPr>
            <a:xfrm>
              <a:off x="1374953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32"/>
            <p:cNvSpPr/>
            <p:nvPr/>
          </p:nvSpPr>
          <p:spPr>
            <a:xfrm>
              <a:off x="1408243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33"/>
            <p:cNvSpPr/>
            <p:nvPr/>
          </p:nvSpPr>
          <p:spPr>
            <a:xfrm>
              <a:off x="1441533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34"/>
            <p:cNvSpPr/>
            <p:nvPr/>
          </p:nvSpPr>
          <p:spPr>
            <a:xfrm>
              <a:off x="1474823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35"/>
            <p:cNvSpPr/>
            <p:nvPr/>
          </p:nvSpPr>
          <p:spPr>
            <a:xfrm>
              <a:off x="1508113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36"/>
            <p:cNvSpPr/>
            <p:nvPr/>
          </p:nvSpPr>
          <p:spPr>
            <a:xfrm>
              <a:off x="154140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37"/>
            <p:cNvSpPr/>
            <p:nvPr/>
          </p:nvSpPr>
          <p:spPr>
            <a:xfrm>
              <a:off x="157469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38"/>
            <p:cNvSpPr/>
            <p:nvPr/>
          </p:nvSpPr>
          <p:spPr>
            <a:xfrm>
              <a:off x="1607984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39"/>
            <p:cNvSpPr/>
            <p:nvPr/>
          </p:nvSpPr>
          <p:spPr>
            <a:xfrm>
              <a:off x="1641274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40"/>
            <p:cNvSpPr/>
            <p:nvPr/>
          </p:nvSpPr>
          <p:spPr>
            <a:xfrm>
              <a:off x="1674564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41"/>
            <p:cNvSpPr/>
            <p:nvPr/>
          </p:nvSpPr>
          <p:spPr>
            <a:xfrm>
              <a:off x="1707854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42"/>
            <p:cNvSpPr/>
            <p:nvPr/>
          </p:nvSpPr>
          <p:spPr>
            <a:xfrm>
              <a:off x="1741144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43"/>
            <p:cNvSpPr/>
            <p:nvPr/>
          </p:nvSpPr>
          <p:spPr>
            <a:xfrm>
              <a:off x="1774434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tx44"/>
            <p:cNvSpPr/>
            <p:nvPr/>
          </p:nvSpPr>
          <p:spPr>
            <a:xfrm rot="-5400000">
              <a:off x="1324596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08" name="tx45"/>
            <p:cNvSpPr/>
            <p:nvPr/>
          </p:nvSpPr>
          <p:spPr>
            <a:xfrm rot="-5400000">
              <a:off x="1357886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09" name="tx46"/>
            <p:cNvSpPr/>
            <p:nvPr/>
          </p:nvSpPr>
          <p:spPr>
            <a:xfrm rot="-5400000">
              <a:off x="13911726"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10" name="tx47"/>
            <p:cNvSpPr/>
            <p:nvPr/>
          </p:nvSpPr>
          <p:spPr>
            <a:xfrm rot="-5400000">
              <a:off x="1424466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11" name="tx48"/>
            <p:cNvSpPr/>
            <p:nvPr/>
          </p:nvSpPr>
          <p:spPr>
            <a:xfrm rot="-5400000">
              <a:off x="1457756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12" name="tx49"/>
            <p:cNvSpPr/>
            <p:nvPr/>
          </p:nvSpPr>
          <p:spPr>
            <a:xfrm rot="-5400000">
              <a:off x="1491046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13" name="tx50"/>
            <p:cNvSpPr/>
            <p:nvPr/>
          </p:nvSpPr>
          <p:spPr>
            <a:xfrm rot="-5400000">
              <a:off x="152433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14" name="tx51"/>
            <p:cNvSpPr/>
            <p:nvPr/>
          </p:nvSpPr>
          <p:spPr>
            <a:xfrm rot="-5400000">
              <a:off x="155762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15" name="tx52"/>
            <p:cNvSpPr/>
            <p:nvPr/>
          </p:nvSpPr>
          <p:spPr>
            <a:xfrm rot="-5400000">
              <a:off x="1590917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16" name="tx53"/>
            <p:cNvSpPr/>
            <p:nvPr/>
          </p:nvSpPr>
          <p:spPr>
            <a:xfrm rot="-5400000">
              <a:off x="16242074"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17" name="tx54"/>
            <p:cNvSpPr/>
            <p:nvPr/>
          </p:nvSpPr>
          <p:spPr>
            <a:xfrm rot="-5400000">
              <a:off x="1657497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18" name="tx55"/>
            <p:cNvSpPr/>
            <p:nvPr/>
          </p:nvSpPr>
          <p:spPr>
            <a:xfrm rot="-5400000">
              <a:off x="1690787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19" name="tx56"/>
            <p:cNvSpPr/>
            <p:nvPr/>
          </p:nvSpPr>
          <p:spPr>
            <a:xfrm rot="-5400000">
              <a:off x="17240742"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20" name="tx57"/>
            <p:cNvSpPr/>
            <p:nvPr/>
          </p:nvSpPr>
          <p:spPr>
            <a:xfrm rot="-5400000">
              <a:off x="1757368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21" name="tx58"/>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22" name="rc59"/>
            <p:cNvSpPr/>
            <p:nvPr/>
          </p:nvSpPr>
          <p:spPr>
            <a:xfrm>
              <a:off x="14005791" y="9941072"/>
              <a:ext cx="3149396" cy="504938"/>
            </a:xfrm>
            <a:prstGeom prst="rect">
              <a:avLst/>
            </a:prstGeom>
            <a:solidFill>
              <a:srgbClr val="FFFFFF">
                <a:alpha val="100000"/>
              </a:srgbClr>
            </a:solidFill>
          </p:spPr>
          <p:txBody>
            <a:bodyPr/>
            <a:lstStyle/>
            <a:p>
              <a:endParaRPr/>
            </a:p>
          </p:txBody>
        </p:sp>
        <p:sp>
          <p:nvSpPr>
            <p:cNvPr id="523" name="pl60"/>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24" name="pl61"/>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25" name="tx62"/>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26" name="tx63"/>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27" name="tx64"/>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528" name="Group 527"/>
          <p:cNvGrpSpPr/>
          <p:nvPr/>
        </p:nvGrpSpPr>
        <p:grpSpPr>
          <a:xfrm>
            <a:off x="594360" y="6217920"/>
            <a:ext cx="5562295" cy="3683039"/>
            <a:chOff x="594360" y="6217920"/>
            <a:chExt cx="5562295" cy="3683039"/>
          </a:xfrm>
        </p:grpSpPr>
        <p:sp>
          <p:nvSpPr>
            <p:cNvPr id="529" name="rc3"/>
            <p:cNvSpPr/>
            <p:nvPr/>
          </p:nvSpPr>
          <p:spPr>
            <a:xfrm>
              <a:off x="594360" y="6217920"/>
              <a:ext cx="5562295" cy="368303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30" name="rc4"/>
            <p:cNvSpPr/>
            <p:nvPr/>
          </p:nvSpPr>
          <p:spPr>
            <a:xfrm>
              <a:off x="2527193" y="6552136"/>
              <a:ext cx="3559873" cy="210090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1" name="rc5"/>
            <p:cNvSpPr/>
            <p:nvPr/>
          </p:nvSpPr>
          <p:spPr>
            <a:xfrm>
              <a:off x="2556372"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2" name="rc6"/>
            <p:cNvSpPr/>
            <p:nvPr/>
          </p:nvSpPr>
          <p:spPr>
            <a:xfrm>
              <a:off x="2848165"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3" name="rc7"/>
            <p:cNvSpPr/>
            <p:nvPr/>
          </p:nvSpPr>
          <p:spPr>
            <a:xfrm>
              <a:off x="3139958"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4" name="rc8"/>
            <p:cNvSpPr/>
            <p:nvPr/>
          </p:nvSpPr>
          <p:spPr>
            <a:xfrm>
              <a:off x="3431751"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5" name="rc9"/>
            <p:cNvSpPr/>
            <p:nvPr/>
          </p:nvSpPr>
          <p:spPr>
            <a:xfrm>
              <a:off x="3723543"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6" name="rc10"/>
            <p:cNvSpPr/>
            <p:nvPr/>
          </p:nvSpPr>
          <p:spPr>
            <a:xfrm>
              <a:off x="4015336"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7" name="rc11"/>
            <p:cNvSpPr/>
            <p:nvPr/>
          </p:nvSpPr>
          <p:spPr>
            <a:xfrm>
              <a:off x="4307129"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38" name="rc12"/>
            <p:cNvSpPr/>
            <p:nvPr/>
          </p:nvSpPr>
          <p:spPr>
            <a:xfrm>
              <a:off x="4598922" y="6581315"/>
              <a:ext cx="291792" cy="291792"/>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539" name="rc13"/>
            <p:cNvSpPr/>
            <p:nvPr/>
          </p:nvSpPr>
          <p:spPr>
            <a:xfrm>
              <a:off x="4890715" y="6581315"/>
              <a:ext cx="291792" cy="291792"/>
            </a:xfrm>
            <a:prstGeom prst="rect">
              <a:avLst/>
            </a:prstGeom>
            <a:solidFill>
              <a:srgbClr val="BB1118">
                <a:alpha val="100000"/>
              </a:srgbClr>
            </a:solidFill>
            <a:ln w="5420" cap="flat">
              <a:solidFill>
                <a:srgbClr val="FFFFFF">
                  <a:alpha val="100000"/>
                </a:srgbClr>
              </a:solidFill>
              <a:prstDash val="solid"/>
              <a:miter/>
            </a:ln>
          </p:spPr>
          <p:txBody>
            <a:bodyPr/>
            <a:lstStyle/>
            <a:p>
              <a:endParaRPr/>
            </a:p>
          </p:txBody>
        </p:sp>
        <p:sp>
          <p:nvSpPr>
            <p:cNvPr id="540" name="rc14"/>
            <p:cNvSpPr/>
            <p:nvPr/>
          </p:nvSpPr>
          <p:spPr>
            <a:xfrm>
              <a:off x="5182508" y="6581315"/>
              <a:ext cx="291792" cy="291792"/>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541" name="rc15"/>
            <p:cNvSpPr/>
            <p:nvPr/>
          </p:nvSpPr>
          <p:spPr>
            <a:xfrm>
              <a:off x="5474301"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2" name="rc16"/>
            <p:cNvSpPr/>
            <p:nvPr/>
          </p:nvSpPr>
          <p:spPr>
            <a:xfrm>
              <a:off x="5766093" y="6581315"/>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3" name="rc17"/>
            <p:cNvSpPr/>
            <p:nvPr/>
          </p:nvSpPr>
          <p:spPr>
            <a:xfrm>
              <a:off x="2556372"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4" name="rc18"/>
            <p:cNvSpPr/>
            <p:nvPr/>
          </p:nvSpPr>
          <p:spPr>
            <a:xfrm>
              <a:off x="2848165"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5" name="rc19"/>
            <p:cNvSpPr/>
            <p:nvPr/>
          </p:nvSpPr>
          <p:spPr>
            <a:xfrm>
              <a:off x="3139958"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6" name="rc20"/>
            <p:cNvSpPr/>
            <p:nvPr/>
          </p:nvSpPr>
          <p:spPr>
            <a:xfrm>
              <a:off x="3431751"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7" name="rc21"/>
            <p:cNvSpPr/>
            <p:nvPr/>
          </p:nvSpPr>
          <p:spPr>
            <a:xfrm>
              <a:off x="3723543"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8" name="rc22"/>
            <p:cNvSpPr/>
            <p:nvPr/>
          </p:nvSpPr>
          <p:spPr>
            <a:xfrm>
              <a:off x="4015336"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49" name="rc23"/>
            <p:cNvSpPr/>
            <p:nvPr/>
          </p:nvSpPr>
          <p:spPr>
            <a:xfrm>
              <a:off x="4307129"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0" name="rc24"/>
            <p:cNvSpPr/>
            <p:nvPr/>
          </p:nvSpPr>
          <p:spPr>
            <a:xfrm>
              <a:off x="4598922" y="6873108"/>
              <a:ext cx="291792" cy="291792"/>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551" name="rc25"/>
            <p:cNvSpPr/>
            <p:nvPr/>
          </p:nvSpPr>
          <p:spPr>
            <a:xfrm>
              <a:off x="4890715" y="6873108"/>
              <a:ext cx="291792" cy="291792"/>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552" name="rc26"/>
            <p:cNvSpPr/>
            <p:nvPr/>
          </p:nvSpPr>
          <p:spPr>
            <a:xfrm>
              <a:off x="5182508"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3" name="rc27"/>
            <p:cNvSpPr/>
            <p:nvPr/>
          </p:nvSpPr>
          <p:spPr>
            <a:xfrm>
              <a:off x="5474301"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4" name="rc28"/>
            <p:cNvSpPr/>
            <p:nvPr/>
          </p:nvSpPr>
          <p:spPr>
            <a:xfrm>
              <a:off x="5766093" y="6873108"/>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5" name="rc29"/>
            <p:cNvSpPr/>
            <p:nvPr/>
          </p:nvSpPr>
          <p:spPr>
            <a:xfrm>
              <a:off x="2556372"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6" name="rc30"/>
            <p:cNvSpPr/>
            <p:nvPr/>
          </p:nvSpPr>
          <p:spPr>
            <a:xfrm>
              <a:off x="2848165"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7" name="rc31"/>
            <p:cNvSpPr/>
            <p:nvPr/>
          </p:nvSpPr>
          <p:spPr>
            <a:xfrm>
              <a:off x="3139958"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8" name="rc32"/>
            <p:cNvSpPr/>
            <p:nvPr/>
          </p:nvSpPr>
          <p:spPr>
            <a:xfrm>
              <a:off x="3431751"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59" name="rc33"/>
            <p:cNvSpPr/>
            <p:nvPr/>
          </p:nvSpPr>
          <p:spPr>
            <a:xfrm>
              <a:off x="3723543"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0" name="rc34"/>
            <p:cNvSpPr/>
            <p:nvPr/>
          </p:nvSpPr>
          <p:spPr>
            <a:xfrm>
              <a:off x="4015336"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1" name="rc35"/>
            <p:cNvSpPr/>
            <p:nvPr/>
          </p:nvSpPr>
          <p:spPr>
            <a:xfrm>
              <a:off x="4307129"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2" name="rc36"/>
            <p:cNvSpPr/>
            <p:nvPr/>
          </p:nvSpPr>
          <p:spPr>
            <a:xfrm>
              <a:off x="4598922" y="7164901"/>
              <a:ext cx="291792" cy="291792"/>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563" name="rc37"/>
            <p:cNvSpPr/>
            <p:nvPr/>
          </p:nvSpPr>
          <p:spPr>
            <a:xfrm>
              <a:off x="4890715" y="7164901"/>
              <a:ext cx="291792" cy="291792"/>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564" name="rc38"/>
            <p:cNvSpPr/>
            <p:nvPr/>
          </p:nvSpPr>
          <p:spPr>
            <a:xfrm>
              <a:off x="5182508"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5" name="rc39"/>
            <p:cNvSpPr/>
            <p:nvPr/>
          </p:nvSpPr>
          <p:spPr>
            <a:xfrm>
              <a:off x="5474301"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6" name="rc40"/>
            <p:cNvSpPr/>
            <p:nvPr/>
          </p:nvSpPr>
          <p:spPr>
            <a:xfrm>
              <a:off x="5766093" y="7164901"/>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7" name="rc41"/>
            <p:cNvSpPr/>
            <p:nvPr/>
          </p:nvSpPr>
          <p:spPr>
            <a:xfrm>
              <a:off x="2556372"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8" name="rc42"/>
            <p:cNvSpPr/>
            <p:nvPr/>
          </p:nvSpPr>
          <p:spPr>
            <a:xfrm>
              <a:off x="2848165"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69" name="rc43"/>
            <p:cNvSpPr/>
            <p:nvPr/>
          </p:nvSpPr>
          <p:spPr>
            <a:xfrm>
              <a:off x="3139958"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0" name="rc44"/>
            <p:cNvSpPr/>
            <p:nvPr/>
          </p:nvSpPr>
          <p:spPr>
            <a:xfrm>
              <a:off x="3431751"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1" name="rc45"/>
            <p:cNvSpPr/>
            <p:nvPr/>
          </p:nvSpPr>
          <p:spPr>
            <a:xfrm>
              <a:off x="3723543"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2" name="rc46"/>
            <p:cNvSpPr/>
            <p:nvPr/>
          </p:nvSpPr>
          <p:spPr>
            <a:xfrm>
              <a:off x="4015336"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3" name="rc47"/>
            <p:cNvSpPr/>
            <p:nvPr/>
          </p:nvSpPr>
          <p:spPr>
            <a:xfrm>
              <a:off x="4307129"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4" name="rc48"/>
            <p:cNvSpPr/>
            <p:nvPr/>
          </p:nvSpPr>
          <p:spPr>
            <a:xfrm>
              <a:off x="4598922" y="7456694"/>
              <a:ext cx="291792" cy="291792"/>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575" name="rc49"/>
            <p:cNvSpPr/>
            <p:nvPr/>
          </p:nvSpPr>
          <p:spPr>
            <a:xfrm>
              <a:off x="4890715" y="7456694"/>
              <a:ext cx="291792" cy="291792"/>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76" name="rc50"/>
            <p:cNvSpPr/>
            <p:nvPr/>
          </p:nvSpPr>
          <p:spPr>
            <a:xfrm>
              <a:off x="5182508"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7" name="rc51"/>
            <p:cNvSpPr/>
            <p:nvPr/>
          </p:nvSpPr>
          <p:spPr>
            <a:xfrm>
              <a:off x="5474301"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8" name="rc52"/>
            <p:cNvSpPr/>
            <p:nvPr/>
          </p:nvSpPr>
          <p:spPr>
            <a:xfrm>
              <a:off x="5766093" y="7456694"/>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79" name="rc53"/>
            <p:cNvSpPr/>
            <p:nvPr/>
          </p:nvSpPr>
          <p:spPr>
            <a:xfrm>
              <a:off x="2556372"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0" name="rc54"/>
            <p:cNvSpPr/>
            <p:nvPr/>
          </p:nvSpPr>
          <p:spPr>
            <a:xfrm>
              <a:off x="2848165"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1" name="rc55"/>
            <p:cNvSpPr/>
            <p:nvPr/>
          </p:nvSpPr>
          <p:spPr>
            <a:xfrm>
              <a:off x="3139958"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2" name="rc56"/>
            <p:cNvSpPr/>
            <p:nvPr/>
          </p:nvSpPr>
          <p:spPr>
            <a:xfrm>
              <a:off x="3431751"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3" name="rc57"/>
            <p:cNvSpPr/>
            <p:nvPr/>
          </p:nvSpPr>
          <p:spPr>
            <a:xfrm>
              <a:off x="3723543"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4" name="rc58"/>
            <p:cNvSpPr/>
            <p:nvPr/>
          </p:nvSpPr>
          <p:spPr>
            <a:xfrm>
              <a:off x="4015336"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5" name="rc59"/>
            <p:cNvSpPr/>
            <p:nvPr/>
          </p:nvSpPr>
          <p:spPr>
            <a:xfrm>
              <a:off x="4307129"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6" name="rc60"/>
            <p:cNvSpPr/>
            <p:nvPr/>
          </p:nvSpPr>
          <p:spPr>
            <a:xfrm>
              <a:off x="4598922" y="7748487"/>
              <a:ext cx="291792" cy="291792"/>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587" name="rc61"/>
            <p:cNvSpPr/>
            <p:nvPr/>
          </p:nvSpPr>
          <p:spPr>
            <a:xfrm>
              <a:off x="4890715"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88" name="rc62"/>
            <p:cNvSpPr/>
            <p:nvPr/>
          </p:nvSpPr>
          <p:spPr>
            <a:xfrm>
              <a:off x="5182508" y="7748487"/>
              <a:ext cx="291792" cy="291792"/>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589" name="rc63"/>
            <p:cNvSpPr/>
            <p:nvPr/>
          </p:nvSpPr>
          <p:spPr>
            <a:xfrm>
              <a:off x="5474301"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0" name="rc64"/>
            <p:cNvSpPr/>
            <p:nvPr/>
          </p:nvSpPr>
          <p:spPr>
            <a:xfrm>
              <a:off x="5766093" y="7748487"/>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1" name="rc65"/>
            <p:cNvSpPr/>
            <p:nvPr/>
          </p:nvSpPr>
          <p:spPr>
            <a:xfrm>
              <a:off x="2556372"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2" name="rc66"/>
            <p:cNvSpPr/>
            <p:nvPr/>
          </p:nvSpPr>
          <p:spPr>
            <a:xfrm>
              <a:off x="2848165"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3" name="rc67"/>
            <p:cNvSpPr/>
            <p:nvPr/>
          </p:nvSpPr>
          <p:spPr>
            <a:xfrm>
              <a:off x="3139958"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4" name="rc68"/>
            <p:cNvSpPr/>
            <p:nvPr/>
          </p:nvSpPr>
          <p:spPr>
            <a:xfrm>
              <a:off x="3431751"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5" name="rc69"/>
            <p:cNvSpPr/>
            <p:nvPr/>
          </p:nvSpPr>
          <p:spPr>
            <a:xfrm>
              <a:off x="3723543"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6" name="rc70"/>
            <p:cNvSpPr/>
            <p:nvPr/>
          </p:nvSpPr>
          <p:spPr>
            <a:xfrm>
              <a:off x="4015336"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7" name="rc71"/>
            <p:cNvSpPr/>
            <p:nvPr/>
          </p:nvSpPr>
          <p:spPr>
            <a:xfrm>
              <a:off x="4307129"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8" name="rc72"/>
            <p:cNvSpPr/>
            <p:nvPr/>
          </p:nvSpPr>
          <p:spPr>
            <a:xfrm>
              <a:off x="4598922"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599" name="rc73"/>
            <p:cNvSpPr/>
            <p:nvPr/>
          </p:nvSpPr>
          <p:spPr>
            <a:xfrm>
              <a:off x="4890715" y="8040280"/>
              <a:ext cx="291792" cy="291792"/>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00" name="rc74"/>
            <p:cNvSpPr/>
            <p:nvPr/>
          </p:nvSpPr>
          <p:spPr>
            <a:xfrm>
              <a:off x="5182508"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1" name="rc75"/>
            <p:cNvSpPr/>
            <p:nvPr/>
          </p:nvSpPr>
          <p:spPr>
            <a:xfrm>
              <a:off x="5474301"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2" name="rc76"/>
            <p:cNvSpPr/>
            <p:nvPr/>
          </p:nvSpPr>
          <p:spPr>
            <a:xfrm>
              <a:off x="5766093" y="8040280"/>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3" name="rc77"/>
            <p:cNvSpPr/>
            <p:nvPr/>
          </p:nvSpPr>
          <p:spPr>
            <a:xfrm>
              <a:off x="2556372"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4" name="rc78"/>
            <p:cNvSpPr/>
            <p:nvPr/>
          </p:nvSpPr>
          <p:spPr>
            <a:xfrm>
              <a:off x="2848165"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5" name="rc79"/>
            <p:cNvSpPr/>
            <p:nvPr/>
          </p:nvSpPr>
          <p:spPr>
            <a:xfrm>
              <a:off x="3139958"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6" name="rc80"/>
            <p:cNvSpPr/>
            <p:nvPr/>
          </p:nvSpPr>
          <p:spPr>
            <a:xfrm>
              <a:off x="3431751"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7" name="rc81"/>
            <p:cNvSpPr/>
            <p:nvPr/>
          </p:nvSpPr>
          <p:spPr>
            <a:xfrm>
              <a:off x="3723543"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8" name="rc82"/>
            <p:cNvSpPr/>
            <p:nvPr/>
          </p:nvSpPr>
          <p:spPr>
            <a:xfrm>
              <a:off x="4015336"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9" name="rc83"/>
            <p:cNvSpPr/>
            <p:nvPr/>
          </p:nvSpPr>
          <p:spPr>
            <a:xfrm>
              <a:off x="4307129"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0" name="rc84"/>
            <p:cNvSpPr/>
            <p:nvPr/>
          </p:nvSpPr>
          <p:spPr>
            <a:xfrm>
              <a:off x="4598922" y="8332073"/>
              <a:ext cx="291792" cy="291792"/>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11" name="rc85"/>
            <p:cNvSpPr/>
            <p:nvPr/>
          </p:nvSpPr>
          <p:spPr>
            <a:xfrm>
              <a:off x="4890715"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2" name="rc86"/>
            <p:cNvSpPr/>
            <p:nvPr/>
          </p:nvSpPr>
          <p:spPr>
            <a:xfrm>
              <a:off x="5182508"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3" name="rc87"/>
            <p:cNvSpPr/>
            <p:nvPr/>
          </p:nvSpPr>
          <p:spPr>
            <a:xfrm>
              <a:off x="5474301" y="8332073"/>
              <a:ext cx="291792" cy="291792"/>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4" name="rc88"/>
            <p:cNvSpPr/>
            <p:nvPr/>
          </p:nvSpPr>
          <p:spPr>
            <a:xfrm>
              <a:off x="5766093" y="8332073"/>
              <a:ext cx="291792" cy="291792"/>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15" name="tx89"/>
            <p:cNvSpPr/>
            <p:nvPr/>
          </p:nvSpPr>
          <p:spPr>
            <a:xfrm>
              <a:off x="1569568" y="8391277"/>
              <a:ext cx="796304"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Unspecified</a:t>
              </a:r>
            </a:p>
          </p:txBody>
        </p:sp>
        <p:sp>
          <p:nvSpPr>
            <p:cNvPr id="616" name="tx90"/>
            <p:cNvSpPr/>
            <p:nvPr/>
          </p:nvSpPr>
          <p:spPr>
            <a:xfrm>
              <a:off x="714625" y="8121213"/>
              <a:ext cx="1651248" cy="11950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CENTRAL EQUATORIA</a:t>
              </a:r>
            </a:p>
          </p:txBody>
        </p:sp>
        <p:sp>
          <p:nvSpPr>
            <p:cNvPr id="617" name="tx91"/>
            <p:cNvSpPr/>
            <p:nvPr/>
          </p:nvSpPr>
          <p:spPr>
            <a:xfrm>
              <a:off x="1459658" y="7837977"/>
              <a:ext cx="906214"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UPPER NILE</a:t>
              </a:r>
            </a:p>
          </p:txBody>
        </p:sp>
        <p:sp>
          <p:nvSpPr>
            <p:cNvPr id="618" name="tx92"/>
            <p:cNvSpPr/>
            <p:nvPr/>
          </p:nvSpPr>
          <p:spPr>
            <a:xfrm>
              <a:off x="663949" y="7537627"/>
              <a:ext cx="1701924" cy="11950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WESTERN EQUATORIA</a:t>
              </a:r>
            </a:p>
          </p:txBody>
        </p:sp>
        <p:sp>
          <p:nvSpPr>
            <p:cNvPr id="619" name="tx93"/>
            <p:cNvSpPr/>
            <p:nvPr/>
          </p:nvSpPr>
          <p:spPr>
            <a:xfrm>
              <a:off x="1874517" y="7252531"/>
              <a:ext cx="4913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LAKES</a:t>
              </a:r>
            </a:p>
          </p:txBody>
        </p:sp>
        <p:sp>
          <p:nvSpPr>
            <p:cNvPr id="620" name="tx94"/>
            <p:cNvSpPr/>
            <p:nvPr/>
          </p:nvSpPr>
          <p:spPr>
            <a:xfrm>
              <a:off x="807791" y="6878368"/>
              <a:ext cx="1558081"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NORTHERN BAHR EL</a:t>
              </a:r>
            </a:p>
          </p:txBody>
        </p:sp>
        <p:sp>
          <p:nvSpPr>
            <p:cNvPr id="621" name="tx95"/>
            <p:cNvSpPr/>
            <p:nvPr/>
          </p:nvSpPr>
          <p:spPr>
            <a:xfrm>
              <a:off x="1756124" y="7043034"/>
              <a:ext cx="609748"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GHAZAL</a:t>
              </a:r>
            </a:p>
          </p:txBody>
        </p:sp>
        <p:sp>
          <p:nvSpPr>
            <p:cNvPr id="622" name="tx96"/>
            <p:cNvSpPr/>
            <p:nvPr/>
          </p:nvSpPr>
          <p:spPr>
            <a:xfrm>
              <a:off x="1696965" y="6672666"/>
              <a:ext cx="668908"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WARRAP</a:t>
              </a:r>
            </a:p>
          </p:txBody>
        </p:sp>
        <p:sp>
          <p:nvSpPr>
            <p:cNvPr id="623" name="tx97"/>
            <p:cNvSpPr/>
            <p:nvPr/>
          </p:nvSpPr>
          <p:spPr>
            <a:xfrm rot="-2700000">
              <a:off x="2262633"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624" name="tx98"/>
            <p:cNvSpPr/>
            <p:nvPr/>
          </p:nvSpPr>
          <p:spPr>
            <a:xfrm rot="-2700000">
              <a:off x="2554426"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625" name="tx99"/>
            <p:cNvSpPr/>
            <p:nvPr/>
          </p:nvSpPr>
          <p:spPr>
            <a:xfrm rot="-2700000">
              <a:off x="2846219"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626" name="tx100"/>
            <p:cNvSpPr/>
            <p:nvPr/>
          </p:nvSpPr>
          <p:spPr>
            <a:xfrm rot="-2700000">
              <a:off x="3138012"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627" name="tx101"/>
            <p:cNvSpPr/>
            <p:nvPr/>
          </p:nvSpPr>
          <p:spPr>
            <a:xfrm rot="-2700000">
              <a:off x="3429805"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628" name="tx102"/>
            <p:cNvSpPr/>
            <p:nvPr/>
          </p:nvSpPr>
          <p:spPr>
            <a:xfrm rot="-2700000">
              <a:off x="3721598"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629" name="tx103"/>
            <p:cNvSpPr/>
            <p:nvPr/>
          </p:nvSpPr>
          <p:spPr>
            <a:xfrm rot="-2700000">
              <a:off x="4013390"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630" name="tx104"/>
            <p:cNvSpPr/>
            <p:nvPr/>
          </p:nvSpPr>
          <p:spPr>
            <a:xfrm rot="-2700000">
              <a:off x="4305183"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631" name="tx105"/>
            <p:cNvSpPr/>
            <p:nvPr/>
          </p:nvSpPr>
          <p:spPr>
            <a:xfrm rot="-2700000">
              <a:off x="4596976"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632" name="tx106"/>
            <p:cNvSpPr/>
            <p:nvPr/>
          </p:nvSpPr>
          <p:spPr>
            <a:xfrm rot="-2700000">
              <a:off x="4888743" y="8968792"/>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633" name="tx107"/>
            <p:cNvSpPr/>
            <p:nvPr/>
          </p:nvSpPr>
          <p:spPr>
            <a:xfrm rot="-2700000">
              <a:off x="5180562"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634" name="tx108"/>
            <p:cNvSpPr/>
            <p:nvPr/>
          </p:nvSpPr>
          <p:spPr>
            <a:xfrm rot="-2700000">
              <a:off x="5472355" y="8968856"/>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635" name="pic109"/>
            <p:cNvPicPr/>
            <p:nvPr/>
          </p:nvPicPr>
          <p:blipFill>
            <a:blip r:embed="rId2" cstate="print"/>
            <a:stretch>
              <a:fillRect/>
            </a:stretch>
          </p:blipFill>
          <p:spPr>
            <a:xfrm>
              <a:off x="3227129" y="9464359"/>
              <a:ext cx="2160000" cy="144000"/>
            </a:xfrm>
            <a:prstGeom prst="rect">
              <a:avLst/>
            </a:prstGeom>
          </p:spPr>
        </p:pic>
        <p:sp>
          <p:nvSpPr>
            <p:cNvPr id="636" name="pl110"/>
            <p:cNvSpPr/>
            <p:nvPr/>
          </p:nvSpPr>
          <p:spPr>
            <a:xfrm>
              <a:off x="3524997"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37" name="pl111"/>
            <p:cNvSpPr/>
            <p:nvPr/>
          </p:nvSpPr>
          <p:spPr>
            <a:xfrm>
              <a:off x="3834752"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38" name="pl112"/>
            <p:cNvSpPr/>
            <p:nvPr/>
          </p:nvSpPr>
          <p:spPr>
            <a:xfrm>
              <a:off x="4144508"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39" name="pl113"/>
            <p:cNvSpPr/>
            <p:nvPr/>
          </p:nvSpPr>
          <p:spPr>
            <a:xfrm>
              <a:off x="4454263"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40" name="pl114"/>
            <p:cNvSpPr/>
            <p:nvPr/>
          </p:nvSpPr>
          <p:spPr>
            <a:xfrm>
              <a:off x="4764018"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41" name="pl115"/>
            <p:cNvSpPr/>
            <p:nvPr/>
          </p:nvSpPr>
          <p:spPr>
            <a:xfrm>
              <a:off x="5073774"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42" name="pl116"/>
            <p:cNvSpPr/>
            <p:nvPr/>
          </p:nvSpPr>
          <p:spPr>
            <a:xfrm>
              <a:off x="5383529" y="9564468"/>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43" name="pl117"/>
            <p:cNvSpPr/>
            <p:nvPr/>
          </p:nvSpPr>
          <p:spPr>
            <a:xfrm>
              <a:off x="3524997"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4" name="pl118"/>
            <p:cNvSpPr/>
            <p:nvPr/>
          </p:nvSpPr>
          <p:spPr>
            <a:xfrm>
              <a:off x="3834752"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5" name="pl119"/>
            <p:cNvSpPr/>
            <p:nvPr/>
          </p:nvSpPr>
          <p:spPr>
            <a:xfrm>
              <a:off x="4144508"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6" name="pl120"/>
            <p:cNvSpPr/>
            <p:nvPr/>
          </p:nvSpPr>
          <p:spPr>
            <a:xfrm>
              <a:off x="4454263"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7" name="pl121"/>
            <p:cNvSpPr/>
            <p:nvPr/>
          </p:nvSpPr>
          <p:spPr>
            <a:xfrm>
              <a:off x="4764018"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8" name="pl122"/>
            <p:cNvSpPr/>
            <p:nvPr/>
          </p:nvSpPr>
          <p:spPr>
            <a:xfrm>
              <a:off x="5073774"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49" name="pl123"/>
            <p:cNvSpPr/>
            <p:nvPr/>
          </p:nvSpPr>
          <p:spPr>
            <a:xfrm>
              <a:off x="5383529" y="9464359"/>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50" name="tx124"/>
            <p:cNvSpPr/>
            <p:nvPr/>
          </p:nvSpPr>
          <p:spPr>
            <a:xfrm>
              <a:off x="3454365" y="967602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a:t>
              </a:r>
            </a:p>
          </p:txBody>
        </p:sp>
        <p:sp>
          <p:nvSpPr>
            <p:cNvPr id="651" name="tx125"/>
            <p:cNvSpPr/>
            <p:nvPr/>
          </p:nvSpPr>
          <p:spPr>
            <a:xfrm>
              <a:off x="3764121" y="967602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a:t>
              </a:r>
            </a:p>
          </p:txBody>
        </p:sp>
        <p:sp>
          <p:nvSpPr>
            <p:cNvPr id="652" name="tx126"/>
            <p:cNvSpPr/>
            <p:nvPr/>
          </p:nvSpPr>
          <p:spPr>
            <a:xfrm>
              <a:off x="4073876" y="967602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a:t>
              </a:r>
            </a:p>
          </p:txBody>
        </p:sp>
        <p:sp>
          <p:nvSpPr>
            <p:cNvPr id="653" name="tx127"/>
            <p:cNvSpPr/>
            <p:nvPr/>
          </p:nvSpPr>
          <p:spPr>
            <a:xfrm>
              <a:off x="4383632" y="9676026"/>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80</a:t>
              </a:r>
            </a:p>
          </p:txBody>
        </p:sp>
        <p:sp>
          <p:nvSpPr>
            <p:cNvPr id="654" name="tx128"/>
            <p:cNvSpPr/>
            <p:nvPr/>
          </p:nvSpPr>
          <p:spPr>
            <a:xfrm>
              <a:off x="4658071" y="9676026"/>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a:t>
              </a:r>
            </a:p>
          </p:txBody>
        </p:sp>
        <p:sp>
          <p:nvSpPr>
            <p:cNvPr id="655" name="tx129"/>
            <p:cNvSpPr/>
            <p:nvPr/>
          </p:nvSpPr>
          <p:spPr>
            <a:xfrm>
              <a:off x="4967827" y="9676026"/>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120</a:t>
              </a:r>
            </a:p>
          </p:txBody>
        </p:sp>
        <p:sp>
          <p:nvSpPr>
            <p:cNvPr id="656" name="tx130"/>
            <p:cNvSpPr/>
            <p:nvPr/>
          </p:nvSpPr>
          <p:spPr>
            <a:xfrm>
              <a:off x="5277582" y="9676026"/>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140</a:t>
              </a:r>
            </a:p>
          </p:txBody>
        </p:sp>
        <p:sp>
          <p:nvSpPr>
            <p:cNvPr id="657" name="tx131"/>
            <p:cNvSpPr/>
            <p:nvPr/>
          </p:nvSpPr>
          <p:spPr>
            <a:xfrm>
              <a:off x="1187650" y="6286533"/>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658" name="Content Placeholder 657"/>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659" name="Content Placeholder 658"/>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660" name="Content Placeholder 659"/>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Yemen</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89055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1009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31135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252175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090518" y="449575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370615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291655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2129569" y="5230875"/>
              <a:ext cx="234305" cy="544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129569" y="5206398"/>
              <a:ext cx="234305" cy="2447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129569" y="5014130"/>
              <a:ext cx="234305" cy="1922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4852656"/>
              <a:ext cx="234305" cy="1614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389908" y="5226532"/>
              <a:ext cx="234305" cy="588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389908" y="5198502"/>
              <a:ext cx="234305" cy="280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4974650"/>
              <a:ext cx="234305" cy="2238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4816335"/>
              <a:ext cx="234305" cy="1583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650247" y="5174024"/>
              <a:ext cx="234305" cy="1113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650247" y="5136123"/>
              <a:ext cx="234305" cy="379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4676970"/>
              <a:ext cx="234305" cy="45915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4456277"/>
              <a:ext cx="234305" cy="2206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910586" y="5209951"/>
              <a:ext cx="234305" cy="754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910586" y="5180341"/>
              <a:ext cx="234305" cy="296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4809228"/>
              <a:ext cx="234305" cy="3711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4673417"/>
              <a:ext cx="234305" cy="1358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170925" y="5192580"/>
              <a:ext cx="234305" cy="927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170925" y="5069007"/>
              <a:ext cx="234305" cy="1235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4374158"/>
              <a:ext cx="234305" cy="6948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4181890"/>
              <a:ext cx="234305" cy="1922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431264" y="5280225"/>
              <a:ext cx="234305" cy="51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431264" y="4899638"/>
              <a:ext cx="234305" cy="3805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4204789"/>
              <a:ext cx="234305" cy="6948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4131751"/>
              <a:ext cx="234305" cy="7303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691604" y="5282989"/>
              <a:ext cx="234305" cy="23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691604" y="5157048"/>
              <a:ext cx="234305" cy="12594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4673812"/>
              <a:ext cx="234305" cy="4832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4640649"/>
              <a:ext cx="234305" cy="331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951943" y="5269961"/>
              <a:ext cx="234305" cy="153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951943" y="5111646"/>
              <a:ext cx="234305" cy="1583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4412849"/>
              <a:ext cx="234305" cy="6987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4386397"/>
              <a:ext cx="234305" cy="264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212282" y="5245483"/>
              <a:ext cx="234305" cy="3987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212282" y="5087957"/>
              <a:ext cx="234305" cy="1575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4147148"/>
              <a:ext cx="234305" cy="94080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4108458"/>
              <a:ext cx="234305" cy="386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472621" y="5276672"/>
              <a:ext cx="234305" cy="868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472621" y="5156258"/>
              <a:ext cx="234305" cy="1204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4155044"/>
              <a:ext cx="234305" cy="10012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4062661"/>
              <a:ext cx="234305" cy="9238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732960" y="5275883"/>
              <a:ext cx="234305" cy="94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732960" y="5202055"/>
              <a:ext cx="234305" cy="7382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4180311"/>
              <a:ext cx="234305" cy="102174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4075689"/>
              <a:ext cx="234305" cy="1046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993299" y="5266802"/>
              <a:ext cx="234305" cy="1855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993299" y="5243904"/>
              <a:ext cx="234305" cy="2289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4355997"/>
              <a:ext cx="234305" cy="88790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4238742"/>
              <a:ext cx="234305" cy="1172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3" name="pg62"/>
            <p:cNvSpPr/>
            <p:nvPr/>
          </p:nvSpPr>
          <p:spPr>
            <a:xfrm>
              <a:off x="2705308"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4" name="tx63"/>
            <p:cNvSpPr/>
            <p:nvPr/>
          </p:nvSpPr>
          <p:spPr>
            <a:xfrm>
              <a:off x="2830190"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23,924 case(s)</a:t>
              </a:r>
            </a:p>
          </p:txBody>
        </p:sp>
        <p:sp>
          <p:nvSpPr>
            <p:cNvPr id="65" name="pg64"/>
            <p:cNvSpPr/>
            <p:nvPr/>
          </p:nvSpPr>
          <p:spPr>
            <a:xfrm>
              <a:off x="2923841"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6" name="tx65"/>
            <p:cNvSpPr/>
            <p:nvPr/>
          </p:nvSpPr>
          <p:spPr>
            <a:xfrm>
              <a:off x="3027910"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23,941 case(s)</a:t>
              </a:r>
            </a:p>
          </p:txBody>
        </p:sp>
        <p:sp>
          <p:nvSpPr>
            <p:cNvPr id="67" name="rc66"/>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68" name="rc67"/>
            <p:cNvSpPr/>
            <p:nvPr/>
          </p:nvSpPr>
          <p:spPr>
            <a:xfrm>
              <a:off x="5266656" y="2153563"/>
              <a:ext cx="3176137" cy="3131794"/>
            </a:xfrm>
            <a:prstGeom prst="rect">
              <a:avLst/>
            </a:prstGeom>
            <a:solidFill>
              <a:srgbClr val="FFFFFF">
                <a:alpha val="100000"/>
              </a:srgbClr>
            </a:solidFill>
          </p:spPr>
          <p:txBody>
            <a:bodyPr/>
            <a:lstStyle/>
            <a:p>
              <a:endParaRPr/>
            </a:p>
          </p:txBody>
        </p:sp>
        <p:sp>
          <p:nvSpPr>
            <p:cNvPr id="69" name="pl68"/>
            <p:cNvSpPr/>
            <p:nvPr/>
          </p:nvSpPr>
          <p:spPr>
            <a:xfrm>
              <a:off x="5266656" y="489055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266656" y="41009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1" name="pl70"/>
            <p:cNvSpPr/>
            <p:nvPr/>
          </p:nvSpPr>
          <p:spPr>
            <a:xfrm>
              <a:off x="5266656" y="331135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252175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266656" y="449575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5" name="pl74"/>
            <p:cNvSpPr/>
            <p:nvPr/>
          </p:nvSpPr>
          <p:spPr>
            <a:xfrm>
              <a:off x="5266656" y="370615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6" name="pl75"/>
            <p:cNvSpPr/>
            <p:nvPr/>
          </p:nvSpPr>
          <p:spPr>
            <a:xfrm>
              <a:off x="5266656" y="291655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rc76"/>
            <p:cNvSpPr/>
            <p:nvPr/>
          </p:nvSpPr>
          <p:spPr>
            <a:xfrm>
              <a:off x="5305706" y="5198107"/>
              <a:ext cx="234305" cy="872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305706" y="5085589"/>
              <a:ext cx="234305" cy="1125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305706" y="3760638"/>
              <a:ext cx="234305" cy="13249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305706" y="3646541"/>
              <a:ext cx="234305" cy="1140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566046" y="5070191"/>
              <a:ext cx="234305" cy="2151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566046" y="4863316"/>
              <a:ext cx="234305" cy="2068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566046" y="3342150"/>
              <a:ext cx="234305" cy="152116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566046" y="3195284"/>
              <a:ext cx="234305" cy="1468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826385" y="5074139"/>
              <a:ext cx="234305" cy="2112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826385" y="4712502"/>
              <a:ext cx="234305" cy="36163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826385" y="3133695"/>
              <a:ext cx="234305" cy="157880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826385" y="2992751"/>
              <a:ext cx="234305" cy="1409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086724" y="5189026"/>
              <a:ext cx="234305" cy="963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086724" y="4996364"/>
              <a:ext cx="234305" cy="1926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086724" y="3771298"/>
              <a:ext cx="234305" cy="122506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086724" y="3710104"/>
              <a:ext cx="234305" cy="6119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347063" y="5240745"/>
              <a:ext cx="234305" cy="446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347063" y="4834496"/>
              <a:ext cx="234305" cy="40624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347063" y="2916555"/>
              <a:ext cx="234305" cy="19179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347063" y="2876285"/>
              <a:ext cx="234305" cy="402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07402" y="5274303"/>
              <a:ext cx="234305" cy="110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07402" y="4930037"/>
              <a:ext cx="234305" cy="34426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607402" y="3562054"/>
              <a:ext cx="234305" cy="13679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607402" y="3545867"/>
              <a:ext cx="234305" cy="161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867741" y="5274698"/>
              <a:ext cx="234305" cy="1065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867741" y="4987678"/>
              <a:ext cx="234305" cy="28701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867741" y="3465328"/>
              <a:ext cx="234305" cy="15223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867741" y="3452694"/>
              <a:ext cx="234305" cy="126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128081" y="5273119"/>
              <a:ext cx="234305" cy="122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128081" y="5210740"/>
              <a:ext cx="234305" cy="623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128081" y="3455852"/>
              <a:ext cx="234305" cy="175488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128081" y="3443219"/>
              <a:ext cx="234305" cy="1263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388420" y="5257722"/>
              <a:ext cx="234305" cy="276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388420" y="5179946"/>
              <a:ext cx="234305" cy="777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388420" y="3565212"/>
              <a:ext cx="234305" cy="161473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388420" y="3508756"/>
              <a:ext cx="234305" cy="564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648759" y="5253774"/>
              <a:ext cx="234305" cy="315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648759" y="5137702"/>
              <a:ext cx="234305" cy="1160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648759" y="4090297"/>
              <a:ext cx="234305" cy="10474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648759" y="4034630"/>
              <a:ext cx="234305" cy="556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09098" y="5242719"/>
              <a:ext cx="234305" cy="426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09098" y="5182710"/>
              <a:ext cx="234305" cy="600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909098" y="4343759"/>
              <a:ext cx="234305" cy="8389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909098" y="4292829"/>
              <a:ext cx="234305" cy="5092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169437" y="5264039"/>
              <a:ext cx="234305" cy="2131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169437" y="5226138"/>
              <a:ext cx="234305" cy="379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8169437" y="4446802"/>
              <a:ext cx="234305" cy="7793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8169437" y="4412849"/>
              <a:ext cx="234305" cy="339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pg124"/>
            <p:cNvSpPr/>
            <p:nvPr/>
          </p:nvSpPr>
          <p:spPr>
            <a:xfrm>
              <a:off x="7444763"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26" name="pg125"/>
            <p:cNvSpPr/>
            <p:nvPr/>
          </p:nvSpPr>
          <p:spPr>
            <a:xfrm>
              <a:off x="5881446"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7" name="tx126"/>
            <p:cNvSpPr/>
            <p:nvPr/>
          </p:nvSpPr>
          <p:spPr>
            <a:xfrm>
              <a:off x="6006328"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49,571 case(s)</a:t>
              </a:r>
            </a:p>
          </p:txBody>
        </p:sp>
        <p:sp>
          <p:nvSpPr>
            <p:cNvPr id="128" name="pg127"/>
            <p:cNvSpPr/>
            <p:nvPr/>
          </p:nvSpPr>
          <p:spPr>
            <a:xfrm>
              <a:off x="6099979"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9" name="tx128"/>
            <p:cNvSpPr/>
            <p:nvPr/>
          </p:nvSpPr>
          <p:spPr>
            <a:xfrm>
              <a:off x="6204047"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49,755 case(s)</a:t>
              </a:r>
            </a:p>
          </p:txBody>
        </p:sp>
        <p:sp>
          <p:nvSpPr>
            <p:cNvPr id="130" name="rc129"/>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1" name="rc130"/>
            <p:cNvSpPr/>
            <p:nvPr/>
          </p:nvSpPr>
          <p:spPr>
            <a:xfrm>
              <a:off x="8442793" y="2153563"/>
              <a:ext cx="3176137" cy="3131794"/>
            </a:xfrm>
            <a:prstGeom prst="rect">
              <a:avLst/>
            </a:prstGeom>
            <a:solidFill>
              <a:srgbClr val="FFFFFF">
                <a:alpha val="100000"/>
              </a:srgbClr>
            </a:solidFill>
          </p:spPr>
          <p:txBody>
            <a:bodyPr/>
            <a:lstStyle/>
            <a:p>
              <a:endParaRPr/>
            </a:p>
          </p:txBody>
        </p:sp>
        <p:sp>
          <p:nvSpPr>
            <p:cNvPr id="132" name="pl131"/>
            <p:cNvSpPr/>
            <p:nvPr/>
          </p:nvSpPr>
          <p:spPr>
            <a:xfrm>
              <a:off x="8442793" y="489055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8442793" y="41009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8442793" y="331135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5" name="pl134"/>
            <p:cNvSpPr/>
            <p:nvPr/>
          </p:nvSpPr>
          <p:spPr>
            <a:xfrm>
              <a:off x="8442793" y="252175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7" name="pl136"/>
            <p:cNvSpPr/>
            <p:nvPr/>
          </p:nvSpPr>
          <p:spPr>
            <a:xfrm>
              <a:off x="8442793" y="449575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8" name="pl137"/>
            <p:cNvSpPr/>
            <p:nvPr/>
          </p:nvSpPr>
          <p:spPr>
            <a:xfrm>
              <a:off x="8442793" y="370615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9" name="pl138"/>
            <p:cNvSpPr/>
            <p:nvPr/>
          </p:nvSpPr>
          <p:spPr>
            <a:xfrm>
              <a:off x="8442793" y="291655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0" name="rc139"/>
            <p:cNvSpPr/>
            <p:nvPr/>
          </p:nvSpPr>
          <p:spPr>
            <a:xfrm>
              <a:off x="8481844" y="5237587"/>
              <a:ext cx="234305" cy="477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8481844" y="5179551"/>
              <a:ext cx="234305" cy="580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481844" y="4197682"/>
              <a:ext cx="234305" cy="9818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481844" y="4033051"/>
              <a:ext cx="234305" cy="1646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8742183" y="5237192"/>
              <a:ext cx="234305" cy="481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8742183" y="5197712"/>
              <a:ext cx="234305" cy="394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742183" y="4242295"/>
              <a:ext cx="234305" cy="9554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742183" y="4055554"/>
              <a:ext cx="234305" cy="18674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002523" y="5251800"/>
              <a:ext cx="234305" cy="335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002523" y="5205608"/>
              <a:ext cx="234305" cy="4619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002523" y="4338231"/>
              <a:ext cx="234305" cy="86737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002523" y="4173600"/>
              <a:ext cx="234305" cy="1646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262862" y="5273119"/>
              <a:ext cx="234305" cy="122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262862" y="5235613"/>
              <a:ext cx="234305" cy="3750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262862" y="4507996"/>
              <a:ext cx="234305" cy="7276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262862" y="4394688"/>
              <a:ext cx="234305" cy="1133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523201" y="5268776"/>
              <a:ext cx="234305" cy="1658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523201" y="5221005"/>
              <a:ext cx="234305" cy="477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523201" y="4303884"/>
              <a:ext cx="234305" cy="91712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523201" y="4151886"/>
              <a:ext cx="234305" cy="1519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783540" y="5275093"/>
              <a:ext cx="234305" cy="1026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783540" y="5250220"/>
              <a:ext cx="234305" cy="248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783540" y="4577480"/>
              <a:ext cx="234305" cy="6727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783540" y="4479965"/>
              <a:ext cx="234305" cy="975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043879" y="5279831"/>
              <a:ext cx="234305" cy="552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043879" y="5252984"/>
              <a:ext cx="234305" cy="268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043879" y="4553792"/>
              <a:ext cx="234305" cy="69919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043879" y="4476017"/>
              <a:ext cx="234305" cy="777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304218" y="5281410"/>
              <a:ext cx="234305" cy="39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304218" y="5259696"/>
              <a:ext cx="234305" cy="2171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304218" y="4715661"/>
              <a:ext cx="234305" cy="5440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304218" y="4628805"/>
              <a:ext cx="234305" cy="8685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564558" y="5280620"/>
              <a:ext cx="234305" cy="473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564558" y="5244298"/>
              <a:ext cx="234305" cy="3632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564558" y="4540369"/>
              <a:ext cx="234305" cy="70392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564558" y="4404953"/>
              <a:ext cx="234305" cy="1354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824897" y="5281015"/>
              <a:ext cx="234305" cy="43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824897" y="5252589"/>
              <a:ext cx="234305" cy="284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824897" y="4563268"/>
              <a:ext cx="234305" cy="68932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824897" y="4440880"/>
              <a:ext cx="234305" cy="1223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085236" y="5282199"/>
              <a:ext cx="234305" cy="31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085236" y="5262065"/>
              <a:ext cx="234305" cy="201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085236" y="4693552"/>
              <a:ext cx="234305" cy="5685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085236" y="4639069"/>
              <a:ext cx="234305" cy="544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1345575" y="5265223"/>
              <a:ext cx="234305" cy="2013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345575" y="5214294"/>
              <a:ext cx="234305" cy="509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345575" y="4718819"/>
              <a:ext cx="234305" cy="49547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345575" y="4682103"/>
              <a:ext cx="234305" cy="367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8" name="pg187"/>
            <p:cNvSpPr/>
            <p:nvPr/>
          </p:nvSpPr>
          <p:spPr>
            <a:xfrm>
              <a:off x="10881240"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189" name="pg188"/>
            <p:cNvSpPr/>
            <p:nvPr/>
          </p:nvSpPr>
          <p:spPr>
            <a:xfrm>
              <a:off x="9057584"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0" name="tx189"/>
            <p:cNvSpPr/>
            <p:nvPr/>
          </p:nvSpPr>
          <p:spPr>
            <a:xfrm>
              <a:off x="918246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23,990 case(s)</a:t>
              </a:r>
            </a:p>
          </p:txBody>
        </p:sp>
        <p:sp>
          <p:nvSpPr>
            <p:cNvPr id="191" name="pg190"/>
            <p:cNvSpPr/>
            <p:nvPr/>
          </p:nvSpPr>
          <p:spPr>
            <a:xfrm>
              <a:off x="9296231"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2" name="tx191"/>
            <p:cNvSpPr/>
            <p:nvPr/>
          </p:nvSpPr>
          <p:spPr>
            <a:xfrm>
              <a:off x="9400300"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5,992 case(s)</a:t>
              </a:r>
            </a:p>
          </p:txBody>
        </p:sp>
        <p:sp>
          <p:nvSpPr>
            <p:cNvPr id="193" name="rc192"/>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4" name="rc193"/>
            <p:cNvSpPr/>
            <p:nvPr/>
          </p:nvSpPr>
          <p:spPr>
            <a:xfrm>
              <a:off x="11618931" y="2153563"/>
              <a:ext cx="3176137" cy="3131794"/>
            </a:xfrm>
            <a:prstGeom prst="rect">
              <a:avLst/>
            </a:prstGeom>
            <a:solidFill>
              <a:srgbClr val="FFFFFF">
                <a:alpha val="100000"/>
              </a:srgbClr>
            </a:solidFill>
          </p:spPr>
          <p:txBody>
            <a:bodyPr/>
            <a:lstStyle/>
            <a:p>
              <a:endParaRPr/>
            </a:p>
          </p:txBody>
        </p:sp>
        <p:sp>
          <p:nvSpPr>
            <p:cNvPr id="195" name="pl194"/>
            <p:cNvSpPr/>
            <p:nvPr/>
          </p:nvSpPr>
          <p:spPr>
            <a:xfrm>
              <a:off x="11618931" y="489055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6" name="pl195"/>
            <p:cNvSpPr/>
            <p:nvPr/>
          </p:nvSpPr>
          <p:spPr>
            <a:xfrm>
              <a:off x="11618931" y="41009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7" name="pl196"/>
            <p:cNvSpPr/>
            <p:nvPr/>
          </p:nvSpPr>
          <p:spPr>
            <a:xfrm>
              <a:off x="11618931" y="331135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8" name="pl197"/>
            <p:cNvSpPr/>
            <p:nvPr/>
          </p:nvSpPr>
          <p:spPr>
            <a:xfrm>
              <a:off x="11618931" y="252175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99" name="pl198"/>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0" name="pl199"/>
            <p:cNvSpPr/>
            <p:nvPr/>
          </p:nvSpPr>
          <p:spPr>
            <a:xfrm>
              <a:off x="11618931" y="449575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1" name="pl200"/>
            <p:cNvSpPr/>
            <p:nvPr/>
          </p:nvSpPr>
          <p:spPr>
            <a:xfrm>
              <a:off x="11618931" y="370615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2" name="pl201"/>
            <p:cNvSpPr/>
            <p:nvPr/>
          </p:nvSpPr>
          <p:spPr>
            <a:xfrm>
              <a:off x="11618931" y="291655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3" name="rc202"/>
            <p:cNvSpPr/>
            <p:nvPr/>
          </p:nvSpPr>
          <p:spPr>
            <a:xfrm>
              <a:off x="11657982" y="5211925"/>
              <a:ext cx="234305" cy="734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657982" y="5122700"/>
              <a:ext cx="234305" cy="8922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1657982" y="4046474"/>
              <a:ext cx="234305" cy="107622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1657982" y="3834071"/>
              <a:ext cx="234305" cy="2124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1918321" y="5231665"/>
              <a:ext cx="234305" cy="536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1918321" y="5121516"/>
              <a:ext cx="234305" cy="11014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1918321" y="3877499"/>
              <a:ext cx="234305" cy="124401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1918321" y="3620484"/>
              <a:ext cx="234305" cy="2570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178660" y="5232849"/>
              <a:ext cx="234305" cy="525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178660" y="5096248"/>
              <a:ext cx="234305" cy="1366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178660" y="3914216"/>
              <a:ext cx="234305" cy="118203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178660" y="3702603"/>
              <a:ext cx="234305" cy="2116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439000" y="5217057"/>
              <a:ext cx="234305" cy="6830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439000" y="5066243"/>
              <a:ext cx="234305" cy="15081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439000" y="3711683"/>
              <a:ext cx="234305" cy="135456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439000" y="3474408"/>
              <a:ext cx="234305" cy="2372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699339" y="5223769"/>
              <a:ext cx="234305" cy="615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699339" y="5074534"/>
              <a:ext cx="234305" cy="1492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699339" y="3652858"/>
              <a:ext cx="234305" cy="142167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699339" y="3476777"/>
              <a:ext cx="234305" cy="1760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959678" y="5244298"/>
              <a:ext cx="234305" cy="4105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959678" y="5125858"/>
              <a:ext cx="234305" cy="11844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959678" y="4151491"/>
              <a:ext cx="234305" cy="9743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959678" y="4036209"/>
              <a:ext cx="234305" cy="1152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220017" y="5236008"/>
              <a:ext cx="234305" cy="493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220017" y="5101776"/>
              <a:ext cx="234305" cy="1342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220017" y="4192155"/>
              <a:ext cx="234305" cy="909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220017" y="4068977"/>
              <a:ext cx="234305" cy="1231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480356" y="5235613"/>
              <a:ext cx="234305" cy="497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480356" y="5145204"/>
              <a:ext cx="234305" cy="904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480356" y="4491414"/>
              <a:ext cx="234305" cy="65378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480356" y="4393898"/>
              <a:ext cx="234305" cy="9751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740696" y="5252589"/>
              <a:ext cx="234305" cy="327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740696" y="5170866"/>
              <a:ext cx="234305" cy="817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740696" y="4575506"/>
              <a:ext cx="234305" cy="59535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740696" y="4483913"/>
              <a:ext cx="234305" cy="915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001035" y="5250615"/>
              <a:ext cx="234305" cy="347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001035" y="5194554"/>
              <a:ext cx="234305" cy="560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001035" y="4603143"/>
              <a:ext cx="234305" cy="59141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001035" y="4488256"/>
              <a:ext cx="234305" cy="11488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261374" y="5250615"/>
              <a:ext cx="234305" cy="347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261374" y="5184684"/>
              <a:ext cx="234305" cy="6593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261374" y="4707370"/>
              <a:ext cx="234305" cy="4773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261374" y="4567610"/>
              <a:ext cx="234305" cy="1397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521713" y="5252589"/>
              <a:ext cx="234305" cy="327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521713" y="5196922"/>
              <a:ext cx="234305" cy="5566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521713" y="4689999"/>
              <a:ext cx="234305" cy="50692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4521713" y="4604327"/>
              <a:ext cx="234305" cy="8567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1" name="pg250"/>
            <p:cNvSpPr/>
            <p:nvPr/>
          </p:nvSpPr>
          <p:spPr>
            <a:xfrm>
              <a:off x="1223372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2" name="tx251"/>
            <p:cNvSpPr/>
            <p:nvPr/>
          </p:nvSpPr>
          <p:spPr>
            <a:xfrm>
              <a:off x="1235860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32,448 case(s)</a:t>
              </a:r>
            </a:p>
          </p:txBody>
        </p:sp>
        <p:sp>
          <p:nvSpPr>
            <p:cNvPr id="253" name="pg252"/>
            <p:cNvSpPr/>
            <p:nvPr/>
          </p:nvSpPr>
          <p:spPr>
            <a:xfrm>
              <a:off x="1245225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54" name="tx253"/>
            <p:cNvSpPr/>
            <p:nvPr/>
          </p:nvSpPr>
          <p:spPr>
            <a:xfrm>
              <a:off x="12556323"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32,448 case(s)</a:t>
              </a:r>
            </a:p>
          </p:txBody>
        </p:sp>
        <p:sp>
          <p:nvSpPr>
            <p:cNvPr id="255" name="rc254"/>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56" name="rc255"/>
            <p:cNvSpPr/>
            <p:nvPr/>
          </p:nvSpPr>
          <p:spPr>
            <a:xfrm>
              <a:off x="14795069" y="2153563"/>
              <a:ext cx="3176137" cy="3131794"/>
            </a:xfrm>
            <a:prstGeom prst="rect">
              <a:avLst/>
            </a:prstGeom>
            <a:solidFill>
              <a:srgbClr val="FFFFFF">
                <a:alpha val="100000"/>
              </a:srgbClr>
            </a:solidFill>
          </p:spPr>
          <p:txBody>
            <a:bodyPr/>
            <a:lstStyle/>
            <a:p>
              <a:endParaRPr/>
            </a:p>
          </p:txBody>
        </p:sp>
        <p:sp>
          <p:nvSpPr>
            <p:cNvPr id="257" name="pl256"/>
            <p:cNvSpPr/>
            <p:nvPr/>
          </p:nvSpPr>
          <p:spPr>
            <a:xfrm>
              <a:off x="14795069" y="489055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8" name="pl257"/>
            <p:cNvSpPr/>
            <p:nvPr/>
          </p:nvSpPr>
          <p:spPr>
            <a:xfrm>
              <a:off x="14795069" y="410095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59" name="pl258"/>
            <p:cNvSpPr/>
            <p:nvPr/>
          </p:nvSpPr>
          <p:spPr>
            <a:xfrm>
              <a:off x="14795069" y="331135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4795069" y="252175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1" name="pl260"/>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2" name="pl261"/>
            <p:cNvSpPr/>
            <p:nvPr/>
          </p:nvSpPr>
          <p:spPr>
            <a:xfrm>
              <a:off x="14795069" y="449575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3" name="pl262"/>
            <p:cNvSpPr/>
            <p:nvPr/>
          </p:nvSpPr>
          <p:spPr>
            <a:xfrm>
              <a:off x="14795069" y="370615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4795069" y="291655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5" name="rc264"/>
            <p:cNvSpPr/>
            <p:nvPr/>
          </p:nvSpPr>
          <p:spPr>
            <a:xfrm>
              <a:off x="14834120" y="5153494"/>
              <a:ext cx="234305" cy="1318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4834120" y="5045714"/>
              <a:ext cx="234305" cy="1077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4834120" y="4356787"/>
              <a:ext cx="234305" cy="68892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4834120" y="4221765"/>
              <a:ext cx="234305" cy="1350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094459" y="5140466"/>
              <a:ext cx="234305" cy="14489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094459" y="5027553"/>
              <a:ext cx="234305" cy="1129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094459" y="4470095"/>
              <a:ext cx="234305" cy="55745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094459" y="4355603"/>
              <a:ext cx="234305" cy="1144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354798" y="5123095"/>
              <a:ext cx="234305" cy="1622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354798" y="4993995"/>
              <a:ext cx="234305" cy="1290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354798" y="4432589"/>
              <a:ext cx="234305" cy="56140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354798" y="4323229"/>
              <a:ext cx="234305" cy="10935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615138" y="5184289"/>
              <a:ext cx="234305" cy="1010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5615138" y="4983335"/>
              <a:ext cx="234305" cy="2009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5615138" y="3804066"/>
              <a:ext cx="234305" cy="11792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5615138" y="3732213"/>
              <a:ext cx="234305" cy="718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5875477" y="5261670"/>
              <a:ext cx="234305" cy="236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5875477" y="5115594"/>
              <a:ext cx="234305" cy="1460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5875477" y="4225713"/>
              <a:ext cx="234305" cy="8898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5875477" y="4206763"/>
              <a:ext cx="234305" cy="1895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6135816" y="5283779"/>
              <a:ext cx="234305" cy="157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6135816" y="5251800"/>
              <a:ext cx="234305" cy="319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6135816" y="5135728"/>
              <a:ext cx="234305" cy="11607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6135816" y="5134544"/>
              <a:ext cx="234305" cy="11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9" name="pg288"/>
            <p:cNvSpPr/>
            <p:nvPr/>
          </p:nvSpPr>
          <p:spPr>
            <a:xfrm>
              <a:off x="15409859"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90" name="tx289"/>
            <p:cNvSpPr/>
            <p:nvPr/>
          </p:nvSpPr>
          <p:spPr>
            <a:xfrm>
              <a:off x="15534742"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13,392 case(s)</a:t>
              </a:r>
            </a:p>
          </p:txBody>
        </p:sp>
        <p:sp>
          <p:nvSpPr>
            <p:cNvPr id="291" name="pg290"/>
            <p:cNvSpPr/>
            <p:nvPr/>
          </p:nvSpPr>
          <p:spPr>
            <a:xfrm>
              <a:off x="16279069"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92" name="rc291"/>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93" name="tx292"/>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94" name="tx293"/>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95" name="tx294"/>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96" name="tx295"/>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7" name="tx296"/>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98" name="pl297"/>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tx309"/>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1" name="tx310"/>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2" name="tx311"/>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3" name="tx312"/>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4" name="tx313"/>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15" name="tx314"/>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16" name="tx315"/>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7" name="tx316"/>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18" name="tx317"/>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9" name="tx318"/>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0" name="tx319"/>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1" name="tx320"/>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2" name="pl321"/>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pl326"/>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tx333"/>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35" name="tx334"/>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36" name="tx335"/>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7" name="tx336"/>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8" name="tx337"/>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9" name="tx338"/>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0" name="tx339"/>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1" name="tx340"/>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2" name="tx341"/>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3" name="tx342"/>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4" name="tx343"/>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45" name="tx344"/>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46" name="pl345"/>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350"/>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tx357"/>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9" name="tx358"/>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0" name="tx359"/>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1" name="tx360"/>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2" name="tx361"/>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3" name="tx362"/>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4" name="tx363"/>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65" name="tx364"/>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66" name="tx365"/>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7" name="tx366"/>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8" name="tx367"/>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9" name="tx368"/>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0" name="pl369"/>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tx381"/>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3" name="tx382"/>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4" name="tx383"/>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85" name="tx384"/>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86" name="tx385"/>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7" name="tx386"/>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8" name="tx387"/>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9" name="tx388"/>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0" name="tx389"/>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1" name="tx390"/>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2" name="tx391"/>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3" name="tx392"/>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4" name="pl393"/>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tx405"/>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7" name="tx406"/>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8" name="tx407"/>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9" name="tx408"/>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10" name="tx409"/>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11" name="tx410"/>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12" name="tx411"/>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13" name="tx412"/>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14" name="tx413"/>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15" name="tx414"/>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16" name="tx415"/>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7" name="tx416"/>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8" name="tx417"/>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19" name="tx418"/>
            <p:cNvSpPr/>
            <p:nvPr/>
          </p:nvSpPr>
          <p:spPr>
            <a:xfrm>
              <a:off x="1230614" y="438089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20" name="tx419"/>
            <p:cNvSpPr/>
            <p:nvPr/>
          </p:nvSpPr>
          <p:spPr>
            <a:xfrm>
              <a:off x="1230614" y="359129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21" name="tx420"/>
            <p:cNvSpPr/>
            <p:nvPr/>
          </p:nvSpPr>
          <p:spPr>
            <a:xfrm>
              <a:off x="1230614" y="280169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422" name="pl421"/>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3" name="pl422"/>
            <p:cNvSpPr/>
            <p:nvPr/>
          </p:nvSpPr>
          <p:spPr>
            <a:xfrm>
              <a:off x="2055723" y="44957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4" name="pl423"/>
            <p:cNvSpPr/>
            <p:nvPr/>
          </p:nvSpPr>
          <p:spPr>
            <a:xfrm>
              <a:off x="2055723" y="3706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5" name="pl424"/>
            <p:cNvSpPr/>
            <p:nvPr/>
          </p:nvSpPr>
          <p:spPr>
            <a:xfrm>
              <a:off x="2055723" y="29165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26" name="tx425"/>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27" name="rc426"/>
            <p:cNvSpPr/>
            <p:nvPr/>
          </p:nvSpPr>
          <p:spPr>
            <a:xfrm>
              <a:off x="18110385" y="2153563"/>
              <a:ext cx="1240079" cy="413498"/>
            </a:xfrm>
            <a:prstGeom prst="rect">
              <a:avLst/>
            </a:prstGeom>
            <a:solidFill>
              <a:srgbClr val="FFFFFF">
                <a:alpha val="100000"/>
              </a:srgbClr>
            </a:solidFill>
          </p:spPr>
          <p:txBody>
            <a:bodyPr/>
            <a:lstStyle/>
            <a:p>
              <a:endParaRPr/>
            </a:p>
          </p:txBody>
        </p:sp>
        <p:sp>
          <p:nvSpPr>
            <p:cNvPr id="428" name="rc427"/>
            <p:cNvSpPr/>
            <p:nvPr/>
          </p:nvSpPr>
          <p:spPr>
            <a:xfrm>
              <a:off x="18179974" y="2223153"/>
              <a:ext cx="274319" cy="274319"/>
            </a:xfrm>
            <a:prstGeom prst="rect">
              <a:avLst/>
            </a:prstGeom>
            <a:solidFill>
              <a:srgbClr val="FFFFFF">
                <a:alpha val="100000"/>
              </a:srgbClr>
            </a:solidFill>
          </p:spPr>
          <p:txBody>
            <a:bodyPr/>
            <a:lstStyle/>
            <a:p>
              <a:endParaRPr/>
            </a:p>
          </p:txBody>
        </p:sp>
        <p:sp>
          <p:nvSpPr>
            <p:cNvPr id="429" name="pg428"/>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30" name="tx429"/>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31" name="rc430"/>
            <p:cNvSpPr/>
            <p:nvPr/>
          </p:nvSpPr>
          <p:spPr>
            <a:xfrm>
              <a:off x="18110385" y="2706240"/>
              <a:ext cx="1753945" cy="1236458"/>
            </a:xfrm>
            <a:prstGeom prst="rect">
              <a:avLst/>
            </a:prstGeom>
            <a:solidFill>
              <a:srgbClr val="FFFFFF">
                <a:alpha val="100000"/>
              </a:srgbClr>
            </a:solidFill>
          </p:spPr>
          <p:txBody>
            <a:bodyPr/>
            <a:lstStyle/>
            <a:p>
              <a:endParaRPr/>
            </a:p>
          </p:txBody>
        </p:sp>
        <p:sp>
          <p:nvSpPr>
            <p:cNvPr id="432" name="rc431"/>
            <p:cNvSpPr/>
            <p:nvPr/>
          </p:nvSpPr>
          <p:spPr>
            <a:xfrm>
              <a:off x="18179974" y="2775829"/>
              <a:ext cx="274319" cy="274319"/>
            </a:xfrm>
            <a:prstGeom prst="rect">
              <a:avLst/>
            </a:prstGeom>
            <a:solidFill>
              <a:srgbClr val="FFFFFF">
                <a:alpha val="100000"/>
              </a:srgbClr>
            </a:solidFill>
          </p:spPr>
          <p:txBody>
            <a:bodyPr/>
            <a:lstStyle/>
            <a:p>
              <a:endParaRPr/>
            </a:p>
          </p:txBody>
        </p:sp>
        <p:sp>
          <p:nvSpPr>
            <p:cNvPr id="433" name="rc432"/>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34" name="rc433"/>
            <p:cNvSpPr/>
            <p:nvPr/>
          </p:nvSpPr>
          <p:spPr>
            <a:xfrm>
              <a:off x="18179974" y="3050149"/>
              <a:ext cx="274319" cy="274319"/>
            </a:xfrm>
            <a:prstGeom prst="rect">
              <a:avLst/>
            </a:prstGeom>
            <a:solidFill>
              <a:srgbClr val="FFFFFF">
                <a:alpha val="100000"/>
              </a:srgbClr>
            </a:solidFill>
          </p:spPr>
          <p:txBody>
            <a:bodyPr/>
            <a:lstStyle/>
            <a:p>
              <a:endParaRPr/>
            </a:p>
          </p:txBody>
        </p:sp>
        <p:sp>
          <p:nvSpPr>
            <p:cNvPr id="435" name="rc434"/>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36" name="rc435"/>
            <p:cNvSpPr/>
            <p:nvPr/>
          </p:nvSpPr>
          <p:spPr>
            <a:xfrm>
              <a:off x="18179974" y="3324469"/>
              <a:ext cx="274319" cy="274320"/>
            </a:xfrm>
            <a:prstGeom prst="rect">
              <a:avLst/>
            </a:prstGeom>
            <a:solidFill>
              <a:srgbClr val="FFFFFF">
                <a:alpha val="100000"/>
              </a:srgbClr>
            </a:solidFill>
          </p:spPr>
          <p:txBody>
            <a:bodyPr/>
            <a:lstStyle/>
            <a:p>
              <a:endParaRPr/>
            </a:p>
          </p:txBody>
        </p:sp>
        <p:sp>
          <p:nvSpPr>
            <p:cNvPr id="437" name="rc436"/>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8" name="rc437"/>
            <p:cNvSpPr/>
            <p:nvPr/>
          </p:nvSpPr>
          <p:spPr>
            <a:xfrm>
              <a:off x="18179974" y="3598789"/>
              <a:ext cx="274319" cy="274320"/>
            </a:xfrm>
            <a:prstGeom prst="rect">
              <a:avLst/>
            </a:prstGeom>
            <a:solidFill>
              <a:srgbClr val="FFFFFF">
                <a:alpha val="100000"/>
              </a:srgbClr>
            </a:solidFill>
          </p:spPr>
          <p:txBody>
            <a:bodyPr/>
            <a:lstStyle/>
            <a:p>
              <a:endParaRPr/>
            </a:p>
          </p:txBody>
        </p:sp>
        <p:sp>
          <p:nvSpPr>
            <p:cNvPr id="439" name="rc438"/>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0" name="tx439"/>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41" name="tx440"/>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42" name="tx441"/>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43" name="tx442"/>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44" name="Group 443"/>
          <p:cNvGrpSpPr/>
          <p:nvPr/>
        </p:nvGrpSpPr>
        <p:grpSpPr>
          <a:xfrm>
            <a:off x="6400800" y="6217920"/>
            <a:ext cx="5486400" cy="4251960"/>
            <a:chOff x="6400800" y="6217920"/>
            <a:chExt cx="5486400" cy="4251960"/>
          </a:xfrm>
        </p:grpSpPr>
        <p:sp>
          <p:nvSpPr>
            <p:cNvPr id="445"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46"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47" name="rc5"/>
            <p:cNvSpPr/>
            <p:nvPr/>
          </p:nvSpPr>
          <p:spPr>
            <a:xfrm>
              <a:off x="7365527" y="6510025"/>
              <a:ext cx="3810569" cy="2788960"/>
            </a:xfrm>
            <a:prstGeom prst="rect">
              <a:avLst/>
            </a:prstGeom>
            <a:solidFill>
              <a:srgbClr val="FFFFFF">
                <a:alpha val="100000"/>
              </a:srgbClr>
            </a:solidFill>
          </p:spPr>
          <p:txBody>
            <a:bodyPr/>
            <a:lstStyle/>
            <a:p>
              <a:endParaRPr/>
            </a:p>
          </p:txBody>
        </p:sp>
        <p:sp>
          <p:nvSpPr>
            <p:cNvPr id="448" name="pl6"/>
            <p:cNvSpPr/>
            <p:nvPr/>
          </p:nvSpPr>
          <p:spPr>
            <a:xfrm>
              <a:off x="7365527" y="8681235"/>
              <a:ext cx="3810569" cy="0"/>
            </a:xfrm>
            <a:custGeom>
              <a:avLst/>
              <a:gdLst/>
              <a:ahLst/>
              <a:cxnLst/>
              <a:rect l="0" t="0" r="0" b="0"/>
              <a:pathLst>
                <a:path w="3810569">
                  <a:moveTo>
                    <a:pt x="0" y="0"/>
                  </a:moveTo>
                  <a:lnTo>
                    <a:pt x="3810569" y="0"/>
                  </a:lnTo>
                  <a:lnTo>
                    <a:pt x="3810569" y="0"/>
                  </a:lnTo>
                </a:path>
              </a:pathLst>
            </a:custGeom>
            <a:ln w="6775" cap="flat">
              <a:solidFill>
                <a:srgbClr val="EBEBEB">
                  <a:alpha val="100000"/>
                </a:srgbClr>
              </a:solidFill>
              <a:prstDash val="solid"/>
              <a:round/>
            </a:ln>
          </p:spPr>
          <p:txBody>
            <a:bodyPr/>
            <a:lstStyle/>
            <a:p>
              <a:endParaRPr/>
            </a:p>
          </p:txBody>
        </p:sp>
        <p:sp>
          <p:nvSpPr>
            <p:cNvPr id="449" name="pl7"/>
            <p:cNvSpPr/>
            <p:nvPr/>
          </p:nvSpPr>
          <p:spPr>
            <a:xfrm>
              <a:off x="7365527" y="7699276"/>
              <a:ext cx="3810569" cy="0"/>
            </a:xfrm>
            <a:custGeom>
              <a:avLst/>
              <a:gdLst/>
              <a:ahLst/>
              <a:cxnLst/>
              <a:rect l="0" t="0" r="0" b="0"/>
              <a:pathLst>
                <a:path w="3810569">
                  <a:moveTo>
                    <a:pt x="0" y="0"/>
                  </a:moveTo>
                  <a:lnTo>
                    <a:pt x="3810569" y="0"/>
                  </a:lnTo>
                  <a:lnTo>
                    <a:pt x="3810569" y="0"/>
                  </a:lnTo>
                </a:path>
              </a:pathLst>
            </a:custGeom>
            <a:ln w="6775" cap="flat">
              <a:solidFill>
                <a:srgbClr val="EBEBEB">
                  <a:alpha val="100000"/>
                </a:srgbClr>
              </a:solidFill>
              <a:prstDash val="solid"/>
              <a:round/>
            </a:ln>
          </p:spPr>
          <p:txBody>
            <a:bodyPr/>
            <a:lstStyle/>
            <a:p>
              <a:endParaRPr/>
            </a:p>
          </p:txBody>
        </p:sp>
        <p:sp>
          <p:nvSpPr>
            <p:cNvPr id="450" name="pl8"/>
            <p:cNvSpPr/>
            <p:nvPr/>
          </p:nvSpPr>
          <p:spPr>
            <a:xfrm>
              <a:off x="7365527" y="6717316"/>
              <a:ext cx="3810569" cy="0"/>
            </a:xfrm>
            <a:custGeom>
              <a:avLst/>
              <a:gdLst/>
              <a:ahLst/>
              <a:cxnLst/>
              <a:rect l="0" t="0" r="0" b="0"/>
              <a:pathLst>
                <a:path w="3810569">
                  <a:moveTo>
                    <a:pt x="0" y="0"/>
                  </a:moveTo>
                  <a:lnTo>
                    <a:pt x="3810569" y="0"/>
                  </a:lnTo>
                  <a:lnTo>
                    <a:pt x="3810569" y="0"/>
                  </a:lnTo>
                </a:path>
              </a:pathLst>
            </a:custGeom>
            <a:ln w="6775" cap="flat">
              <a:solidFill>
                <a:srgbClr val="EBEBEB">
                  <a:alpha val="100000"/>
                </a:srgbClr>
              </a:solidFill>
              <a:prstDash val="solid"/>
              <a:round/>
            </a:ln>
          </p:spPr>
          <p:txBody>
            <a:bodyPr/>
            <a:lstStyle/>
            <a:p>
              <a:endParaRPr/>
            </a:p>
          </p:txBody>
        </p:sp>
        <p:sp>
          <p:nvSpPr>
            <p:cNvPr id="451" name="pl9"/>
            <p:cNvSpPr/>
            <p:nvPr/>
          </p:nvSpPr>
          <p:spPr>
            <a:xfrm>
              <a:off x="7365527" y="9172214"/>
              <a:ext cx="3810569" cy="0"/>
            </a:xfrm>
            <a:custGeom>
              <a:avLst/>
              <a:gdLst/>
              <a:ahLst/>
              <a:cxnLst/>
              <a:rect l="0" t="0" r="0" b="0"/>
              <a:pathLst>
                <a:path w="3810569">
                  <a:moveTo>
                    <a:pt x="0" y="0"/>
                  </a:moveTo>
                  <a:lnTo>
                    <a:pt x="3810569" y="0"/>
                  </a:lnTo>
                  <a:lnTo>
                    <a:pt x="3810569" y="0"/>
                  </a:lnTo>
                </a:path>
              </a:pathLst>
            </a:custGeom>
            <a:ln w="13550" cap="flat">
              <a:solidFill>
                <a:srgbClr val="EBEBEB">
                  <a:alpha val="100000"/>
                </a:srgbClr>
              </a:solidFill>
              <a:prstDash val="solid"/>
              <a:round/>
            </a:ln>
          </p:spPr>
          <p:txBody>
            <a:bodyPr/>
            <a:lstStyle/>
            <a:p>
              <a:endParaRPr/>
            </a:p>
          </p:txBody>
        </p:sp>
        <p:sp>
          <p:nvSpPr>
            <p:cNvPr id="452" name="pl10"/>
            <p:cNvSpPr/>
            <p:nvPr/>
          </p:nvSpPr>
          <p:spPr>
            <a:xfrm>
              <a:off x="7365527" y="8190255"/>
              <a:ext cx="3810569" cy="0"/>
            </a:xfrm>
            <a:custGeom>
              <a:avLst/>
              <a:gdLst/>
              <a:ahLst/>
              <a:cxnLst/>
              <a:rect l="0" t="0" r="0" b="0"/>
              <a:pathLst>
                <a:path w="3810569">
                  <a:moveTo>
                    <a:pt x="0" y="0"/>
                  </a:moveTo>
                  <a:lnTo>
                    <a:pt x="3810569" y="0"/>
                  </a:lnTo>
                  <a:lnTo>
                    <a:pt x="3810569" y="0"/>
                  </a:lnTo>
                </a:path>
              </a:pathLst>
            </a:custGeom>
            <a:ln w="13550" cap="flat">
              <a:solidFill>
                <a:srgbClr val="EBEBEB">
                  <a:alpha val="100000"/>
                </a:srgbClr>
              </a:solidFill>
              <a:prstDash val="solid"/>
              <a:round/>
            </a:ln>
          </p:spPr>
          <p:txBody>
            <a:bodyPr/>
            <a:lstStyle/>
            <a:p>
              <a:endParaRPr/>
            </a:p>
          </p:txBody>
        </p:sp>
        <p:sp>
          <p:nvSpPr>
            <p:cNvPr id="453" name="pl11"/>
            <p:cNvSpPr/>
            <p:nvPr/>
          </p:nvSpPr>
          <p:spPr>
            <a:xfrm>
              <a:off x="7365527" y="7208296"/>
              <a:ext cx="3810569" cy="0"/>
            </a:xfrm>
            <a:custGeom>
              <a:avLst/>
              <a:gdLst/>
              <a:ahLst/>
              <a:cxnLst/>
              <a:rect l="0" t="0" r="0" b="0"/>
              <a:pathLst>
                <a:path w="3810569">
                  <a:moveTo>
                    <a:pt x="0" y="0"/>
                  </a:moveTo>
                  <a:lnTo>
                    <a:pt x="3810569" y="0"/>
                  </a:lnTo>
                  <a:lnTo>
                    <a:pt x="3810569" y="0"/>
                  </a:lnTo>
                </a:path>
              </a:pathLst>
            </a:custGeom>
            <a:ln w="13550" cap="flat">
              <a:solidFill>
                <a:srgbClr val="EBEBEB">
                  <a:alpha val="100000"/>
                </a:srgbClr>
              </a:solidFill>
              <a:prstDash val="solid"/>
              <a:round/>
            </a:ln>
          </p:spPr>
          <p:txBody>
            <a:bodyPr/>
            <a:lstStyle/>
            <a:p>
              <a:endParaRPr/>
            </a:p>
          </p:txBody>
        </p:sp>
        <p:sp>
          <p:nvSpPr>
            <p:cNvPr id="454" name="rc12"/>
            <p:cNvSpPr/>
            <p:nvPr/>
          </p:nvSpPr>
          <p:spPr>
            <a:xfrm>
              <a:off x="7497839" y="8334603"/>
              <a:ext cx="370472" cy="56560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5" name="rc13"/>
            <p:cNvSpPr/>
            <p:nvPr/>
          </p:nvSpPr>
          <p:spPr>
            <a:xfrm>
              <a:off x="8027084" y="7016421"/>
              <a:ext cx="370472" cy="2126530"/>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6" name="rc14"/>
            <p:cNvSpPr/>
            <p:nvPr/>
          </p:nvSpPr>
          <p:spPr>
            <a:xfrm>
              <a:off x="8556330" y="7967154"/>
              <a:ext cx="370472" cy="1190527"/>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7" name="rc15"/>
            <p:cNvSpPr/>
            <p:nvPr/>
          </p:nvSpPr>
          <p:spPr>
            <a:xfrm>
              <a:off x="9085576" y="8908264"/>
              <a:ext cx="370472" cy="26218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8" name="rc16"/>
            <p:cNvSpPr/>
            <p:nvPr/>
          </p:nvSpPr>
          <p:spPr>
            <a:xfrm>
              <a:off x="9614822" y="9095425"/>
              <a:ext cx="370472" cy="7600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9" name="rc17"/>
            <p:cNvSpPr/>
            <p:nvPr/>
          </p:nvSpPr>
          <p:spPr>
            <a:xfrm>
              <a:off x="10144067" y="9106030"/>
              <a:ext cx="370472" cy="6559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0" name="rc18"/>
            <p:cNvSpPr/>
            <p:nvPr/>
          </p:nvSpPr>
          <p:spPr>
            <a:xfrm>
              <a:off x="10673313" y="9154735"/>
              <a:ext cx="370472" cy="1688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61" name="rc19"/>
            <p:cNvSpPr/>
            <p:nvPr/>
          </p:nvSpPr>
          <p:spPr>
            <a:xfrm>
              <a:off x="7497839" y="8305341"/>
              <a:ext cx="370472" cy="292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2" name="rc20"/>
            <p:cNvSpPr/>
            <p:nvPr/>
          </p:nvSpPr>
          <p:spPr>
            <a:xfrm>
              <a:off x="8027084" y="6889945"/>
              <a:ext cx="370472" cy="1264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3" name="rc21"/>
            <p:cNvSpPr/>
            <p:nvPr/>
          </p:nvSpPr>
          <p:spPr>
            <a:xfrm>
              <a:off x="8556330" y="7943194"/>
              <a:ext cx="370472" cy="239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4" name="rc22"/>
            <p:cNvSpPr/>
            <p:nvPr/>
          </p:nvSpPr>
          <p:spPr>
            <a:xfrm>
              <a:off x="9085576" y="8903354"/>
              <a:ext cx="370472" cy="49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5" name="rc23"/>
            <p:cNvSpPr/>
            <p:nvPr/>
          </p:nvSpPr>
          <p:spPr>
            <a:xfrm>
              <a:off x="9614822" y="9094247"/>
              <a:ext cx="370472" cy="11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6" name="rc24"/>
            <p:cNvSpPr/>
            <p:nvPr/>
          </p:nvSpPr>
          <p:spPr>
            <a:xfrm>
              <a:off x="10144067" y="9105441"/>
              <a:ext cx="370472" cy="58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7" name="rc25"/>
            <p:cNvSpPr/>
            <p:nvPr/>
          </p:nvSpPr>
          <p:spPr>
            <a:xfrm>
              <a:off x="10673313" y="9154343"/>
              <a:ext cx="370472" cy="3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8" name="rc26"/>
            <p:cNvSpPr/>
            <p:nvPr/>
          </p:nvSpPr>
          <p:spPr>
            <a:xfrm>
              <a:off x="7497839" y="8301217"/>
              <a:ext cx="370472" cy="412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9" name="rc27"/>
            <p:cNvSpPr/>
            <p:nvPr/>
          </p:nvSpPr>
          <p:spPr>
            <a:xfrm>
              <a:off x="8027084" y="6636796"/>
              <a:ext cx="370472" cy="25314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0" name="rc28"/>
            <p:cNvSpPr/>
            <p:nvPr/>
          </p:nvSpPr>
          <p:spPr>
            <a:xfrm>
              <a:off x="8556330" y="7729127"/>
              <a:ext cx="370472" cy="21406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1" name="rc29"/>
            <p:cNvSpPr/>
            <p:nvPr/>
          </p:nvSpPr>
          <p:spPr>
            <a:xfrm>
              <a:off x="9085576" y="8861326"/>
              <a:ext cx="370472" cy="4202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2" name="rc30"/>
            <p:cNvSpPr/>
            <p:nvPr/>
          </p:nvSpPr>
          <p:spPr>
            <a:xfrm>
              <a:off x="9614822" y="9088551"/>
              <a:ext cx="370472" cy="569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3" name="rc31"/>
            <p:cNvSpPr/>
            <p:nvPr/>
          </p:nvSpPr>
          <p:spPr>
            <a:xfrm>
              <a:off x="10144067" y="9099746"/>
              <a:ext cx="370472" cy="569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4" name="rc32"/>
            <p:cNvSpPr/>
            <p:nvPr/>
          </p:nvSpPr>
          <p:spPr>
            <a:xfrm>
              <a:off x="10673313" y="9154146"/>
              <a:ext cx="370472" cy="19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75" name="rc33"/>
            <p:cNvSpPr/>
            <p:nvPr/>
          </p:nvSpPr>
          <p:spPr>
            <a:xfrm>
              <a:off x="7497839" y="8900212"/>
              <a:ext cx="370472" cy="27200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6" name="rc34"/>
            <p:cNvSpPr/>
            <p:nvPr/>
          </p:nvSpPr>
          <p:spPr>
            <a:xfrm>
              <a:off x="8027084" y="9142952"/>
              <a:ext cx="370472" cy="2926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7" name="rc35"/>
            <p:cNvSpPr/>
            <p:nvPr/>
          </p:nvSpPr>
          <p:spPr>
            <a:xfrm>
              <a:off x="8556330" y="9157681"/>
              <a:ext cx="370472" cy="1453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8" name="rc36"/>
            <p:cNvSpPr/>
            <p:nvPr/>
          </p:nvSpPr>
          <p:spPr>
            <a:xfrm>
              <a:off x="9085576" y="9170447"/>
              <a:ext cx="370472" cy="176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9" name="rc37"/>
            <p:cNvSpPr/>
            <p:nvPr/>
          </p:nvSpPr>
          <p:spPr>
            <a:xfrm>
              <a:off x="9614822" y="9171429"/>
              <a:ext cx="370472" cy="78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0" name="rc38"/>
            <p:cNvSpPr/>
            <p:nvPr/>
          </p:nvSpPr>
          <p:spPr>
            <a:xfrm>
              <a:off x="10144067" y="9171625"/>
              <a:ext cx="370472" cy="58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1" name="rc39"/>
            <p:cNvSpPr/>
            <p:nvPr/>
          </p:nvSpPr>
          <p:spPr>
            <a:xfrm>
              <a:off x="10673313" y="9171625"/>
              <a:ext cx="370472" cy="58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82" name="pl40"/>
            <p:cNvSpPr/>
            <p:nvPr/>
          </p:nvSpPr>
          <p:spPr>
            <a:xfrm>
              <a:off x="7683075" y="6867288"/>
              <a:ext cx="3175474" cy="2296302"/>
            </a:xfrm>
            <a:custGeom>
              <a:avLst/>
              <a:gdLst/>
              <a:ahLst/>
              <a:cxnLst/>
              <a:rect l="0" t="0" r="0" b="0"/>
              <a:pathLst>
                <a:path w="3175474" h="2296302">
                  <a:moveTo>
                    <a:pt x="0" y="0"/>
                  </a:moveTo>
                  <a:lnTo>
                    <a:pt x="529245" y="551420"/>
                  </a:lnTo>
                  <a:lnTo>
                    <a:pt x="1058491" y="1401630"/>
                  </a:lnTo>
                  <a:lnTo>
                    <a:pt x="1587737" y="2072864"/>
                  </a:lnTo>
                  <a:lnTo>
                    <a:pt x="2116982" y="2267391"/>
                  </a:lnTo>
                  <a:lnTo>
                    <a:pt x="2646228" y="2276298"/>
                  </a:lnTo>
                  <a:lnTo>
                    <a:pt x="3175474" y="2296302"/>
                  </a:lnTo>
                </a:path>
              </a:pathLst>
            </a:custGeom>
            <a:ln w="40651" cap="flat">
              <a:solidFill>
                <a:srgbClr val="000000">
                  <a:alpha val="100000"/>
                </a:srgbClr>
              </a:solidFill>
              <a:prstDash val="solid"/>
              <a:round/>
            </a:ln>
          </p:spPr>
          <p:txBody>
            <a:bodyPr/>
            <a:lstStyle/>
            <a:p>
              <a:endParaRPr/>
            </a:p>
          </p:txBody>
        </p:sp>
        <p:sp>
          <p:nvSpPr>
            <p:cNvPr id="483" name="rc41"/>
            <p:cNvSpPr/>
            <p:nvPr/>
          </p:nvSpPr>
          <p:spPr>
            <a:xfrm>
              <a:off x="7365527" y="6510025"/>
              <a:ext cx="3810569" cy="2788960"/>
            </a:xfrm>
            <a:prstGeom prst="rect">
              <a:avLst/>
            </a:prstGeom>
            <a:ln w="13550" cap="rnd">
              <a:solidFill>
                <a:srgbClr val="333333">
                  <a:alpha val="100000"/>
                </a:srgbClr>
              </a:solidFill>
              <a:prstDash val="solid"/>
              <a:round/>
            </a:ln>
          </p:spPr>
          <p:txBody>
            <a:bodyPr/>
            <a:lstStyle/>
            <a:p>
              <a:endParaRPr/>
            </a:p>
          </p:txBody>
        </p:sp>
        <p:sp>
          <p:nvSpPr>
            <p:cNvPr id="484" name="tx42"/>
            <p:cNvSpPr/>
            <p:nvPr/>
          </p:nvSpPr>
          <p:spPr>
            <a:xfrm>
              <a:off x="6971004" y="9169908"/>
              <a:ext cx="2964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85" name="tx43"/>
            <p:cNvSpPr/>
            <p:nvPr/>
          </p:nvSpPr>
          <p:spPr>
            <a:xfrm>
              <a:off x="6843756" y="8168229"/>
              <a:ext cx="423713"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5,000</a:t>
              </a:r>
            </a:p>
          </p:txBody>
        </p:sp>
        <p:sp>
          <p:nvSpPr>
            <p:cNvPr id="486" name="tx44"/>
            <p:cNvSpPr/>
            <p:nvPr/>
          </p:nvSpPr>
          <p:spPr>
            <a:xfrm>
              <a:off x="6801340" y="7186269"/>
              <a:ext cx="466129"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10,000</a:t>
              </a:r>
            </a:p>
          </p:txBody>
        </p:sp>
        <p:sp>
          <p:nvSpPr>
            <p:cNvPr id="487" name="pl45"/>
            <p:cNvSpPr/>
            <p:nvPr/>
          </p:nvSpPr>
          <p:spPr>
            <a:xfrm>
              <a:off x="7330733"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8" name="pl46"/>
            <p:cNvSpPr/>
            <p:nvPr/>
          </p:nvSpPr>
          <p:spPr>
            <a:xfrm>
              <a:off x="7330733" y="819025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9" name="pl47"/>
            <p:cNvSpPr/>
            <p:nvPr/>
          </p:nvSpPr>
          <p:spPr>
            <a:xfrm>
              <a:off x="7330733" y="72082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90" name="pl48"/>
            <p:cNvSpPr/>
            <p:nvPr/>
          </p:nvSpPr>
          <p:spPr>
            <a:xfrm>
              <a:off x="11176096"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1" name="pl49"/>
            <p:cNvSpPr/>
            <p:nvPr/>
          </p:nvSpPr>
          <p:spPr>
            <a:xfrm>
              <a:off x="11176096" y="846535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2" name="pl50"/>
            <p:cNvSpPr/>
            <p:nvPr/>
          </p:nvSpPr>
          <p:spPr>
            <a:xfrm>
              <a:off x="11176096" y="775849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3" name="pl51"/>
            <p:cNvSpPr/>
            <p:nvPr/>
          </p:nvSpPr>
          <p:spPr>
            <a:xfrm>
              <a:off x="11176096" y="705163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94" name="tx52"/>
            <p:cNvSpPr/>
            <p:nvPr/>
          </p:nvSpPr>
          <p:spPr>
            <a:xfrm>
              <a:off x="11274154"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95" name="tx53"/>
            <p:cNvSpPr/>
            <p:nvPr/>
          </p:nvSpPr>
          <p:spPr>
            <a:xfrm>
              <a:off x="11274154" y="846304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96" name="tx54"/>
            <p:cNvSpPr/>
            <p:nvPr/>
          </p:nvSpPr>
          <p:spPr>
            <a:xfrm>
              <a:off x="11274154" y="7756189"/>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97" name="tx55"/>
            <p:cNvSpPr/>
            <p:nvPr/>
          </p:nvSpPr>
          <p:spPr>
            <a:xfrm>
              <a:off x="11274154" y="7049256"/>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3000</a:t>
              </a:r>
            </a:p>
          </p:txBody>
        </p:sp>
        <p:sp>
          <p:nvSpPr>
            <p:cNvPr id="498" name="pl56"/>
            <p:cNvSpPr/>
            <p:nvPr/>
          </p:nvSpPr>
          <p:spPr>
            <a:xfrm>
              <a:off x="768307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57"/>
            <p:cNvSpPr/>
            <p:nvPr/>
          </p:nvSpPr>
          <p:spPr>
            <a:xfrm>
              <a:off x="821232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58"/>
            <p:cNvSpPr/>
            <p:nvPr/>
          </p:nvSpPr>
          <p:spPr>
            <a:xfrm>
              <a:off x="874156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59"/>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60"/>
            <p:cNvSpPr/>
            <p:nvPr/>
          </p:nvSpPr>
          <p:spPr>
            <a:xfrm>
              <a:off x="980005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61"/>
            <p:cNvSpPr/>
            <p:nvPr/>
          </p:nvSpPr>
          <p:spPr>
            <a:xfrm>
              <a:off x="1032930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62"/>
            <p:cNvSpPr/>
            <p:nvPr/>
          </p:nvSpPr>
          <p:spPr>
            <a:xfrm>
              <a:off x="10858549"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tx63"/>
            <p:cNvSpPr/>
            <p:nvPr/>
          </p:nvSpPr>
          <p:spPr>
            <a:xfrm rot="-2700000">
              <a:off x="7573176"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06" name="tx64"/>
            <p:cNvSpPr/>
            <p:nvPr/>
          </p:nvSpPr>
          <p:spPr>
            <a:xfrm rot="-2700000">
              <a:off x="8062724"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07" name="tx65"/>
            <p:cNvSpPr/>
            <p:nvPr/>
          </p:nvSpPr>
          <p:spPr>
            <a:xfrm rot="-2700000">
              <a:off x="8591312"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08" name="tx66"/>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09" name="tx67"/>
            <p:cNvSpPr/>
            <p:nvPr/>
          </p:nvSpPr>
          <p:spPr>
            <a:xfrm rot="-2700000">
              <a:off x="9505113"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10" name="tx68"/>
            <p:cNvSpPr/>
            <p:nvPr/>
          </p:nvSpPr>
          <p:spPr>
            <a:xfrm rot="-2700000">
              <a:off x="10034332"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11" name="tx69"/>
            <p:cNvSpPr/>
            <p:nvPr/>
          </p:nvSpPr>
          <p:spPr>
            <a:xfrm rot="-2700000">
              <a:off x="10675647"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12" name="tx70"/>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13" name="tx71"/>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14" name="tx72"/>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15" name="tx73"/>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16" name="rc74"/>
            <p:cNvSpPr/>
            <p:nvPr/>
          </p:nvSpPr>
          <p:spPr>
            <a:xfrm>
              <a:off x="6628303" y="10217410"/>
              <a:ext cx="1051268" cy="182880"/>
            </a:xfrm>
            <a:prstGeom prst="rect">
              <a:avLst/>
            </a:prstGeom>
            <a:solidFill>
              <a:srgbClr val="FFFFFF">
                <a:alpha val="100000"/>
              </a:srgbClr>
            </a:solidFill>
          </p:spPr>
          <p:txBody>
            <a:bodyPr/>
            <a:lstStyle/>
            <a:p>
              <a:endParaRPr/>
            </a:p>
          </p:txBody>
        </p:sp>
        <p:sp>
          <p:nvSpPr>
            <p:cNvPr id="517" name="rc75"/>
            <p:cNvSpPr/>
            <p:nvPr/>
          </p:nvSpPr>
          <p:spPr>
            <a:xfrm>
              <a:off x="6628303" y="10217410"/>
              <a:ext cx="182879" cy="182880"/>
            </a:xfrm>
            <a:prstGeom prst="rect">
              <a:avLst/>
            </a:prstGeom>
            <a:solidFill>
              <a:srgbClr val="FFFFFF">
                <a:alpha val="100000"/>
              </a:srgbClr>
            </a:solidFill>
          </p:spPr>
          <p:txBody>
            <a:bodyPr/>
            <a:lstStyle/>
            <a:p>
              <a:endParaRPr/>
            </a:p>
          </p:txBody>
        </p:sp>
        <p:sp>
          <p:nvSpPr>
            <p:cNvPr id="518" name="pl76"/>
            <p:cNvSpPr/>
            <p:nvPr/>
          </p:nvSpPr>
          <p:spPr>
            <a:xfrm>
              <a:off x="664659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19" name="tx77"/>
            <p:cNvSpPr/>
            <p:nvPr/>
          </p:nvSpPr>
          <p:spPr>
            <a:xfrm>
              <a:off x="691918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20" name="rc78"/>
            <p:cNvSpPr/>
            <p:nvPr/>
          </p:nvSpPr>
          <p:spPr>
            <a:xfrm>
              <a:off x="7859571" y="10217410"/>
              <a:ext cx="4027628" cy="182880"/>
            </a:xfrm>
            <a:prstGeom prst="rect">
              <a:avLst/>
            </a:prstGeom>
            <a:solidFill>
              <a:srgbClr val="FFFFFF">
                <a:alpha val="100000"/>
              </a:srgbClr>
            </a:solidFill>
          </p:spPr>
          <p:txBody>
            <a:bodyPr/>
            <a:lstStyle/>
            <a:p>
              <a:endParaRPr/>
            </a:p>
          </p:txBody>
        </p:sp>
        <p:sp>
          <p:nvSpPr>
            <p:cNvPr id="521" name="rc79"/>
            <p:cNvSpPr/>
            <p:nvPr/>
          </p:nvSpPr>
          <p:spPr>
            <a:xfrm>
              <a:off x="7859571" y="10217410"/>
              <a:ext cx="182879" cy="182880"/>
            </a:xfrm>
            <a:prstGeom prst="rect">
              <a:avLst/>
            </a:prstGeom>
            <a:solidFill>
              <a:srgbClr val="FFFFFF">
                <a:alpha val="100000"/>
              </a:srgbClr>
            </a:solidFill>
          </p:spPr>
          <p:txBody>
            <a:bodyPr/>
            <a:lstStyle/>
            <a:p>
              <a:endParaRPr/>
            </a:p>
          </p:txBody>
        </p:sp>
        <p:sp>
          <p:nvSpPr>
            <p:cNvPr id="522" name="rc80"/>
            <p:cNvSpPr/>
            <p:nvPr/>
          </p:nvSpPr>
          <p:spPr>
            <a:xfrm>
              <a:off x="786857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23" name="rc81"/>
            <p:cNvSpPr/>
            <p:nvPr/>
          </p:nvSpPr>
          <p:spPr>
            <a:xfrm>
              <a:off x="8950811" y="10217410"/>
              <a:ext cx="182879" cy="182880"/>
            </a:xfrm>
            <a:prstGeom prst="rect">
              <a:avLst/>
            </a:prstGeom>
            <a:solidFill>
              <a:srgbClr val="FFFFFF">
                <a:alpha val="100000"/>
              </a:srgbClr>
            </a:solidFill>
          </p:spPr>
          <p:txBody>
            <a:bodyPr/>
            <a:lstStyle/>
            <a:p>
              <a:endParaRPr/>
            </a:p>
          </p:txBody>
        </p:sp>
        <p:sp>
          <p:nvSpPr>
            <p:cNvPr id="524" name="rc82"/>
            <p:cNvSpPr/>
            <p:nvPr/>
          </p:nvSpPr>
          <p:spPr>
            <a:xfrm>
              <a:off x="895981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5" name="rc83"/>
            <p:cNvSpPr/>
            <p:nvPr/>
          </p:nvSpPr>
          <p:spPr>
            <a:xfrm>
              <a:off x="9876852" y="10217410"/>
              <a:ext cx="182879" cy="182880"/>
            </a:xfrm>
            <a:prstGeom prst="rect">
              <a:avLst/>
            </a:prstGeom>
            <a:solidFill>
              <a:srgbClr val="FFFFFF">
                <a:alpha val="100000"/>
              </a:srgbClr>
            </a:solidFill>
          </p:spPr>
          <p:txBody>
            <a:bodyPr/>
            <a:lstStyle/>
            <a:p>
              <a:endParaRPr/>
            </a:p>
          </p:txBody>
        </p:sp>
        <p:sp>
          <p:nvSpPr>
            <p:cNvPr id="526" name="rc84"/>
            <p:cNvSpPr/>
            <p:nvPr/>
          </p:nvSpPr>
          <p:spPr>
            <a:xfrm>
              <a:off x="9885852"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27" name="rc85"/>
            <p:cNvSpPr/>
            <p:nvPr/>
          </p:nvSpPr>
          <p:spPr>
            <a:xfrm>
              <a:off x="10879094" y="10217410"/>
              <a:ext cx="182879" cy="182880"/>
            </a:xfrm>
            <a:prstGeom prst="rect">
              <a:avLst/>
            </a:prstGeom>
            <a:solidFill>
              <a:srgbClr val="FFFFFF">
                <a:alpha val="100000"/>
              </a:srgbClr>
            </a:solidFill>
          </p:spPr>
          <p:txBody>
            <a:bodyPr/>
            <a:lstStyle/>
            <a:p>
              <a:endParaRPr/>
            </a:p>
          </p:txBody>
        </p:sp>
        <p:sp>
          <p:nvSpPr>
            <p:cNvPr id="528" name="rc86"/>
            <p:cNvSpPr/>
            <p:nvPr/>
          </p:nvSpPr>
          <p:spPr>
            <a:xfrm>
              <a:off x="1088809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29" name="tx87"/>
            <p:cNvSpPr/>
            <p:nvPr/>
          </p:nvSpPr>
          <p:spPr>
            <a:xfrm>
              <a:off x="815045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30" name="tx88"/>
            <p:cNvSpPr/>
            <p:nvPr/>
          </p:nvSpPr>
          <p:spPr>
            <a:xfrm>
              <a:off x="92416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31" name="tx89"/>
            <p:cNvSpPr/>
            <p:nvPr/>
          </p:nvSpPr>
          <p:spPr>
            <a:xfrm>
              <a:off x="1016773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32" name="tx90"/>
            <p:cNvSpPr/>
            <p:nvPr/>
          </p:nvSpPr>
          <p:spPr>
            <a:xfrm>
              <a:off x="1116997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33" name="tx91"/>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34" name="Group 533"/>
          <p:cNvGrpSpPr/>
          <p:nvPr/>
        </p:nvGrpSpPr>
        <p:grpSpPr>
          <a:xfrm>
            <a:off x="12527280" y="6217920"/>
            <a:ext cx="5486400" cy="4297680"/>
            <a:chOff x="12527280" y="6217920"/>
            <a:chExt cx="5486400" cy="4297680"/>
          </a:xfrm>
        </p:grpSpPr>
        <p:sp>
          <p:nvSpPr>
            <p:cNvPr id="535"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36"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37"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8"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9"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0"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1"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2"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43"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4"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5"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6"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7"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8"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9" name="pl17"/>
            <p:cNvSpPr/>
            <p:nvPr/>
          </p:nvSpPr>
          <p:spPr>
            <a:xfrm>
              <a:off x="13329440" y="7303857"/>
              <a:ext cx="4502097" cy="845047"/>
            </a:xfrm>
            <a:custGeom>
              <a:avLst/>
              <a:gdLst/>
              <a:ahLst/>
              <a:cxnLst/>
              <a:rect l="0" t="0" r="0" b="0"/>
              <a:pathLst>
                <a:path w="4502097" h="845047">
                  <a:moveTo>
                    <a:pt x="0" y="102429"/>
                  </a:moveTo>
                  <a:lnTo>
                    <a:pt x="187587" y="51214"/>
                  </a:lnTo>
                  <a:lnTo>
                    <a:pt x="375174" y="307289"/>
                  </a:lnTo>
                  <a:lnTo>
                    <a:pt x="562762" y="256074"/>
                  </a:lnTo>
                  <a:lnTo>
                    <a:pt x="750349" y="0"/>
                  </a:lnTo>
                  <a:lnTo>
                    <a:pt x="937937" y="25607"/>
                  </a:lnTo>
                  <a:lnTo>
                    <a:pt x="1125524" y="230467"/>
                  </a:lnTo>
                  <a:lnTo>
                    <a:pt x="1313111" y="76822"/>
                  </a:lnTo>
                  <a:lnTo>
                    <a:pt x="1500699" y="128037"/>
                  </a:lnTo>
                  <a:lnTo>
                    <a:pt x="1688286" y="230467"/>
                  </a:lnTo>
                  <a:lnTo>
                    <a:pt x="1875874" y="153644"/>
                  </a:lnTo>
                  <a:lnTo>
                    <a:pt x="2063461" y="204859"/>
                  </a:lnTo>
                  <a:lnTo>
                    <a:pt x="2251048" y="281682"/>
                  </a:lnTo>
                  <a:lnTo>
                    <a:pt x="2438636" y="153644"/>
                  </a:lnTo>
                  <a:lnTo>
                    <a:pt x="2626223" y="256074"/>
                  </a:lnTo>
                  <a:lnTo>
                    <a:pt x="2813811" y="332897"/>
                  </a:lnTo>
                  <a:lnTo>
                    <a:pt x="3001398" y="307289"/>
                  </a:lnTo>
                  <a:lnTo>
                    <a:pt x="3188985" y="460934"/>
                  </a:lnTo>
                  <a:lnTo>
                    <a:pt x="3376573" y="537757"/>
                  </a:lnTo>
                  <a:lnTo>
                    <a:pt x="3564160" y="512149"/>
                  </a:lnTo>
                  <a:lnTo>
                    <a:pt x="3751748" y="537757"/>
                  </a:lnTo>
                  <a:lnTo>
                    <a:pt x="3939335" y="588972"/>
                  </a:lnTo>
                  <a:lnTo>
                    <a:pt x="4126923" y="537757"/>
                  </a:lnTo>
                  <a:lnTo>
                    <a:pt x="4314510" y="742617"/>
                  </a:lnTo>
                  <a:lnTo>
                    <a:pt x="4502097" y="845047"/>
                  </a:lnTo>
                </a:path>
              </a:pathLst>
            </a:custGeom>
            <a:ln w="32521" cap="flat">
              <a:solidFill>
                <a:srgbClr val="5EB0E8">
                  <a:alpha val="100000"/>
                </a:srgbClr>
              </a:solidFill>
              <a:prstDash val="solid"/>
              <a:round/>
            </a:ln>
          </p:spPr>
          <p:txBody>
            <a:bodyPr/>
            <a:lstStyle/>
            <a:p>
              <a:endParaRPr/>
            </a:p>
          </p:txBody>
        </p:sp>
        <p:sp>
          <p:nvSpPr>
            <p:cNvPr id="550" name="pl18"/>
            <p:cNvSpPr/>
            <p:nvPr/>
          </p:nvSpPr>
          <p:spPr>
            <a:xfrm>
              <a:off x="14267377" y="8020867"/>
              <a:ext cx="3564160" cy="640187"/>
            </a:xfrm>
            <a:custGeom>
              <a:avLst/>
              <a:gdLst/>
              <a:ahLst/>
              <a:cxnLst/>
              <a:rect l="0" t="0" r="0" b="0"/>
              <a:pathLst>
                <a:path w="3564160" h="640187">
                  <a:moveTo>
                    <a:pt x="0" y="640187"/>
                  </a:moveTo>
                  <a:lnTo>
                    <a:pt x="187587" y="512149"/>
                  </a:lnTo>
                  <a:lnTo>
                    <a:pt x="375174" y="358504"/>
                  </a:lnTo>
                  <a:lnTo>
                    <a:pt x="562762" y="281682"/>
                  </a:lnTo>
                  <a:lnTo>
                    <a:pt x="750349" y="204859"/>
                  </a:lnTo>
                  <a:lnTo>
                    <a:pt x="937937" y="76822"/>
                  </a:lnTo>
                  <a:lnTo>
                    <a:pt x="1125524" y="0"/>
                  </a:lnTo>
                  <a:lnTo>
                    <a:pt x="1313111" y="153644"/>
                  </a:lnTo>
                  <a:lnTo>
                    <a:pt x="1500699" y="0"/>
                  </a:lnTo>
                  <a:lnTo>
                    <a:pt x="1688286" y="102429"/>
                  </a:lnTo>
                  <a:lnTo>
                    <a:pt x="1875874" y="230467"/>
                  </a:lnTo>
                  <a:lnTo>
                    <a:pt x="2063461" y="51214"/>
                  </a:lnTo>
                  <a:lnTo>
                    <a:pt x="2251048" y="153644"/>
                  </a:lnTo>
                  <a:lnTo>
                    <a:pt x="2438636" y="179252"/>
                  </a:lnTo>
                  <a:lnTo>
                    <a:pt x="2626223" y="204859"/>
                  </a:lnTo>
                  <a:lnTo>
                    <a:pt x="2813811" y="256074"/>
                  </a:lnTo>
                  <a:lnTo>
                    <a:pt x="3001398" y="128037"/>
                  </a:lnTo>
                  <a:lnTo>
                    <a:pt x="3188985" y="102429"/>
                  </a:lnTo>
                  <a:lnTo>
                    <a:pt x="3376573" y="179252"/>
                  </a:lnTo>
                  <a:lnTo>
                    <a:pt x="3564160" y="153644"/>
                  </a:lnTo>
                </a:path>
              </a:pathLst>
            </a:custGeom>
            <a:ln w="32521" cap="flat">
              <a:solidFill>
                <a:srgbClr val="00A173">
                  <a:alpha val="100000"/>
                </a:srgbClr>
              </a:solidFill>
              <a:prstDash val="solid"/>
              <a:round/>
            </a:ln>
          </p:spPr>
          <p:txBody>
            <a:bodyPr/>
            <a:lstStyle/>
            <a:p>
              <a:endParaRPr/>
            </a:p>
          </p:txBody>
        </p:sp>
        <p:sp>
          <p:nvSpPr>
            <p:cNvPr id="551"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52"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53"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54"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55"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56"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57"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8"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9"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0"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1"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2"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63"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4"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5"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6"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7"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8"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89"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90"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91"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92"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93"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94"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95"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96"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97"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98"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99"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600"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601"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602"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603"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604"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05"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06"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07"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08"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09"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10"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11"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12"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13"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14"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15"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16"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17"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18"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19"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20" name="Group 619"/>
          <p:cNvGrpSpPr/>
          <p:nvPr/>
        </p:nvGrpSpPr>
        <p:grpSpPr>
          <a:xfrm>
            <a:off x="594360" y="6217920"/>
            <a:ext cx="5562295" cy="4108319"/>
            <a:chOff x="594360" y="6217920"/>
            <a:chExt cx="5562295" cy="4108319"/>
          </a:xfrm>
        </p:grpSpPr>
        <p:sp>
          <p:nvSpPr>
            <p:cNvPr id="621"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22" name="rc4"/>
            <p:cNvSpPr/>
            <p:nvPr/>
          </p:nvSpPr>
          <p:spPr>
            <a:xfrm>
              <a:off x="2555123"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23" name="rc5"/>
            <p:cNvSpPr/>
            <p:nvPr/>
          </p:nvSpPr>
          <p:spPr>
            <a:xfrm>
              <a:off x="2583359" y="6544587"/>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24" name="rc6"/>
            <p:cNvSpPr/>
            <p:nvPr/>
          </p:nvSpPr>
          <p:spPr>
            <a:xfrm>
              <a:off x="2865724" y="6544587"/>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25" name="rc7"/>
            <p:cNvSpPr/>
            <p:nvPr/>
          </p:nvSpPr>
          <p:spPr>
            <a:xfrm>
              <a:off x="3148089" y="6544587"/>
              <a:ext cx="282365" cy="282365"/>
            </a:xfrm>
            <a:prstGeom prst="rect">
              <a:avLst/>
            </a:prstGeom>
            <a:solidFill>
              <a:srgbClr val="FED6C4">
                <a:alpha val="100000"/>
              </a:srgbClr>
            </a:solidFill>
            <a:ln w="5420" cap="flat">
              <a:solidFill>
                <a:srgbClr val="FFFFFF">
                  <a:alpha val="100000"/>
                </a:srgbClr>
              </a:solidFill>
              <a:prstDash val="solid"/>
              <a:miter/>
            </a:ln>
          </p:spPr>
          <p:txBody>
            <a:bodyPr/>
            <a:lstStyle/>
            <a:p>
              <a:endParaRPr/>
            </a:p>
          </p:txBody>
        </p:sp>
        <p:sp>
          <p:nvSpPr>
            <p:cNvPr id="626" name="rc8"/>
            <p:cNvSpPr/>
            <p:nvPr/>
          </p:nvSpPr>
          <p:spPr>
            <a:xfrm>
              <a:off x="3430454" y="6544587"/>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27" name="rc9"/>
            <p:cNvSpPr/>
            <p:nvPr/>
          </p:nvSpPr>
          <p:spPr>
            <a:xfrm>
              <a:off x="3712819" y="6544587"/>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28" name="rc10"/>
            <p:cNvSpPr/>
            <p:nvPr/>
          </p:nvSpPr>
          <p:spPr>
            <a:xfrm>
              <a:off x="3995184" y="6544587"/>
              <a:ext cx="282365" cy="282365"/>
            </a:xfrm>
            <a:prstGeom prst="rect">
              <a:avLst/>
            </a:prstGeom>
            <a:solidFill>
              <a:srgbClr val="FED4C1">
                <a:alpha val="100000"/>
              </a:srgbClr>
            </a:solidFill>
            <a:ln w="5420" cap="flat">
              <a:solidFill>
                <a:srgbClr val="FFFFFF">
                  <a:alpha val="100000"/>
                </a:srgbClr>
              </a:solidFill>
              <a:prstDash val="solid"/>
              <a:miter/>
            </a:ln>
          </p:spPr>
          <p:txBody>
            <a:bodyPr/>
            <a:lstStyle/>
            <a:p>
              <a:endParaRPr/>
            </a:p>
          </p:txBody>
        </p:sp>
        <p:sp>
          <p:nvSpPr>
            <p:cNvPr id="629" name="rc11"/>
            <p:cNvSpPr/>
            <p:nvPr/>
          </p:nvSpPr>
          <p:spPr>
            <a:xfrm>
              <a:off x="4277550" y="6544587"/>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30" name="rc12"/>
            <p:cNvSpPr/>
            <p:nvPr/>
          </p:nvSpPr>
          <p:spPr>
            <a:xfrm>
              <a:off x="4559915" y="6544587"/>
              <a:ext cx="282365" cy="282365"/>
            </a:xfrm>
            <a:prstGeom prst="rect">
              <a:avLst/>
            </a:prstGeom>
            <a:solidFill>
              <a:srgbClr val="FCBCA3">
                <a:alpha val="100000"/>
              </a:srgbClr>
            </a:solidFill>
            <a:ln w="5420" cap="flat">
              <a:solidFill>
                <a:srgbClr val="FFFFFF">
                  <a:alpha val="100000"/>
                </a:srgbClr>
              </a:solidFill>
              <a:prstDash val="solid"/>
              <a:miter/>
            </a:ln>
          </p:spPr>
          <p:txBody>
            <a:bodyPr/>
            <a:lstStyle/>
            <a:p>
              <a:endParaRPr/>
            </a:p>
          </p:txBody>
        </p:sp>
        <p:sp>
          <p:nvSpPr>
            <p:cNvPr id="631" name="rc13"/>
            <p:cNvSpPr/>
            <p:nvPr/>
          </p:nvSpPr>
          <p:spPr>
            <a:xfrm>
              <a:off x="4842280" y="6544587"/>
              <a:ext cx="282365" cy="282365"/>
            </a:xfrm>
            <a:prstGeom prst="rect">
              <a:avLst/>
            </a:prstGeom>
            <a:solidFill>
              <a:srgbClr val="FDA588">
                <a:alpha val="100000"/>
              </a:srgbClr>
            </a:solidFill>
            <a:ln w="5420" cap="flat">
              <a:solidFill>
                <a:srgbClr val="FFFFFF">
                  <a:alpha val="100000"/>
                </a:srgbClr>
              </a:solidFill>
              <a:prstDash val="solid"/>
              <a:miter/>
            </a:ln>
          </p:spPr>
          <p:txBody>
            <a:bodyPr/>
            <a:lstStyle/>
            <a:p>
              <a:endParaRPr/>
            </a:p>
          </p:txBody>
        </p:sp>
        <p:sp>
          <p:nvSpPr>
            <p:cNvPr id="632" name="rc14"/>
            <p:cNvSpPr/>
            <p:nvPr/>
          </p:nvSpPr>
          <p:spPr>
            <a:xfrm>
              <a:off x="5124645" y="6544587"/>
              <a:ext cx="282365" cy="282365"/>
            </a:xfrm>
            <a:prstGeom prst="rect">
              <a:avLst/>
            </a:prstGeom>
            <a:solidFill>
              <a:srgbClr val="FC8362">
                <a:alpha val="100000"/>
              </a:srgbClr>
            </a:solidFill>
            <a:ln w="5420" cap="flat">
              <a:solidFill>
                <a:srgbClr val="FFFFFF">
                  <a:alpha val="100000"/>
                </a:srgbClr>
              </a:solidFill>
              <a:prstDash val="solid"/>
              <a:miter/>
            </a:ln>
          </p:spPr>
          <p:txBody>
            <a:bodyPr/>
            <a:lstStyle/>
            <a:p>
              <a:endParaRPr/>
            </a:p>
          </p:txBody>
        </p:sp>
        <p:sp>
          <p:nvSpPr>
            <p:cNvPr id="633" name="rc15"/>
            <p:cNvSpPr/>
            <p:nvPr/>
          </p:nvSpPr>
          <p:spPr>
            <a:xfrm>
              <a:off x="5407010" y="6544587"/>
              <a:ext cx="282365" cy="282365"/>
            </a:xfrm>
            <a:prstGeom prst="rect">
              <a:avLst/>
            </a:prstGeom>
            <a:solidFill>
              <a:srgbClr val="F6583D">
                <a:alpha val="100000"/>
              </a:srgbClr>
            </a:solidFill>
            <a:ln w="5420" cap="flat">
              <a:solidFill>
                <a:srgbClr val="FFFFFF">
                  <a:alpha val="100000"/>
                </a:srgbClr>
              </a:solidFill>
              <a:prstDash val="solid"/>
              <a:miter/>
            </a:ln>
          </p:spPr>
          <p:txBody>
            <a:bodyPr/>
            <a:lstStyle/>
            <a:p>
              <a:endParaRPr/>
            </a:p>
          </p:txBody>
        </p:sp>
        <p:sp>
          <p:nvSpPr>
            <p:cNvPr id="634" name="rc16"/>
            <p:cNvSpPr/>
            <p:nvPr/>
          </p:nvSpPr>
          <p:spPr>
            <a:xfrm>
              <a:off x="5689375" y="6544587"/>
              <a:ext cx="282365" cy="282365"/>
            </a:xfrm>
            <a:prstGeom prst="rect">
              <a:avLst/>
            </a:prstGeom>
            <a:solidFill>
              <a:srgbClr val="FC9676">
                <a:alpha val="100000"/>
              </a:srgbClr>
            </a:solidFill>
            <a:ln w="5420" cap="flat">
              <a:solidFill>
                <a:srgbClr val="FFFFFF">
                  <a:alpha val="100000"/>
                </a:srgbClr>
              </a:solidFill>
              <a:prstDash val="solid"/>
              <a:miter/>
            </a:ln>
          </p:spPr>
          <p:txBody>
            <a:bodyPr/>
            <a:lstStyle/>
            <a:p>
              <a:endParaRPr/>
            </a:p>
          </p:txBody>
        </p:sp>
        <p:sp>
          <p:nvSpPr>
            <p:cNvPr id="635" name="rc17"/>
            <p:cNvSpPr/>
            <p:nvPr/>
          </p:nvSpPr>
          <p:spPr>
            <a:xfrm>
              <a:off x="2583359" y="6826953"/>
              <a:ext cx="282365" cy="282365"/>
            </a:xfrm>
            <a:prstGeom prst="rect">
              <a:avLst/>
            </a:prstGeom>
            <a:solidFill>
              <a:srgbClr val="FCBDA4">
                <a:alpha val="100000"/>
              </a:srgbClr>
            </a:solidFill>
            <a:ln w="5420" cap="flat">
              <a:solidFill>
                <a:srgbClr val="FFFFFF">
                  <a:alpha val="100000"/>
                </a:srgbClr>
              </a:solidFill>
              <a:prstDash val="solid"/>
              <a:miter/>
            </a:ln>
          </p:spPr>
          <p:txBody>
            <a:bodyPr/>
            <a:lstStyle/>
            <a:p>
              <a:endParaRPr/>
            </a:p>
          </p:txBody>
        </p:sp>
        <p:sp>
          <p:nvSpPr>
            <p:cNvPr id="636" name="rc18"/>
            <p:cNvSpPr/>
            <p:nvPr/>
          </p:nvSpPr>
          <p:spPr>
            <a:xfrm>
              <a:off x="2865724" y="6826953"/>
              <a:ext cx="282365" cy="282365"/>
            </a:xfrm>
            <a:prstGeom prst="rect">
              <a:avLst/>
            </a:prstGeom>
            <a:solidFill>
              <a:srgbClr val="FDC4AC">
                <a:alpha val="100000"/>
              </a:srgbClr>
            </a:solidFill>
            <a:ln w="5420" cap="flat">
              <a:solidFill>
                <a:srgbClr val="FFFFFF">
                  <a:alpha val="100000"/>
                </a:srgbClr>
              </a:solidFill>
              <a:prstDash val="solid"/>
              <a:miter/>
            </a:ln>
          </p:spPr>
          <p:txBody>
            <a:bodyPr/>
            <a:lstStyle/>
            <a:p>
              <a:endParaRPr/>
            </a:p>
          </p:txBody>
        </p:sp>
        <p:sp>
          <p:nvSpPr>
            <p:cNvPr id="637" name="rc19"/>
            <p:cNvSpPr/>
            <p:nvPr/>
          </p:nvSpPr>
          <p:spPr>
            <a:xfrm>
              <a:off x="3148089" y="6826953"/>
              <a:ext cx="282365" cy="282365"/>
            </a:xfrm>
            <a:prstGeom prst="rect">
              <a:avLst/>
            </a:prstGeom>
            <a:solidFill>
              <a:srgbClr val="FDC8B2">
                <a:alpha val="100000"/>
              </a:srgbClr>
            </a:solidFill>
            <a:ln w="5420" cap="flat">
              <a:solidFill>
                <a:srgbClr val="FFFFFF">
                  <a:alpha val="100000"/>
                </a:srgbClr>
              </a:solidFill>
              <a:prstDash val="solid"/>
              <a:miter/>
            </a:ln>
          </p:spPr>
          <p:txBody>
            <a:bodyPr/>
            <a:lstStyle/>
            <a:p>
              <a:endParaRPr/>
            </a:p>
          </p:txBody>
        </p:sp>
        <p:sp>
          <p:nvSpPr>
            <p:cNvPr id="638" name="rc20"/>
            <p:cNvSpPr/>
            <p:nvPr/>
          </p:nvSpPr>
          <p:spPr>
            <a:xfrm>
              <a:off x="3430454" y="6826953"/>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639" name="rc21"/>
            <p:cNvSpPr/>
            <p:nvPr/>
          </p:nvSpPr>
          <p:spPr>
            <a:xfrm>
              <a:off x="3712819" y="6826953"/>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40" name="rc22"/>
            <p:cNvSpPr/>
            <p:nvPr/>
          </p:nvSpPr>
          <p:spPr>
            <a:xfrm>
              <a:off x="3995184" y="6826953"/>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641" name="rc23"/>
            <p:cNvSpPr/>
            <p:nvPr/>
          </p:nvSpPr>
          <p:spPr>
            <a:xfrm>
              <a:off x="4277550" y="6826953"/>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42" name="rc24"/>
            <p:cNvSpPr/>
            <p:nvPr/>
          </p:nvSpPr>
          <p:spPr>
            <a:xfrm>
              <a:off x="4559915" y="6826953"/>
              <a:ext cx="282365" cy="282365"/>
            </a:xfrm>
            <a:prstGeom prst="rect">
              <a:avLst/>
            </a:prstGeom>
            <a:solidFill>
              <a:srgbClr val="FDC5AE">
                <a:alpha val="100000"/>
              </a:srgbClr>
            </a:solidFill>
            <a:ln w="5420" cap="flat">
              <a:solidFill>
                <a:srgbClr val="FFFFFF">
                  <a:alpha val="100000"/>
                </a:srgbClr>
              </a:solidFill>
              <a:prstDash val="solid"/>
              <a:miter/>
            </a:ln>
          </p:spPr>
          <p:txBody>
            <a:bodyPr/>
            <a:lstStyle/>
            <a:p>
              <a:endParaRPr/>
            </a:p>
          </p:txBody>
        </p:sp>
        <p:sp>
          <p:nvSpPr>
            <p:cNvPr id="643" name="rc25"/>
            <p:cNvSpPr/>
            <p:nvPr/>
          </p:nvSpPr>
          <p:spPr>
            <a:xfrm>
              <a:off x="4842280" y="6826953"/>
              <a:ext cx="282365" cy="282365"/>
            </a:xfrm>
            <a:prstGeom prst="rect">
              <a:avLst/>
            </a:prstGeom>
            <a:solidFill>
              <a:srgbClr val="FECAB4">
                <a:alpha val="100000"/>
              </a:srgbClr>
            </a:solidFill>
            <a:ln w="5420" cap="flat">
              <a:solidFill>
                <a:srgbClr val="FFFFFF">
                  <a:alpha val="100000"/>
                </a:srgbClr>
              </a:solidFill>
              <a:prstDash val="solid"/>
              <a:miter/>
            </a:ln>
          </p:spPr>
          <p:txBody>
            <a:bodyPr/>
            <a:lstStyle/>
            <a:p>
              <a:endParaRPr/>
            </a:p>
          </p:txBody>
        </p:sp>
        <p:sp>
          <p:nvSpPr>
            <p:cNvPr id="644" name="rc26"/>
            <p:cNvSpPr/>
            <p:nvPr/>
          </p:nvSpPr>
          <p:spPr>
            <a:xfrm>
              <a:off x="5124645" y="6826953"/>
              <a:ext cx="282365" cy="282365"/>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45" name="rc27"/>
            <p:cNvSpPr/>
            <p:nvPr/>
          </p:nvSpPr>
          <p:spPr>
            <a:xfrm>
              <a:off x="5407010" y="6826953"/>
              <a:ext cx="282365" cy="282365"/>
            </a:xfrm>
            <a:prstGeom prst="rect">
              <a:avLst/>
            </a:prstGeom>
            <a:solidFill>
              <a:srgbClr val="FC9475">
                <a:alpha val="100000"/>
              </a:srgbClr>
            </a:solidFill>
            <a:ln w="5420" cap="flat">
              <a:solidFill>
                <a:srgbClr val="FFFFFF">
                  <a:alpha val="100000"/>
                </a:srgbClr>
              </a:solidFill>
              <a:prstDash val="solid"/>
              <a:miter/>
            </a:ln>
          </p:spPr>
          <p:txBody>
            <a:bodyPr/>
            <a:lstStyle/>
            <a:p>
              <a:endParaRPr/>
            </a:p>
          </p:txBody>
        </p:sp>
        <p:sp>
          <p:nvSpPr>
            <p:cNvPr id="646" name="rc28"/>
            <p:cNvSpPr/>
            <p:nvPr/>
          </p:nvSpPr>
          <p:spPr>
            <a:xfrm>
              <a:off x="5689375" y="6826953"/>
              <a:ext cx="282365" cy="282365"/>
            </a:xfrm>
            <a:prstGeom prst="rect">
              <a:avLst/>
            </a:prstGeom>
            <a:solidFill>
              <a:srgbClr val="FDA385">
                <a:alpha val="100000"/>
              </a:srgbClr>
            </a:solidFill>
            <a:ln w="5420" cap="flat">
              <a:solidFill>
                <a:srgbClr val="FFFFFF">
                  <a:alpha val="100000"/>
                </a:srgbClr>
              </a:solidFill>
              <a:prstDash val="solid"/>
              <a:miter/>
            </a:ln>
          </p:spPr>
          <p:txBody>
            <a:bodyPr/>
            <a:lstStyle/>
            <a:p>
              <a:endParaRPr/>
            </a:p>
          </p:txBody>
        </p:sp>
        <p:sp>
          <p:nvSpPr>
            <p:cNvPr id="647" name="rc29"/>
            <p:cNvSpPr/>
            <p:nvPr/>
          </p:nvSpPr>
          <p:spPr>
            <a:xfrm>
              <a:off x="2583359" y="7109318"/>
              <a:ext cx="282365" cy="282365"/>
            </a:xfrm>
            <a:prstGeom prst="rect">
              <a:avLst/>
            </a:prstGeom>
            <a:solidFill>
              <a:srgbClr val="FDAB8E">
                <a:alpha val="100000"/>
              </a:srgbClr>
            </a:solidFill>
            <a:ln w="5420" cap="flat">
              <a:solidFill>
                <a:srgbClr val="FFFFFF">
                  <a:alpha val="100000"/>
                </a:srgbClr>
              </a:solidFill>
              <a:prstDash val="solid"/>
              <a:miter/>
            </a:ln>
          </p:spPr>
          <p:txBody>
            <a:bodyPr/>
            <a:lstStyle/>
            <a:p>
              <a:endParaRPr/>
            </a:p>
          </p:txBody>
        </p:sp>
        <p:sp>
          <p:nvSpPr>
            <p:cNvPr id="648" name="rc30"/>
            <p:cNvSpPr/>
            <p:nvPr/>
          </p:nvSpPr>
          <p:spPr>
            <a:xfrm>
              <a:off x="2865724" y="7109318"/>
              <a:ext cx="282365" cy="282365"/>
            </a:xfrm>
            <a:prstGeom prst="rect">
              <a:avLst/>
            </a:prstGeom>
            <a:solidFill>
              <a:srgbClr val="FDA486">
                <a:alpha val="100000"/>
              </a:srgbClr>
            </a:solidFill>
            <a:ln w="5420" cap="flat">
              <a:solidFill>
                <a:srgbClr val="FFFFFF">
                  <a:alpha val="100000"/>
                </a:srgbClr>
              </a:solidFill>
              <a:prstDash val="solid"/>
              <a:miter/>
            </a:ln>
          </p:spPr>
          <p:txBody>
            <a:bodyPr/>
            <a:lstStyle/>
            <a:p>
              <a:endParaRPr/>
            </a:p>
          </p:txBody>
        </p:sp>
        <p:sp>
          <p:nvSpPr>
            <p:cNvPr id="649" name="rc31"/>
            <p:cNvSpPr/>
            <p:nvPr/>
          </p:nvSpPr>
          <p:spPr>
            <a:xfrm>
              <a:off x="3148089" y="7109318"/>
              <a:ext cx="282365" cy="282365"/>
            </a:xfrm>
            <a:prstGeom prst="rect">
              <a:avLst/>
            </a:prstGeom>
            <a:solidFill>
              <a:srgbClr val="FDC6B0">
                <a:alpha val="100000"/>
              </a:srgbClr>
            </a:solidFill>
            <a:ln w="5420" cap="flat">
              <a:solidFill>
                <a:srgbClr val="FFFFFF">
                  <a:alpha val="100000"/>
                </a:srgbClr>
              </a:solidFill>
              <a:prstDash val="solid"/>
              <a:miter/>
            </a:ln>
          </p:spPr>
          <p:txBody>
            <a:bodyPr/>
            <a:lstStyle/>
            <a:p>
              <a:endParaRPr/>
            </a:p>
          </p:txBody>
        </p:sp>
        <p:sp>
          <p:nvSpPr>
            <p:cNvPr id="650" name="rc32"/>
            <p:cNvSpPr/>
            <p:nvPr/>
          </p:nvSpPr>
          <p:spPr>
            <a:xfrm>
              <a:off x="3430454" y="7109318"/>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51" name="rc33"/>
            <p:cNvSpPr/>
            <p:nvPr/>
          </p:nvSpPr>
          <p:spPr>
            <a:xfrm>
              <a:off x="3712819" y="7109318"/>
              <a:ext cx="282365" cy="282365"/>
            </a:xfrm>
            <a:prstGeom prst="rect">
              <a:avLst/>
            </a:prstGeom>
            <a:solidFill>
              <a:srgbClr val="FECDB8">
                <a:alpha val="100000"/>
              </a:srgbClr>
            </a:solidFill>
            <a:ln w="5420" cap="flat">
              <a:solidFill>
                <a:srgbClr val="FFFFFF">
                  <a:alpha val="100000"/>
                </a:srgbClr>
              </a:solidFill>
              <a:prstDash val="solid"/>
              <a:miter/>
            </a:ln>
          </p:spPr>
          <p:txBody>
            <a:bodyPr/>
            <a:lstStyle/>
            <a:p>
              <a:endParaRPr/>
            </a:p>
          </p:txBody>
        </p:sp>
        <p:sp>
          <p:nvSpPr>
            <p:cNvPr id="652" name="rc34"/>
            <p:cNvSpPr/>
            <p:nvPr/>
          </p:nvSpPr>
          <p:spPr>
            <a:xfrm>
              <a:off x="3995184" y="7109318"/>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53" name="rc35"/>
            <p:cNvSpPr/>
            <p:nvPr/>
          </p:nvSpPr>
          <p:spPr>
            <a:xfrm>
              <a:off x="4277550" y="7109318"/>
              <a:ext cx="282365" cy="282365"/>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654" name="rc36"/>
            <p:cNvSpPr/>
            <p:nvPr/>
          </p:nvSpPr>
          <p:spPr>
            <a:xfrm>
              <a:off x="4559915" y="7109318"/>
              <a:ext cx="282365" cy="282365"/>
            </a:xfrm>
            <a:prstGeom prst="rect">
              <a:avLst/>
            </a:prstGeom>
            <a:solidFill>
              <a:srgbClr val="FDC7B0">
                <a:alpha val="100000"/>
              </a:srgbClr>
            </a:solidFill>
            <a:ln w="5420" cap="flat">
              <a:solidFill>
                <a:srgbClr val="FFFFFF">
                  <a:alpha val="100000"/>
                </a:srgbClr>
              </a:solidFill>
              <a:prstDash val="solid"/>
              <a:miter/>
            </a:ln>
          </p:spPr>
          <p:txBody>
            <a:bodyPr/>
            <a:lstStyle/>
            <a:p>
              <a:endParaRPr/>
            </a:p>
          </p:txBody>
        </p:sp>
        <p:sp>
          <p:nvSpPr>
            <p:cNvPr id="655" name="rc37"/>
            <p:cNvSpPr/>
            <p:nvPr/>
          </p:nvSpPr>
          <p:spPr>
            <a:xfrm>
              <a:off x="4842280" y="7109318"/>
              <a:ext cx="282365" cy="282365"/>
            </a:xfrm>
            <a:prstGeom prst="rect">
              <a:avLst/>
            </a:prstGeom>
            <a:solidFill>
              <a:srgbClr val="FCBFA6">
                <a:alpha val="100000"/>
              </a:srgbClr>
            </a:solidFill>
            <a:ln w="5420" cap="flat">
              <a:solidFill>
                <a:srgbClr val="FFFFFF">
                  <a:alpha val="100000"/>
                </a:srgbClr>
              </a:solidFill>
              <a:prstDash val="solid"/>
              <a:miter/>
            </a:ln>
          </p:spPr>
          <p:txBody>
            <a:bodyPr/>
            <a:lstStyle/>
            <a:p>
              <a:endParaRPr/>
            </a:p>
          </p:txBody>
        </p:sp>
        <p:sp>
          <p:nvSpPr>
            <p:cNvPr id="656" name="rc38"/>
            <p:cNvSpPr/>
            <p:nvPr/>
          </p:nvSpPr>
          <p:spPr>
            <a:xfrm>
              <a:off x="5124645" y="7109318"/>
              <a:ext cx="282365" cy="282365"/>
            </a:xfrm>
            <a:prstGeom prst="rect">
              <a:avLst/>
            </a:prstGeom>
            <a:solidFill>
              <a:srgbClr val="FDC6AF">
                <a:alpha val="100000"/>
              </a:srgbClr>
            </a:solidFill>
            <a:ln w="5420" cap="flat">
              <a:solidFill>
                <a:srgbClr val="FFFFFF">
                  <a:alpha val="100000"/>
                </a:srgbClr>
              </a:solidFill>
              <a:prstDash val="solid"/>
              <a:miter/>
            </a:ln>
          </p:spPr>
          <p:txBody>
            <a:bodyPr/>
            <a:lstStyle/>
            <a:p>
              <a:endParaRPr/>
            </a:p>
          </p:txBody>
        </p:sp>
        <p:sp>
          <p:nvSpPr>
            <p:cNvPr id="657" name="rc39"/>
            <p:cNvSpPr/>
            <p:nvPr/>
          </p:nvSpPr>
          <p:spPr>
            <a:xfrm>
              <a:off x="5407010" y="7109318"/>
              <a:ext cx="282365" cy="282365"/>
            </a:xfrm>
            <a:prstGeom prst="rect">
              <a:avLst/>
            </a:prstGeom>
            <a:solidFill>
              <a:srgbClr val="FDC2AA">
                <a:alpha val="100000"/>
              </a:srgbClr>
            </a:solidFill>
            <a:ln w="5420" cap="flat">
              <a:solidFill>
                <a:srgbClr val="FFFFFF">
                  <a:alpha val="100000"/>
                </a:srgbClr>
              </a:solidFill>
              <a:prstDash val="solid"/>
              <a:miter/>
            </a:ln>
          </p:spPr>
          <p:txBody>
            <a:bodyPr/>
            <a:lstStyle/>
            <a:p>
              <a:endParaRPr/>
            </a:p>
          </p:txBody>
        </p:sp>
        <p:sp>
          <p:nvSpPr>
            <p:cNvPr id="658" name="rc40"/>
            <p:cNvSpPr/>
            <p:nvPr/>
          </p:nvSpPr>
          <p:spPr>
            <a:xfrm>
              <a:off x="5689375" y="7109318"/>
              <a:ext cx="282365" cy="282365"/>
            </a:xfrm>
            <a:prstGeom prst="rect">
              <a:avLst/>
            </a:prstGeom>
            <a:solidFill>
              <a:srgbClr val="FDC6AF">
                <a:alpha val="100000"/>
              </a:srgbClr>
            </a:solidFill>
            <a:ln w="5420" cap="flat">
              <a:solidFill>
                <a:srgbClr val="FFFFFF">
                  <a:alpha val="100000"/>
                </a:srgbClr>
              </a:solidFill>
              <a:prstDash val="solid"/>
              <a:miter/>
            </a:ln>
          </p:spPr>
          <p:txBody>
            <a:bodyPr/>
            <a:lstStyle/>
            <a:p>
              <a:endParaRPr/>
            </a:p>
          </p:txBody>
        </p:sp>
        <p:sp>
          <p:nvSpPr>
            <p:cNvPr id="659" name="rc41"/>
            <p:cNvSpPr/>
            <p:nvPr/>
          </p:nvSpPr>
          <p:spPr>
            <a:xfrm>
              <a:off x="2583359" y="7391683"/>
              <a:ext cx="282365" cy="282365"/>
            </a:xfrm>
            <a:prstGeom prst="rect">
              <a:avLst/>
            </a:prstGeom>
            <a:solidFill>
              <a:srgbClr val="FDC5AE">
                <a:alpha val="100000"/>
              </a:srgbClr>
            </a:solidFill>
            <a:ln w="5420" cap="flat">
              <a:solidFill>
                <a:srgbClr val="FFFFFF">
                  <a:alpha val="100000"/>
                </a:srgbClr>
              </a:solidFill>
              <a:prstDash val="solid"/>
              <a:miter/>
            </a:ln>
          </p:spPr>
          <p:txBody>
            <a:bodyPr/>
            <a:lstStyle/>
            <a:p>
              <a:endParaRPr/>
            </a:p>
          </p:txBody>
        </p:sp>
        <p:sp>
          <p:nvSpPr>
            <p:cNvPr id="660" name="rc42"/>
            <p:cNvSpPr/>
            <p:nvPr/>
          </p:nvSpPr>
          <p:spPr>
            <a:xfrm>
              <a:off x="2865724" y="7391683"/>
              <a:ext cx="282365" cy="282365"/>
            </a:xfrm>
            <a:prstGeom prst="rect">
              <a:avLst/>
            </a:prstGeom>
            <a:solidFill>
              <a:srgbClr val="FDC4AD">
                <a:alpha val="100000"/>
              </a:srgbClr>
            </a:solidFill>
            <a:ln w="5420" cap="flat">
              <a:solidFill>
                <a:srgbClr val="FFFFFF">
                  <a:alpha val="100000"/>
                </a:srgbClr>
              </a:solidFill>
              <a:prstDash val="solid"/>
              <a:miter/>
            </a:ln>
          </p:spPr>
          <p:txBody>
            <a:bodyPr/>
            <a:lstStyle/>
            <a:p>
              <a:endParaRPr/>
            </a:p>
          </p:txBody>
        </p:sp>
        <p:sp>
          <p:nvSpPr>
            <p:cNvPr id="661" name="rc43"/>
            <p:cNvSpPr/>
            <p:nvPr/>
          </p:nvSpPr>
          <p:spPr>
            <a:xfrm>
              <a:off x="3148089" y="7391683"/>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62" name="rc44"/>
            <p:cNvSpPr/>
            <p:nvPr/>
          </p:nvSpPr>
          <p:spPr>
            <a:xfrm>
              <a:off x="3430454" y="7391683"/>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63" name="rc45"/>
            <p:cNvSpPr/>
            <p:nvPr/>
          </p:nvSpPr>
          <p:spPr>
            <a:xfrm>
              <a:off x="3712819" y="7391683"/>
              <a:ext cx="282365" cy="282365"/>
            </a:xfrm>
            <a:prstGeom prst="rect">
              <a:avLst/>
            </a:prstGeom>
            <a:solidFill>
              <a:srgbClr val="FEDBCB">
                <a:alpha val="100000"/>
              </a:srgbClr>
            </a:solidFill>
            <a:ln w="5420" cap="flat">
              <a:solidFill>
                <a:srgbClr val="FFFFFF">
                  <a:alpha val="100000"/>
                </a:srgbClr>
              </a:solidFill>
              <a:prstDash val="solid"/>
              <a:miter/>
            </a:ln>
          </p:spPr>
          <p:txBody>
            <a:bodyPr/>
            <a:lstStyle/>
            <a:p>
              <a:endParaRPr/>
            </a:p>
          </p:txBody>
        </p:sp>
        <p:sp>
          <p:nvSpPr>
            <p:cNvPr id="664" name="rc46"/>
            <p:cNvSpPr/>
            <p:nvPr/>
          </p:nvSpPr>
          <p:spPr>
            <a:xfrm>
              <a:off x="3995184" y="7391683"/>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65" name="rc47"/>
            <p:cNvSpPr/>
            <p:nvPr/>
          </p:nvSpPr>
          <p:spPr>
            <a:xfrm>
              <a:off x="4277550" y="7391683"/>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666" name="rc48"/>
            <p:cNvSpPr/>
            <p:nvPr/>
          </p:nvSpPr>
          <p:spPr>
            <a:xfrm>
              <a:off x="4559915" y="7391683"/>
              <a:ext cx="282365" cy="282365"/>
            </a:xfrm>
            <a:prstGeom prst="rect">
              <a:avLst/>
            </a:prstGeom>
            <a:solidFill>
              <a:srgbClr val="FDC2AB">
                <a:alpha val="100000"/>
              </a:srgbClr>
            </a:solidFill>
            <a:ln w="5420" cap="flat">
              <a:solidFill>
                <a:srgbClr val="FFFFFF">
                  <a:alpha val="100000"/>
                </a:srgbClr>
              </a:solidFill>
              <a:prstDash val="solid"/>
              <a:miter/>
            </a:ln>
          </p:spPr>
          <p:txBody>
            <a:bodyPr/>
            <a:lstStyle/>
            <a:p>
              <a:endParaRPr/>
            </a:p>
          </p:txBody>
        </p:sp>
        <p:sp>
          <p:nvSpPr>
            <p:cNvPr id="667" name="rc49"/>
            <p:cNvSpPr/>
            <p:nvPr/>
          </p:nvSpPr>
          <p:spPr>
            <a:xfrm>
              <a:off x="4842280" y="7391683"/>
              <a:ext cx="282365" cy="282365"/>
            </a:xfrm>
            <a:prstGeom prst="rect">
              <a:avLst/>
            </a:prstGeom>
            <a:solidFill>
              <a:srgbClr val="FDC9B3">
                <a:alpha val="100000"/>
              </a:srgbClr>
            </a:solidFill>
            <a:ln w="5420" cap="flat">
              <a:solidFill>
                <a:srgbClr val="FFFFFF">
                  <a:alpha val="100000"/>
                </a:srgbClr>
              </a:solidFill>
              <a:prstDash val="solid"/>
              <a:miter/>
            </a:ln>
          </p:spPr>
          <p:txBody>
            <a:bodyPr/>
            <a:lstStyle/>
            <a:p>
              <a:endParaRPr/>
            </a:p>
          </p:txBody>
        </p:sp>
        <p:sp>
          <p:nvSpPr>
            <p:cNvPr id="668" name="rc50"/>
            <p:cNvSpPr/>
            <p:nvPr/>
          </p:nvSpPr>
          <p:spPr>
            <a:xfrm>
              <a:off x="5124645" y="7391683"/>
              <a:ext cx="282365" cy="282365"/>
            </a:xfrm>
            <a:prstGeom prst="rect">
              <a:avLst/>
            </a:prstGeom>
            <a:solidFill>
              <a:srgbClr val="FDC5AE">
                <a:alpha val="100000"/>
              </a:srgbClr>
            </a:solidFill>
            <a:ln w="5420" cap="flat">
              <a:solidFill>
                <a:srgbClr val="FFFFFF">
                  <a:alpha val="100000"/>
                </a:srgbClr>
              </a:solidFill>
              <a:prstDash val="solid"/>
              <a:miter/>
            </a:ln>
          </p:spPr>
          <p:txBody>
            <a:bodyPr/>
            <a:lstStyle/>
            <a:p>
              <a:endParaRPr/>
            </a:p>
          </p:txBody>
        </p:sp>
        <p:sp>
          <p:nvSpPr>
            <p:cNvPr id="669" name="rc51"/>
            <p:cNvSpPr/>
            <p:nvPr/>
          </p:nvSpPr>
          <p:spPr>
            <a:xfrm>
              <a:off x="5407010" y="7391683"/>
              <a:ext cx="282365" cy="282365"/>
            </a:xfrm>
            <a:prstGeom prst="rect">
              <a:avLst/>
            </a:prstGeom>
            <a:solidFill>
              <a:srgbClr val="FCB59A">
                <a:alpha val="100000"/>
              </a:srgbClr>
            </a:solidFill>
            <a:ln w="5420" cap="flat">
              <a:solidFill>
                <a:srgbClr val="FFFFFF">
                  <a:alpha val="100000"/>
                </a:srgbClr>
              </a:solidFill>
              <a:prstDash val="solid"/>
              <a:miter/>
            </a:ln>
          </p:spPr>
          <p:txBody>
            <a:bodyPr/>
            <a:lstStyle/>
            <a:p>
              <a:endParaRPr/>
            </a:p>
          </p:txBody>
        </p:sp>
        <p:sp>
          <p:nvSpPr>
            <p:cNvPr id="670" name="rc52"/>
            <p:cNvSpPr/>
            <p:nvPr/>
          </p:nvSpPr>
          <p:spPr>
            <a:xfrm>
              <a:off x="5689375" y="7391683"/>
              <a:ext cx="282365" cy="282365"/>
            </a:xfrm>
            <a:prstGeom prst="rect">
              <a:avLst/>
            </a:prstGeom>
            <a:solidFill>
              <a:srgbClr val="FDB094">
                <a:alpha val="100000"/>
              </a:srgbClr>
            </a:solidFill>
            <a:ln w="5420" cap="flat">
              <a:solidFill>
                <a:srgbClr val="FFFFFF">
                  <a:alpha val="100000"/>
                </a:srgbClr>
              </a:solidFill>
              <a:prstDash val="solid"/>
              <a:miter/>
            </a:ln>
          </p:spPr>
          <p:txBody>
            <a:bodyPr/>
            <a:lstStyle/>
            <a:p>
              <a:endParaRPr/>
            </a:p>
          </p:txBody>
        </p:sp>
        <p:sp>
          <p:nvSpPr>
            <p:cNvPr id="671" name="rc53"/>
            <p:cNvSpPr/>
            <p:nvPr/>
          </p:nvSpPr>
          <p:spPr>
            <a:xfrm>
              <a:off x="2583359" y="7674048"/>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72" name="rc54"/>
            <p:cNvSpPr/>
            <p:nvPr/>
          </p:nvSpPr>
          <p:spPr>
            <a:xfrm>
              <a:off x="2865724" y="7674048"/>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73" name="rc55"/>
            <p:cNvSpPr/>
            <p:nvPr/>
          </p:nvSpPr>
          <p:spPr>
            <a:xfrm>
              <a:off x="3148089" y="7674048"/>
              <a:ext cx="282365" cy="282365"/>
            </a:xfrm>
            <a:prstGeom prst="rect">
              <a:avLst/>
            </a:prstGeom>
            <a:solidFill>
              <a:srgbClr val="FED7C7">
                <a:alpha val="100000"/>
              </a:srgbClr>
            </a:solidFill>
            <a:ln w="5420" cap="flat">
              <a:solidFill>
                <a:srgbClr val="FFFFFF">
                  <a:alpha val="100000"/>
                </a:srgbClr>
              </a:solidFill>
              <a:prstDash val="solid"/>
              <a:miter/>
            </a:ln>
          </p:spPr>
          <p:txBody>
            <a:bodyPr/>
            <a:lstStyle/>
            <a:p>
              <a:endParaRPr/>
            </a:p>
          </p:txBody>
        </p:sp>
        <p:sp>
          <p:nvSpPr>
            <p:cNvPr id="674" name="rc56"/>
            <p:cNvSpPr/>
            <p:nvPr/>
          </p:nvSpPr>
          <p:spPr>
            <a:xfrm>
              <a:off x="3430454" y="7674048"/>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75" name="rc57"/>
            <p:cNvSpPr/>
            <p:nvPr/>
          </p:nvSpPr>
          <p:spPr>
            <a:xfrm>
              <a:off x="3712819" y="7674048"/>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76" name="rc58"/>
            <p:cNvSpPr/>
            <p:nvPr/>
          </p:nvSpPr>
          <p:spPr>
            <a:xfrm>
              <a:off x="3995184" y="7674048"/>
              <a:ext cx="282365" cy="282365"/>
            </a:xfrm>
            <a:prstGeom prst="rect">
              <a:avLst/>
            </a:prstGeom>
            <a:solidFill>
              <a:srgbClr val="FED1BF">
                <a:alpha val="100000"/>
              </a:srgbClr>
            </a:solidFill>
            <a:ln w="5420" cap="flat">
              <a:solidFill>
                <a:srgbClr val="FFFFFF">
                  <a:alpha val="100000"/>
                </a:srgbClr>
              </a:solidFill>
              <a:prstDash val="solid"/>
              <a:miter/>
            </a:ln>
          </p:spPr>
          <p:txBody>
            <a:bodyPr/>
            <a:lstStyle/>
            <a:p>
              <a:endParaRPr/>
            </a:p>
          </p:txBody>
        </p:sp>
        <p:sp>
          <p:nvSpPr>
            <p:cNvPr id="677" name="rc59"/>
            <p:cNvSpPr/>
            <p:nvPr/>
          </p:nvSpPr>
          <p:spPr>
            <a:xfrm>
              <a:off x="4277550" y="7674048"/>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678" name="rc60"/>
            <p:cNvSpPr/>
            <p:nvPr/>
          </p:nvSpPr>
          <p:spPr>
            <a:xfrm>
              <a:off x="4559915" y="7674048"/>
              <a:ext cx="282365" cy="282365"/>
            </a:xfrm>
            <a:prstGeom prst="rect">
              <a:avLst/>
            </a:prstGeom>
            <a:solidFill>
              <a:srgbClr val="FDAD91">
                <a:alpha val="100000"/>
              </a:srgbClr>
            </a:solidFill>
            <a:ln w="5420" cap="flat">
              <a:solidFill>
                <a:srgbClr val="FFFFFF">
                  <a:alpha val="100000"/>
                </a:srgbClr>
              </a:solidFill>
              <a:prstDash val="solid"/>
              <a:miter/>
            </a:ln>
          </p:spPr>
          <p:txBody>
            <a:bodyPr/>
            <a:lstStyle/>
            <a:p>
              <a:endParaRPr/>
            </a:p>
          </p:txBody>
        </p:sp>
        <p:sp>
          <p:nvSpPr>
            <p:cNvPr id="679" name="rc61"/>
            <p:cNvSpPr/>
            <p:nvPr/>
          </p:nvSpPr>
          <p:spPr>
            <a:xfrm>
              <a:off x="4842280" y="7674048"/>
              <a:ext cx="282365" cy="282365"/>
            </a:xfrm>
            <a:prstGeom prst="rect">
              <a:avLst/>
            </a:prstGeom>
            <a:solidFill>
              <a:srgbClr val="FCB59A">
                <a:alpha val="100000"/>
              </a:srgbClr>
            </a:solidFill>
            <a:ln w="5420" cap="flat">
              <a:solidFill>
                <a:srgbClr val="FFFFFF">
                  <a:alpha val="100000"/>
                </a:srgbClr>
              </a:solidFill>
              <a:prstDash val="solid"/>
              <a:miter/>
            </a:ln>
          </p:spPr>
          <p:txBody>
            <a:bodyPr/>
            <a:lstStyle/>
            <a:p>
              <a:endParaRPr/>
            </a:p>
          </p:txBody>
        </p:sp>
        <p:sp>
          <p:nvSpPr>
            <p:cNvPr id="680" name="rc62"/>
            <p:cNvSpPr/>
            <p:nvPr/>
          </p:nvSpPr>
          <p:spPr>
            <a:xfrm>
              <a:off x="5124645" y="7674048"/>
              <a:ext cx="282365" cy="282365"/>
            </a:xfrm>
            <a:prstGeom prst="rect">
              <a:avLst/>
            </a:prstGeom>
            <a:solidFill>
              <a:srgbClr val="FCBCA2">
                <a:alpha val="100000"/>
              </a:srgbClr>
            </a:solidFill>
            <a:ln w="5420" cap="flat">
              <a:solidFill>
                <a:srgbClr val="FFFFFF">
                  <a:alpha val="100000"/>
                </a:srgbClr>
              </a:solidFill>
              <a:prstDash val="solid"/>
              <a:miter/>
            </a:ln>
          </p:spPr>
          <p:txBody>
            <a:bodyPr/>
            <a:lstStyle/>
            <a:p>
              <a:endParaRPr/>
            </a:p>
          </p:txBody>
        </p:sp>
        <p:sp>
          <p:nvSpPr>
            <p:cNvPr id="681" name="rc63"/>
            <p:cNvSpPr/>
            <p:nvPr/>
          </p:nvSpPr>
          <p:spPr>
            <a:xfrm>
              <a:off x="5407010" y="7674048"/>
              <a:ext cx="282365" cy="282365"/>
            </a:xfrm>
            <a:prstGeom prst="rect">
              <a:avLst/>
            </a:prstGeom>
            <a:solidFill>
              <a:srgbClr val="FCB89E">
                <a:alpha val="100000"/>
              </a:srgbClr>
            </a:solidFill>
            <a:ln w="5420" cap="flat">
              <a:solidFill>
                <a:srgbClr val="FFFFFF">
                  <a:alpha val="100000"/>
                </a:srgbClr>
              </a:solidFill>
              <a:prstDash val="solid"/>
              <a:miter/>
            </a:ln>
          </p:spPr>
          <p:txBody>
            <a:bodyPr/>
            <a:lstStyle/>
            <a:p>
              <a:endParaRPr/>
            </a:p>
          </p:txBody>
        </p:sp>
        <p:sp>
          <p:nvSpPr>
            <p:cNvPr id="682" name="rc64"/>
            <p:cNvSpPr/>
            <p:nvPr/>
          </p:nvSpPr>
          <p:spPr>
            <a:xfrm>
              <a:off x="5689375" y="7674048"/>
              <a:ext cx="282365" cy="282365"/>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683" name="rc65"/>
            <p:cNvSpPr/>
            <p:nvPr/>
          </p:nvSpPr>
          <p:spPr>
            <a:xfrm>
              <a:off x="2583359" y="7956413"/>
              <a:ext cx="282365" cy="282365"/>
            </a:xfrm>
            <a:prstGeom prst="rect">
              <a:avLst/>
            </a:prstGeom>
            <a:solidFill>
              <a:srgbClr val="FDC8B3">
                <a:alpha val="100000"/>
              </a:srgbClr>
            </a:solidFill>
            <a:ln w="5420" cap="flat">
              <a:solidFill>
                <a:srgbClr val="FFFFFF">
                  <a:alpha val="100000"/>
                </a:srgbClr>
              </a:solidFill>
              <a:prstDash val="solid"/>
              <a:miter/>
            </a:ln>
          </p:spPr>
          <p:txBody>
            <a:bodyPr/>
            <a:lstStyle/>
            <a:p>
              <a:endParaRPr/>
            </a:p>
          </p:txBody>
        </p:sp>
        <p:sp>
          <p:nvSpPr>
            <p:cNvPr id="684" name="rc66"/>
            <p:cNvSpPr/>
            <p:nvPr/>
          </p:nvSpPr>
          <p:spPr>
            <a:xfrm>
              <a:off x="2865724" y="7956413"/>
              <a:ext cx="282365" cy="282365"/>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85" name="rc67"/>
            <p:cNvSpPr/>
            <p:nvPr/>
          </p:nvSpPr>
          <p:spPr>
            <a:xfrm>
              <a:off x="3148089" y="7956413"/>
              <a:ext cx="282365" cy="282365"/>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86" name="rc68"/>
            <p:cNvSpPr/>
            <p:nvPr/>
          </p:nvSpPr>
          <p:spPr>
            <a:xfrm>
              <a:off x="3430454" y="7956413"/>
              <a:ext cx="282365" cy="282365"/>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87" name="rc69"/>
            <p:cNvSpPr/>
            <p:nvPr/>
          </p:nvSpPr>
          <p:spPr>
            <a:xfrm>
              <a:off x="3712819" y="7956413"/>
              <a:ext cx="282365" cy="282365"/>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688" name="rc70"/>
            <p:cNvSpPr/>
            <p:nvPr/>
          </p:nvSpPr>
          <p:spPr>
            <a:xfrm>
              <a:off x="3995184" y="795641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89" name="rc71"/>
            <p:cNvSpPr/>
            <p:nvPr/>
          </p:nvSpPr>
          <p:spPr>
            <a:xfrm>
              <a:off x="4277550" y="7956413"/>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90" name="rc72"/>
            <p:cNvSpPr/>
            <p:nvPr/>
          </p:nvSpPr>
          <p:spPr>
            <a:xfrm>
              <a:off x="4559915" y="7956413"/>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91" name="rc73"/>
            <p:cNvSpPr/>
            <p:nvPr/>
          </p:nvSpPr>
          <p:spPr>
            <a:xfrm>
              <a:off x="4842280" y="7956413"/>
              <a:ext cx="282365" cy="282365"/>
            </a:xfrm>
            <a:prstGeom prst="rect">
              <a:avLst/>
            </a:prstGeom>
            <a:solidFill>
              <a:srgbClr val="FED0BC">
                <a:alpha val="100000"/>
              </a:srgbClr>
            </a:solidFill>
            <a:ln w="5420" cap="flat">
              <a:solidFill>
                <a:srgbClr val="FFFFFF">
                  <a:alpha val="100000"/>
                </a:srgbClr>
              </a:solidFill>
              <a:prstDash val="solid"/>
              <a:miter/>
            </a:ln>
          </p:spPr>
          <p:txBody>
            <a:bodyPr/>
            <a:lstStyle/>
            <a:p>
              <a:endParaRPr/>
            </a:p>
          </p:txBody>
        </p:sp>
        <p:sp>
          <p:nvSpPr>
            <p:cNvPr id="692" name="rc74"/>
            <p:cNvSpPr/>
            <p:nvPr/>
          </p:nvSpPr>
          <p:spPr>
            <a:xfrm>
              <a:off x="5124645" y="7956413"/>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693" name="rc75"/>
            <p:cNvSpPr/>
            <p:nvPr/>
          </p:nvSpPr>
          <p:spPr>
            <a:xfrm>
              <a:off x="5407010" y="7956413"/>
              <a:ext cx="282365" cy="282365"/>
            </a:xfrm>
            <a:prstGeom prst="rect">
              <a:avLst/>
            </a:prstGeom>
            <a:solidFill>
              <a:srgbClr val="FCB89E">
                <a:alpha val="100000"/>
              </a:srgbClr>
            </a:solidFill>
            <a:ln w="5420" cap="flat">
              <a:solidFill>
                <a:srgbClr val="FFFFFF">
                  <a:alpha val="100000"/>
                </a:srgbClr>
              </a:solidFill>
              <a:prstDash val="solid"/>
              <a:miter/>
            </a:ln>
          </p:spPr>
          <p:txBody>
            <a:bodyPr/>
            <a:lstStyle/>
            <a:p>
              <a:endParaRPr/>
            </a:p>
          </p:txBody>
        </p:sp>
        <p:sp>
          <p:nvSpPr>
            <p:cNvPr id="694" name="rc76"/>
            <p:cNvSpPr/>
            <p:nvPr/>
          </p:nvSpPr>
          <p:spPr>
            <a:xfrm>
              <a:off x="5689375" y="7956413"/>
              <a:ext cx="282365" cy="282365"/>
            </a:xfrm>
            <a:prstGeom prst="rect">
              <a:avLst/>
            </a:prstGeom>
            <a:solidFill>
              <a:srgbClr val="FDC0A8">
                <a:alpha val="100000"/>
              </a:srgbClr>
            </a:solidFill>
            <a:ln w="5420" cap="flat">
              <a:solidFill>
                <a:srgbClr val="FFFFFF">
                  <a:alpha val="100000"/>
                </a:srgbClr>
              </a:solidFill>
              <a:prstDash val="solid"/>
              <a:miter/>
            </a:ln>
          </p:spPr>
          <p:txBody>
            <a:bodyPr/>
            <a:lstStyle/>
            <a:p>
              <a:endParaRPr/>
            </a:p>
          </p:txBody>
        </p:sp>
        <p:sp>
          <p:nvSpPr>
            <p:cNvPr id="695" name="rc77"/>
            <p:cNvSpPr/>
            <p:nvPr/>
          </p:nvSpPr>
          <p:spPr>
            <a:xfrm>
              <a:off x="2583359" y="8238778"/>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96" name="rc78"/>
            <p:cNvSpPr/>
            <p:nvPr/>
          </p:nvSpPr>
          <p:spPr>
            <a:xfrm>
              <a:off x="2865724" y="8238778"/>
              <a:ext cx="282365" cy="282365"/>
            </a:xfrm>
            <a:prstGeom prst="rect">
              <a:avLst/>
            </a:prstGeom>
            <a:solidFill>
              <a:srgbClr val="FDC4AD">
                <a:alpha val="100000"/>
              </a:srgbClr>
            </a:solidFill>
            <a:ln w="5420" cap="flat">
              <a:solidFill>
                <a:srgbClr val="FFFFFF">
                  <a:alpha val="100000"/>
                </a:srgbClr>
              </a:solidFill>
              <a:prstDash val="solid"/>
              <a:miter/>
            </a:ln>
          </p:spPr>
          <p:txBody>
            <a:bodyPr/>
            <a:lstStyle/>
            <a:p>
              <a:endParaRPr/>
            </a:p>
          </p:txBody>
        </p:sp>
        <p:sp>
          <p:nvSpPr>
            <p:cNvPr id="697" name="rc79"/>
            <p:cNvSpPr/>
            <p:nvPr/>
          </p:nvSpPr>
          <p:spPr>
            <a:xfrm>
              <a:off x="3148089" y="8238778"/>
              <a:ext cx="282365" cy="282365"/>
            </a:xfrm>
            <a:prstGeom prst="rect">
              <a:avLst/>
            </a:prstGeom>
            <a:solidFill>
              <a:srgbClr val="FED3C1">
                <a:alpha val="100000"/>
              </a:srgbClr>
            </a:solidFill>
            <a:ln w="5420" cap="flat">
              <a:solidFill>
                <a:srgbClr val="FFFFFF">
                  <a:alpha val="100000"/>
                </a:srgbClr>
              </a:solidFill>
              <a:prstDash val="solid"/>
              <a:miter/>
            </a:ln>
          </p:spPr>
          <p:txBody>
            <a:bodyPr/>
            <a:lstStyle/>
            <a:p>
              <a:endParaRPr/>
            </a:p>
          </p:txBody>
        </p:sp>
        <p:sp>
          <p:nvSpPr>
            <p:cNvPr id="698" name="rc80"/>
            <p:cNvSpPr/>
            <p:nvPr/>
          </p:nvSpPr>
          <p:spPr>
            <a:xfrm>
              <a:off x="3430454" y="8238778"/>
              <a:ext cx="282365" cy="282365"/>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699" name="rc81"/>
            <p:cNvSpPr/>
            <p:nvPr/>
          </p:nvSpPr>
          <p:spPr>
            <a:xfrm>
              <a:off x="3712819" y="8238778"/>
              <a:ext cx="282365" cy="282365"/>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700" name="rc82"/>
            <p:cNvSpPr/>
            <p:nvPr/>
          </p:nvSpPr>
          <p:spPr>
            <a:xfrm>
              <a:off x="3995184" y="8238778"/>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701" name="rc83"/>
            <p:cNvSpPr/>
            <p:nvPr/>
          </p:nvSpPr>
          <p:spPr>
            <a:xfrm>
              <a:off x="4277550" y="8238778"/>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702" name="rc84"/>
            <p:cNvSpPr/>
            <p:nvPr/>
          </p:nvSpPr>
          <p:spPr>
            <a:xfrm>
              <a:off x="4559915" y="8238778"/>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703" name="rc85"/>
            <p:cNvSpPr/>
            <p:nvPr/>
          </p:nvSpPr>
          <p:spPr>
            <a:xfrm>
              <a:off x="4842280" y="8238778"/>
              <a:ext cx="282365" cy="282365"/>
            </a:xfrm>
            <a:prstGeom prst="rect">
              <a:avLst/>
            </a:prstGeom>
            <a:solidFill>
              <a:srgbClr val="FECBB6">
                <a:alpha val="100000"/>
              </a:srgbClr>
            </a:solidFill>
            <a:ln w="5420" cap="flat">
              <a:solidFill>
                <a:srgbClr val="FFFFFF">
                  <a:alpha val="100000"/>
                </a:srgbClr>
              </a:solidFill>
              <a:prstDash val="solid"/>
              <a:miter/>
            </a:ln>
          </p:spPr>
          <p:txBody>
            <a:bodyPr/>
            <a:lstStyle/>
            <a:p>
              <a:endParaRPr/>
            </a:p>
          </p:txBody>
        </p:sp>
        <p:sp>
          <p:nvSpPr>
            <p:cNvPr id="704" name="rc86"/>
            <p:cNvSpPr/>
            <p:nvPr/>
          </p:nvSpPr>
          <p:spPr>
            <a:xfrm>
              <a:off x="5124645" y="8238778"/>
              <a:ext cx="282365" cy="282365"/>
            </a:xfrm>
            <a:prstGeom prst="rect">
              <a:avLst/>
            </a:prstGeom>
            <a:solidFill>
              <a:srgbClr val="FECBB6">
                <a:alpha val="100000"/>
              </a:srgbClr>
            </a:solidFill>
            <a:ln w="5420" cap="flat">
              <a:solidFill>
                <a:srgbClr val="FFFFFF">
                  <a:alpha val="100000"/>
                </a:srgbClr>
              </a:solidFill>
              <a:prstDash val="solid"/>
              <a:miter/>
            </a:ln>
          </p:spPr>
          <p:txBody>
            <a:bodyPr/>
            <a:lstStyle/>
            <a:p>
              <a:endParaRPr/>
            </a:p>
          </p:txBody>
        </p:sp>
        <p:sp>
          <p:nvSpPr>
            <p:cNvPr id="705" name="rc87"/>
            <p:cNvSpPr/>
            <p:nvPr/>
          </p:nvSpPr>
          <p:spPr>
            <a:xfrm>
              <a:off x="5407010" y="8238778"/>
              <a:ext cx="282365" cy="282365"/>
            </a:xfrm>
            <a:prstGeom prst="rect">
              <a:avLst/>
            </a:prstGeom>
            <a:solidFill>
              <a:srgbClr val="FDB196">
                <a:alpha val="100000"/>
              </a:srgbClr>
            </a:solidFill>
            <a:ln w="5420" cap="flat">
              <a:solidFill>
                <a:srgbClr val="FFFFFF">
                  <a:alpha val="100000"/>
                </a:srgbClr>
              </a:solidFill>
              <a:prstDash val="solid"/>
              <a:miter/>
            </a:ln>
          </p:spPr>
          <p:txBody>
            <a:bodyPr/>
            <a:lstStyle/>
            <a:p>
              <a:endParaRPr/>
            </a:p>
          </p:txBody>
        </p:sp>
        <p:sp>
          <p:nvSpPr>
            <p:cNvPr id="706" name="rc88"/>
            <p:cNvSpPr/>
            <p:nvPr/>
          </p:nvSpPr>
          <p:spPr>
            <a:xfrm>
              <a:off x="5689375" y="8238778"/>
              <a:ext cx="282365" cy="282365"/>
            </a:xfrm>
            <a:prstGeom prst="rect">
              <a:avLst/>
            </a:prstGeom>
            <a:solidFill>
              <a:srgbClr val="FDC7B1">
                <a:alpha val="100000"/>
              </a:srgbClr>
            </a:solidFill>
            <a:ln w="5420" cap="flat">
              <a:solidFill>
                <a:srgbClr val="FFFFFF">
                  <a:alpha val="100000"/>
                </a:srgbClr>
              </a:solidFill>
              <a:prstDash val="solid"/>
              <a:miter/>
            </a:ln>
          </p:spPr>
          <p:txBody>
            <a:bodyPr/>
            <a:lstStyle/>
            <a:p>
              <a:endParaRPr/>
            </a:p>
          </p:txBody>
        </p:sp>
        <p:sp>
          <p:nvSpPr>
            <p:cNvPr id="707" name="rc89"/>
            <p:cNvSpPr/>
            <p:nvPr/>
          </p:nvSpPr>
          <p:spPr>
            <a:xfrm>
              <a:off x="2583359" y="8521143"/>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708" name="rc90"/>
            <p:cNvSpPr/>
            <p:nvPr/>
          </p:nvSpPr>
          <p:spPr>
            <a:xfrm>
              <a:off x="2865724" y="8521143"/>
              <a:ext cx="282365" cy="282365"/>
            </a:xfrm>
            <a:prstGeom prst="rect">
              <a:avLst/>
            </a:prstGeom>
            <a:solidFill>
              <a:srgbClr val="FEE2D4">
                <a:alpha val="100000"/>
              </a:srgbClr>
            </a:solidFill>
            <a:ln w="5420" cap="flat">
              <a:solidFill>
                <a:srgbClr val="FFFFFF">
                  <a:alpha val="100000"/>
                </a:srgbClr>
              </a:solidFill>
              <a:prstDash val="solid"/>
              <a:miter/>
            </a:ln>
          </p:spPr>
          <p:txBody>
            <a:bodyPr/>
            <a:lstStyle/>
            <a:p>
              <a:endParaRPr/>
            </a:p>
          </p:txBody>
        </p:sp>
        <p:sp>
          <p:nvSpPr>
            <p:cNvPr id="709" name="rc91"/>
            <p:cNvSpPr/>
            <p:nvPr/>
          </p:nvSpPr>
          <p:spPr>
            <a:xfrm>
              <a:off x="3148089"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710" name="rc92"/>
            <p:cNvSpPr/>
            <p:nvPr/>
          </p:nvSpPr>
          <p:spPr>
            <a:xfrm>
              <a:off x="3430454"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1" name="rc93"/>
            <p:cNvSpPr/>
            <p:nvPr/>
          </p:nvSpPr>
          <p:spPr>
            <a:xfrm>
              <a:off x="3712819" y="852114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712" name="rc94"/>
            <p:cNvSpPr/>
            <p:nvPr/>
          </p:nvSpPr>
          <p:spPr>
            <a:xfrm>
              <a:off x="3995184"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3" name="rc95"/>
            <p:cNvSpPr/>
            <p:nvPr/>
          </p:nvSpPr>
          <p:spPr>
            <a:xfrm>
              <a:off x="4277550"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4" name="rc96"/>
            <p:cNvSpPr/>
            <p:nvPr/>
          </p:nvSpPr>
          <p:spPr>
            <a:xfrm>
              <a:off x="4559915" y="8521143"/>
              <a:ext cx="282365" cy="282365"/>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715" name="rc97"/>
            <p:cNvSpPr/>
            <p:nvPr/>
          </p:nvSpPr>
          <p:spPr>
            <a:xfrm>
              <a:off x="4842280" y="8521143"/>
              <a:ext cx="282365" cy="282365"/>
            </a:xfrm>
            <a:prstGeom prst="rect">
              <a:avLst/>
            </a:prstGeom>
            <a:solidFill>
              <a:srgbClr val="FED0BD">
                <a:alpha val="100000"/>
              </a:srgbClr>
            </a:solidFill>
            <a:ln w="5420" cap="flat">
              <a:solidFill>
                <a:srgbClr val="FFFFFF">
                  <a:alpha val="100000"/>
                </a:srgbClr>
              </a:solidFill>
              <a:prstDash val="solid"/>
              <a:miter/>
            </a:ln>
          </p:spPr>
          <p:txBody>
            <a:bodyPr/>
            <a:lstStyle/>
            <a:p>
              <a:endParaRPr/>
            </a:p>
          </p:txBody>
        </p:sp>
        <p:sp>
          <p:nvSpPr>
            <p:cNvPr id="716" name="rc98"/>
            <p:cNvSpPr/>
            <p:nvPr/>
          </p:nvSpPr>
          <p:spPr>
            <a:xfrm>
              <a:off x="5124645" y="8521143"/>
              <a:ext cx="282365" cy="282365"/>
            </a:xfrm>
            <a:prstGeom prst="rect">
              <a:avLst/>
            </a:prstGeom>
            <a:solidFill>
              <a:srgbClr val="FCBBA1">
                <a:alpha val="100000"/>
              </a:srgbClr>
            </a:solidFill>
            <a:ln w="5420" cap="flat">
              <a:solidFill>
                <a:srgbClr val="FFFFFF">
                  <a:alpha val="100000"/>
                </a:srgbClr>
              </a:solidFill>
              <a:prstDash val="solid"/>
              <a:miter/>
            </a:ln>
          </p:spPr>
          <p:txBody>
            <a:bodyPr/>
            <a:lstStyle/>
            <a:p>
              <a:endParaRPr/>
            </a:p>
          </p:txBody>
        </p:sp>
        <p:sp>
          <p:nvSpPr>
            <p:cNvPr id="717" name="rc99"/>
            <p:cNvSpPr/>
            <p:nvPr/>
          </p:nvSpPr>
          <p:spPr>
            <a:xfrm>
              <a:off x="5407010" y="8521143"/>
              <a:ext cx="282365" cy="282365"/>
            </a:xfrm>
            <a:prstGeom prst="rect">
              <a:avLst/>
            </a:prstGeom>
            <a:solidFill>
              <a:srgbClr val="FB6D4D">
                <a:alpha val="100000"/>
              </a:srgbClr>
            </a:solidFill>
            <a:ln w="5420" cap="flat">
              <a:solidFill>
                <a:srgbClr val="FFFFFF">
                  <a:alpha val="100000"/>
                </a:srgbClr>
              </a:solidFill>
              <a:prstDash val="solid"/>
              <a:miter/>
            </a:ln>
          </p:spPr>
          <p:txBody>
            <a:bodyPr/>
            <a:lstStyle/>
            <a:p>
              <a:endParaRPr/>
            </a:p>
          </p:txBody>
        </p:sp>
        <p:sp>
          <p:nvSpPr>
            <p:cNvPr id="718" name="rc100"/>
            <p:cNvSpPr/>
            <p:nvPr/>
          </p:nvSpPr>
          <p:spPr>
            <a:xfrm>
              <a:off x="5689375" y="8521143"/>
              <a:ext cx="282365" cy="282365"/>
            </a:xfrm>
            <a:prstGeom prst="rect">
              <a:avLst/>
            </a:prstGeom>
            <a:solidFill>
              <a:srgbClr val="FD9F81">
                <a:alpha val="100000"/>
              </a:srgbClr>
            </a:solidFill>
            <a:ln w="5420" cap="flat">
              <a:solidFill>
                <a:srgbClr val="FFFFFF">
                  <a:alpha val="100000"/>
                </a:srgbClr>
              </a:solidFill>
              <a:prstDash val="solid"/>
              <a:miter/>
            </a:ln>
          </p:spPr>
          <p:txBody>
            <a:bodyPr/>
            <a:lstStyle/>
            <a:p>
              <a:endParaRPr/>
            </a:p>
          </p:txBody>
        </p:sp>
        <p:sp>
          <p:nvSpPr>
            <p:cNvPr id="719" name="rc101"/>
            <p:cNvSpPr/>
            <p:nvPr/>
          </p:nvSpPr>
          <p:spPr>
            <a:xfrm>
              <a:off x="2583359" y="8803508"/>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720" name="rc102"/>
            <p:cNvSpPr/>
            <p:nvPr/>
          </p:nvSpPr>
          <p:spPr>
            <a:xfrm>
              <a:off x="2865724" y="8803508"/>
              <a:ext cx="282365" cy="282365"/>
            </a:xfrm>
            <a:prstGeom prst="rect">
              <a:avLst/>
            </a:prstGeom>
            <a:solidFill>
              <a:srgbClr val="BC1118">
                <a:alpha val="100000"/>
              </a:srgbClr>
            </a:solidFill>
            <a:ln w="5420" cap="flat">
              <a:solidFill>
                <a:srgbClr val="FFFFFF">
                  <a:alpha val="100000"/>
                </a:srgbClr>
              </a:solidFill>
              <a:prstDash val="solid"/>
              <a:miter/>
            </a:ln>
          </p:spPr>
          <p:txBody>
            <a:bodyPr/>
            <a:lstStyle/>
            <a:p>
              <a:endParaRPr/>
            </a:p>
          </p:txBody>
        </p:sp>
        <p:sp>
          <p:nvSpPr>
            <p:cNvPr id="721" name="rc103"/>
            <p:cNvSpPr/>
            <p:nvPr/>
          </p:nvSpPr>
          <p:spPr>
            <a:xfrm>
              <a:off x="3148089" y="8803508"/>
              <a:ext cx="282365" cy="282365"/>
            </a:xfrm>
            <a:prstGeom prst="rect">
              <a:avLst/>
            </a:prstGeom>
            <a:solidFill>
              <a:srgbClr val="E83529">
                <a:alpha val="100000"/>
              </a:srgbClr>
            </a:solidFill>
            <a:ln w="5420" cap="flat">
              <a:solidFill>
                <a:srgbClr val="FFFFFF">
                  <a:alpha val="100000"/>
                </a:srgbClr>
              </a:solidFill>
              <a:prstDash val="solid"/>
              <a:miter/>
            </a:ln>
          </p:spPr>
          <p:txBody>
            <a:bodyPr/>
            <a:lstStyle/>
            <a:p>
              <a:endParaRPr/>
            </a:p>
          </p:txBody>
        </p:sp>
        <p:sp>
          <p:nvSpPr>
            <p:cNvPr id="722" name="rc104"/>
            <p:cNvSpPr/>
            <p:nvPr/>
          </p:nvSpPr>
          <p:spPr>
            <a:xfrm>
              <a:off x="3430454" y="8803508"/>
              <a:ext cx="282365" cy="282365"/>
            </a:xfrm>
            <a:prstGeom prst="rect">
              <a:avLst/>
            </a:prstGeom>
            <a:solidFill>
              <a:srgbClr val="EF3B2C">
                <a:alpha val="100000"/>
              </a:srgbClr>
            </a:solidFill>
            <a:ln w="5420" cap="flat">
              <a:solidFill>
                <a:srgbClr val="FFFFFF">
                  <a:alpha val="100000"/>
                </a:srgbClr>
              </a:solidFill>
              <a:prstDash val="solid"/>
              <a:miter/>
            </a:ln>
          </p:spPr>
          <p:txBody>
            <a:bodyPr/>
            <a:lstStyle/>
            <a:p>
              <a:endParaRPr/>
            </a:p>
          </p:txBody>
        </p:sp>
        <p:sp>
          <p:nvSpPr>
            <p:cNvPr id="723" name="rc105"/>
            <p:cNvSpPr/>
            <p:nvPr/>
          </p:nvSpPr>
          <p:spPr>
            <a:xfrm>
              <a:off x="3712819" y="8803508"/>
              <a:ext cx="282365" cy="282365"/>
            </a:xfrm>
            <a:prstGeom prst="rect">
              <a:avLst/>
            </a:prstGeom>
            <a:solidFill>
              <a:srgbClr val="F14230">
                <a:alpha val="100000"/>
              </a:srgbClr>
            </a:solidFill>
            <a:ln w="5420" cap="flat">
              <a:solidFill>
                <a:srgbClr val="FFFFFF">
                  <a:alpha val="100000"/>
                </a:srgbClr>
              </a:solidFill>
              <a:prstDash val="solid"/>
              <a:miter/>
            </a:ln>
          </p:spPr>
          <p:txBody>
            <a:bodyPr/>
            <a:lstStyle/>
            <a:p>
              <a:endParaRPr/>
            </a:p>
          </p:txBody>
        </p:sp>
        <p:sp>
          <p:nvSpPr>
            <p:cNvPr id="724" name="rc106"/>
            <p:cNvSpPr/>
            <p:nvPr/>
          </p:nvSpPr>
          <p:spPr>
            <a:xfrm>
              <a:off x="3995184" y="8803508"/>
              <a:ext cx="282365" cy="282365"/>
            </a:xfrm>
            <a:prstGeom prst="rect">
              <a:avLst/>
            </a:prstGeom>
            <a:solidFill>
              <a:srgbClr val="FC8767">
                <a:alpha val="100000"/>
              </a:srgbClr>
            </a:solidFill>
            <a:ln w="5420" cap="flat">
              <a:solidFill>
                <a:srgbClr val="FFFFFF">
                  <a:alpha val="100000"/>
                </a:srgbClr>
              </a:solidFill>
              <a:prstDash val="solid"/>
              <a:miter/>
            </a:ln>
          </p:spPr>
          <p:txBody>
            <a:bodyPr/>
            <a:lstStyle/>
            <a:p>
              <a:endParaRPr/>
            </a:p>
          </p:txBody>
        </p:sp>
        <p:sp>
          <p:nvSpPr>
            <p:cNvPr id="725" name="rc107"/>
            <p:cNvSpPr/>
            <p:nvPr/>
          </p:nvSpPr>
          <p:spPr>
            <a:xfrm>
              <a:off x="4277550" y="8803508"/>
              <a:ext cx="282365" cy="282365"/>
            </a:xfrm>
            <a:prstGeom prst="rect">
              <a:avLst/>
            </a:prstGeom>
            <a:solidFill>
              <a:srgbClr val="FC8B6A">
                <a:alpha val="100000"/>
              </a:srgbClr>
            </a:solidFill>
            <a:ln w="5420" cap="flat">
              <a:solidFill>
                <a:srgbClr val="FFFFFF">
                  <a:alpha val="100000"/>
                </a:srgbClr>
              </a:solidFill>
              <a:prstDash val="solid"/>
              <a:miter/>
            </a:ln>
          </p:spPr>
          <p:txBody>
            <a:bodyPr/>
            <a:lstStyle/>
            <a:p>
              <a:endParaRPr/>
            </a:p>
          </p:txBody>
        </p:sp>
        <p:sp>
          <p:nvSpPr>
            <p:cNvPr id="726" name="rc108"/>
            <p:cNvSpPr/>
            <p:nvPr/>
          </p:nvSpPr>
          <p:spPr>
            <a:xfrm>
              <a:off x="4559915" y="8803508"/>
              <a:ext cx="282365" cy="282365"/>
            </a:xfrm>
            <a:prstGeom prst="rect">
              <a:avLst/>
            </a:prstGeom>
            <a:solidFill>
              <a:srgbClr val="F85D41">
                <a:alpha val="100000"/>
              </a:srgbClr>
            </a:solidFill>
            <a:ln w="5420" cap="flat">
              <a:solidFill>
                <a:srgbClr val="FFFFFF">
                  <a:alpha val="100000"/>
                </a:srgbClr>
              </a:solidFill>
              <a:prstDash val="solid"/>
              <a:miter/>
            </a:ln>
          </p:spPr>
          <p:txBody>
            <a:bodyPr/>
            <a:lstStyle/>
            <a:p>
              <a:endParaRPr/>
            </a:p>
          </p:txBody>
        </p:sp>
        <p:sp>
          <p:nvSpPr>
            <p:cNvPr id="727" name="rc109"/>
            <p:cNvSpPr/>
            <p:nvPr/>
          </p:nvSpPr>
          <p:spPr>
            <a:xfrm>
              <a:off x="4842280" y="8803508"/>
              <a:ext cx="282365" cy="282365"/>
            </a:xfrm>
            <a:prstGeom prst="rect">
              <a:avLst/>
            </a:prstGeom>
            <a:solidFill>
              <a:srgbClr val="FDAC8F">
                <a:alpha val="100000"/>
              </a:srgbClr>
            </a:solidFill>
            <a:ln w="5420" cap="flat">
              <a:solidFill>
                <a:srgbClr val="FFFFFF">
                  <a:alpha val="100000"/>
                </a:srgbClr>
              </a:solidFill>
              <a:prstDash val="solid"/>
              <a:miter/>
            </a:ln>
          </p:spPr>
          <p:txBody>
            <a:bodyPr/>
            <a:lstStyle/>
            <a:p>
              <a:endParaRPr/>
            </a:p>
          </p:txBody>
        </p:sp>
        <p:sp>
          <p:nvSpPr>
            <p:cNvPr id="728" name="rc110"/>
            <p:cNvSpPr/>
            <p:nvPr/>
          </p:nvSpPr>
          <p:spPr>
            <a:xfrm>
              <a:off x="5124645" y="8803508"/>
              <a:ext cx="282365" cy="282365"/>
            </a:xfrm>
            <a:prstGeom prst="rect">
              <a:avLst/>
            </a:prstGeom>
            <a:solidFill>
              <a:srgbClr val="FED1BD">
                <a:alpha val="100000"/>
              </a:srgbClr>
            </a:solidFill>
            <a:ln w="5420" cap="flat">
              <a:solidFill>
                <a:srgbClr val="FFFFFF">
                  <a:alpha val="100000"/>
                </a:srgbClr>
              </a:solidFill>
              <a:prstDash val="solid"/>
              <a:miter/>
            </a:ln>
          </p:spPr>
          <p:txBody>
            <a:bodyPr/>
            <a:lstStyle/>
            <a:p>
              <a:endParaRPr/>
            </a:p>
          </p:txBody>
        </p:sp>
        <p:sp>
          <p:nvSpPr>
            <p:cNvPr id="729" name="rc111"/>
            <p:cNvSpPr/>
            <p:nvPr/>
          </p:nvSpPr>
          <p:spPr>
            <a:xfrm>
              <a:off x="5407010" y="8803508"/>
              <a:ext cx="282365" cy="282365"/>
            </a:xfrm>
            <a:prstGeom prst="rect">
              <a:avLst/>
            </a:prstGeom>
            <a:solidFill>
              <a:srgbClr val="FCB99F">
                <a:alpha val="100000"/>
              </a:srgbClr>
            </a:solidFill>
            <a:ln w="5420" cap="flat">
              <a:solidFill>
                <a:srgbClr val="FFFFFF">
                  <a:alpha val="100000"/>
                </a:srgbClr>
              </a:solidFill>
              <a:prstDash val="solid"/>
              <a:miter/>
            </a:ln>
          </p:spPr>
          <p:txBody>
            <a:bodyPr/>
            <a:lstStyle/>
            <a:p>
              <a:endParaRPr/>
            </a:p>
          </p:txBody>
        </p:sp>
        <p:sp>
          <p:nvSpPr>
            <p:cNvPr id="730" name="rc112"/>
            <p:cNvSpPr/>
            <p:nvPr/>
          </p:nvSpPr>
          <p:spPr>
            <a:xfrm>
              <a:off x="5689375" y="8803508"/>
              <a:ext cx="282365" cy="282365"/>
            </a:xfrm>
            <a:prstGeom prst="rect">
              <a:avLst/>
            </a:prstGeom>
            <a:solidFill>
              <a:srgbClr val="FDBFA6">
                <a:alpha val="100000"/>
              </a:srgbClr>
            </a:solidFill>
            <a:ln w="5420" cap="flat">
              <a:solidFill>
                <a:srgbClr val="FFFFFF">
                  <a:alpha val="100000"/>
                </a:srgbClr>
              </a:solidFill>
              <a:prstDash val="solid"/>
              <a:miter/>
            </a:ln>
          </p:spPr>
          <p:txBody>
            <a:bodyPr/>
            <a:lstStyle/>
            <a:p>
              <a:endParaRPr/>
            </a:p>
          </p:txBody>
        </p:sp>
        <p:sp>
          <p:nvSpPr>
            <p:cNvPr id="731" name="tx113"/>
            <p:cNvSpPr/>
            <p:nvPr/>
          </p:nvSpPr>
          <p:spPr>
            <a:xfrm>
              <a:off x="1936454"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32" name="tx114"/>
            <p:cNvSpPr/>
            <p:nvPr/>
          </p:nvSpPr>
          <p:spPr>
            <a:xfrm>
              <a:off x="751038" y="8603985"/>
              <a:ext cx="1642764"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HADRAMOAT SAYEUN</a:t>
              </a:r>
            </a:p>
          </p:txBody>
        </p:sp>
        <p:sp>
          <p:nvSpPr>
            <p:cNvPr id="733" name="tx115"/>
            <p:cNvSpPr/>
            <p:nvPr/>
          </p:nvSpPr>
          <p:spPr>
            <a:xfrm>
              <a:off x="1911153" y="8325415"/>
              <a:ext cx="482649"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MARIB</a:t>
              </a:r>
            </a:p>
          </p:txBody>
        </p:sp>
        <p:sp>
          <p:nvSpPr>
            <p:cNvPr id="734" name="tx116"/>
            <p:cNvSpPr/>
            <p:nvPr/>
          </p:nvSpPr>
          <p:spPr>
            <a:xfrm>
              <a:off x="1919487" y="8041190"/>
              <a:ext cx="474315"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LAHAJ</a:t>
              </a:r>
            </a:p>
          </p:txBody>
        </p:sp>
        <p:sp>
          <p:nvSpPr>
            <p:cNvPr id="735" name="tx117"/>
            <p:cNvSpPr/>
            <p:nvPr/>
          </p:nvSpPr>
          <p:spPr>
            <a:xfrm>
              <a:off x="1623245" y="7756964"/>
              <a:ext cx="770557"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SHABWAH</a:t>
              </a:r>
            </a:p>
          </p:txBody>
        </p:sp>
        <p:sp>
          <p:nvSpPr>
            <p:cNvPr id="736" name="tx118"/>
            <p:cNvSpPr/>
            <p:nvPr/>
          </p:nvSpPr>
          <p:spPr>
            <a:xfrm>
              <a:off x="1970386" y="7478320"/>
              <a:ext cx="423416"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ADEN</a:t>
              </a:r>
            </a:p>
          </p:txBody>
        </p:sp>
        <p:sp>
          <p:nvSpPr>
            <p:cNvPr id="737" name="tx119"/>
            <p:cNvSpPr/>
            <p:nvPr/>
          </p:nvSpPr>
          <p:spPr>
            <a:xfrm>
              <a:off x="1877146" y="7195955"/>
              <a:ext cx="516656"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ABYAN</a:t>
              </a:r>
            </a:p>
          </p:txBody>
        </p:sp>
        <p:sp>
          <p:nvSpPr>
            <p:cNvPr id="738" name="tx120"/>
            <p:cNvSpPr/>
            <p:nvPr/>
          </p:nvSpPr>
          <p:spPr>
            <a:xfrm>
              <a:off x="2063627" y="6913590"/>
              <a:ext cx="330175"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TAIZ</a:t>
              </a:r>
            </a:p>
          </p:txBody>
        </p:sp>
        <p:sp>
          <p:nvSpPr>
            <p:cNvPr id="739" name="tx121"/>
            <p:cNvSpPr/>
            <p:nvPr/>
          </p:nvSpPr>
          <p:spPr>
            <a:xfrm>
              <a:off x="1420094" y="6545133"/>
              <a:ext cx="97370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HADRAMOAT</a:t>
              </a:r>
            </a:p>
          </p:txBody>
        </p:sp>
        <p:sp>
          <p:nvSpPr>
            <p:cNvPr id="740" name="tx122"/>
            <p:cNvSpPr/>
            <p:nvPr/>
          </p:nvSpPr>
          <p:spPr>
            <a:xfrm>
              <a:off x="1495922" y="6711660"/>
              <a:ext cx="897880"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ALMUKLLAA</a:t>
              </a:r>
            </a:p>
          </p:txBody>
        </p:sp>
        <p:sp>
          <p:nvSpPr>
            <p:cNvPr id="741" name="tx123"/>
            <p:cNvSpPr/>
            <p:nvPr/>
          </p:nvSpPr>
          <p:spPr>
            <a:xfrm rot="-2700000">
              <a:off x="228490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42" name="tx124"/>
            <p:cNvSpPr/>
            <p:nvPr/>
          </p:nvSpPr>
          <p:spPr>
            <a:xfrm rot="-2700000">
              <a:off x="256727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43" name="tx125"/>
            <p:cNvSpPr/>
            <p:nvPr/>
          </p:nvSpPr>
          <p:spPr>
            <a:xfrm rot="-2700000">
              <a:off x="2849637"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44" name="tx126"/>
            <p:cNvSpPr/>
            <p:nvPr/>
          </p:nvSpPr>
          <p:spPr>
            <a:xfrm rot="-2700000">
              <a:off x="313200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45" name="tx127"/>
            <p:cNvSpPr/>
            <p:nvPr/>
          </p:nvSpPr>
          <p:spPr>
            <a:xfrm rot="-2700000">
              <a:off x="3414367"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46" name="tx128"/>
            <p:cNvSpPr/>
            <p:nvPr/>
          </p:nvSpPr>
          <p:spPr>
            <a:xfrm rot="-2700000">
              <a:off x="369673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47" name="tx129"/>
            <p:cNvSpPr/>
            <p:nvPr/>
          </p:nvSpPr>
          <p:spPr>
            <a:xfrm rot="-2700000">
              <a:off x="3979097"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48" name="tx130"/>
            <p:cNvSpPr/>
            <p:nvPr/>
          </p:nvSpPr>
          <p:spPr>
            <a:xfrm rot="-2700000">
              <a:off x="426146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49" name="tx131"/>
            <p:cNvSpPr/>
            <p:nvPr/>
          </p:nvSpPr>
          <p:spPr>
            <a:xfrm rot="-2700000">
              <a:off x="4543827"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50" name="tx132"/>
            <p:cNvSpPr/>
            <p:nvPr/>
          </p:nvSpPr>
          <p:spPr>
            <a:xfrm rot="-2700000">
              <a:off x="4826166"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51" name="tx133"/>
            <p:cNvSpPr/>
            <p:nvPr/>
          </p:nvSpPr>
          <p:spPr>
            <a:xfrm rot="-2700000">
              <a:off x="5108557"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52" name="tx134"/>
            <p:cNvSpPr/>
            <p:nvPr/>
          </p:nvSpPr>
          <p:spPr>
            <a:xfrm rot="-2700000">
              <a:off x="5390922"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53" name="pic135"/>
            <p:cNvPicPr/>
            <p:nvPr/>
          </p:nvPicPr>
          <p:blipFill>
            <a:blip r:embed="rId2" cstate="print"/>
            <a:stretch>
              <a:fillRect/>
            </a:stretch>
          </p:blipFill>
          <p:spPr>
            <a:xfrm>
              <a:off x="3197550" y="9925424"/>
              <a:ext cx="2160000" cy="144000"/>
            </a:xfrm>
            <a:prstGeom prst="rect">
              <a:avLst/>
            </a:prstGeom>
          </p:spPr>
        </p:pic>
        <p:sp>
          <p:nvSpPr>
            <p:cNvPr id="754" name="pl136"/>
            <p:cNvSpPr/>
            <p:nvPr/>
          </p:nvSpPr>
          <p:spPr>
            <a:xfrm>
              <a:off x="390767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55" name="pl137"/>
            <p:cNvSpPr/>
            <p:nvPr/>
          </p:nvSpPr>
          <p:spPr>
            <a:xfrm>
              <a:off x="4630089"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56" name="pl138"/>
            <p:cNvSpPr/>
            <p:nvPr/>
          </p:nvSpPr>
          <p:spPr>
            <a:xfrm>
              <a:off x="5352505"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57" name="pl139"/>
            <p:cNvSpPr/>
            <p:nvPr/>
          </p:nvSpPr>
          <p:spPr>
            <a:xfrm>
              <a:off x="390767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58" name="pl140"/>
            <p:cNvSpPr/>
            <p:nvPr/>
          </p:nvSpPr>
          <p:spPr>
            <a:xfrm>
              <a:off x="4630089"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59" name="pl141"/>
            <p:cNvSpPr/>
            <p:nvPr/>
          </p:nvSpPr>
          <p:spPr>
            <a:xfrm>
              <a:off x="5352505"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60" name="tx142"/>
            <p:cNvSpPr/>
            <p:nvPr/>
          </p:nvSpPr>
          <p:spPr>
            <a:xfrm>
              <a:off x="3801725"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500</a:t>
              </a:r>
            </a:p>
          </p:txBody>
        </p:sp>
        <p:sp>
          <p:nvSpPr>
            <p:cNvPr id="761" name="tx143"/>
            <p:cNvSpPr/>
            <p:nvPr/>
          </p:nvSpPr>
          <p:spPr>
            <a:xfrm>
              <a:off x="4488826"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62" name="tx144"/>
            <p:cNvSpPr/>
            <p:nvPr/>
          </p:nvSpPr>
          <p:spPr>
            <a:xfrm>
              <a:off x="5211242"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1500</a:t>
              </a:r>
            </a:p>
          </p:txBody>
        </p:sp>
        <p:sp>
          <p:nvSpPr>
            <p:cNvPr id="763" name="tx145"/>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64" name="Content Placeholder 763"/>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65" name="Content Placeholder 764"/>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66" name="Content Placeholder 765"/>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(EUR),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 name="pl9"/>
            <p:cNvSpPr/>
            <p:nvPr/>
          </p:nvSpPr>
          <p:spPr>
            <a:xfrm>
              <a:off x="1562933"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562933"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1703151" y="9162160"/>
              <a:ext cx="186956" cy="2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4" name="rc13"/>
            <p:cNvSpPr/>
            <p:nvPr/>
          </p:nvSpPr>
          <p:spPr>
            <a:xfrm>
              <a:off x="1936847" y="9163027"/>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2170543" y="9162593"/>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2404240" y="916346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871632" y="9163677"/>
              <a:ext cx="186956" cy="2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3105328" y="916151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3339024" y="916281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3572721" y="916151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4040113" y="916086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4273809" y="9156526"/>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170543" y="9162593"/>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2404240" y="9163460"/>
              <a:ext cx="186956" cy="43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273809" y="9156526"/>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1703151" y="9162377"/>
              <a:ext cx="186956" cy="21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936847" y="9163027"/>
              <a:ext cx="186956" cy="15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2170543" y="9162810"/>
              <a:ext cx="186956" cy="17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2404240" y="9163893"/>
              <a:ext cx="186956" cy="6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637936" y="9161943"/>
              <a:ext cx="186956" cy="23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871632" y="9163893"/>
              <a:ext cx="186956" cy="6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105328" y="9161510"/>
              <a:ext cx="186956" cy="30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339024" y="9162810"/>
              <a:ext cx="186956" cy="17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572721" y="9161510"/>
              <a:ext cx="186956" cy="30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806417" y="9161943"/>
              <a:ext cx="186956" cy="26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040113" y="9160860"/>
              <a:ext cx="186956" cy="36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273809" y="9156743"/>
              <a:ext cx="186956" cy="75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273809" y="9164327"/>
              <a:ext cx="186956" cy="2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2637936" y="9164327"/>
              <a:ext cx="186956" cy="21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0" name="pg39"/>
            <p:cNvSpPr/>
            <p:nvPr/>
          </p:nvSpPr>
          <p:spPr>
            <a:xfrm>
              <a:off x="2281089" y="2351627"/>
              <a:ext cx="1601738" cy="324424"/>
            </a:xfrm>
            <a:custGeom>
              <a:avLst/>
              <a:gdLst/>
              <a:ahLst/>
              <a:cxnLst/>
              <a:rect l="0" t="0" r="0" b="0"/>
              <a:pathLst>
                <a:path w="1601738" h="324424">
                  <a:moveTo>
                    <a:pt x="39025" y="324424"/>
                  </a:moveTo>
                  <a:lnTo>
                    <a:pt x="1562713" y="324424"/>
                  </a:lnTo>
                  <a:lnTo>
                    <a:pt x="1561141" y="324392"/>
                  </a:lnTo>
                  <a:lnTo>
                    <a:pt x="1567417" y="324140"/>
                  </a:lnTo>
                  <a:lnTo>
                    <a:pt x="1573570" y="322883"/>
                  </a:lnTo>
                  <a:lnTo>
                    <a:pt x="1579443" y="320656"/>
                  </a:lnTo>
                  <a:lnTo>
                    <a:pt x="1584882" y="317516"/>
                  </a:lnTo>
                  <a:lnTo>
                    <a:pt x="1589747" y="313544"/>
                  </a:lnTo>
                  <a:lnTo>
                    <a:pt x="1593912" y="308843"/>
                  </a:lnTo>
                  <a:lnTo>
                    <a:pt x="1597268" y="303535"/>
                  </a:lnTo>
                  <a:lnTo>
                    <a:pt x="1599730" y="297757"/>
                  </a:lnTo>
                  <a:lnTo>
                    <a:pt x="1601233" y="291658"/>
                  </a:lnTo>
                  <a:lnTo>
                    <a:pt x="1601738" y="285398"/>
                  </a:lnTo>
                  <a:lnTo>
                    <a:pt x="1601738"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41" name="tx40"/>
            <p:cNvSpPr/>
            <p:nvPr/>
          </p:nvSpPr>
          <p:spPr>
            <a:xfrm>
              <a:off x="2437192" y="2361469"/>
              <a:ext cx="1289532"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150 cases</a:t>
              </a:r>
            </a:p>
          </p:txBody>
        </p:sp>
        <p:sp>
          <p:nvSpPr>
            <p:cNvPr id="42" name="pl41"/>
            <p:cNvSpPr/>
            <p:nvPr/>
          </p:nvSpPr>
          <p:spPr>
            <a:xfrm>
              <a:off x="4460766"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3" name="pl42"/>
            <p:cNvSpPr/>
            <p:nvPr/>
          </p:nvSpPr>
          <p:spPr>
            <a:xfrm>
              <a:off x="4460766"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4" name="pl43"/>
            <p:cNvSpPr/>
            <p:nvPr/>
          </p:nvSpPr>
          <p:spPr>
            <a:xfrm>
              <a:off x="4460766"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45" name="pl44"/>
            <p:cNvSpPr/>
            <p:nvPr/>
          </p:nvSpPr>
          <p:spPr>
            <a:xfrm>
              <a:off x="4460766"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6" name="pl45"/>
            <p:cNvSpPr/>
            <p:nvPr/>
          </p:nvSpPr>
          <p:spPr>
            <a:xfrm>
              <a:off x="4460766"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7" name="pl46"/>
            <p:cNvSpPr/>
            <p:nvPr/>
          </p:nvSpPr>
          <p:spPr>
            <a:xfrm>
              <a:off x="4460766"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8" name="pl47"/>
            <p:cNvSpPr/>
            <p:nvPr/>
          </p:nvSpPr>
          <p:spPr>
            <a:xfrm>
              <a:off x="4460766"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49" name="rc48"/>
            <p:cNvSpPr/>
            <p:nvPr/>
          </p:nvSpPr>
          <p:spPr>
            <a:xfrm>
              <a:off x="5535769" y="9150242"/>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4600984" y="9158043"/>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4834680" y="9157610"/>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5068376" y="9148292"/>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5302072" y="9147209"/>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5535769" y="9150459"/>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5769465" y="9141792"/>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6003161" y="9146126"/>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6236857" y="9152409"/>
              <a:ext cx="186956" cy="6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6470553" y="9149376"/>
              <a:ext cx="186956" cy="2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6704250" y="9145692"/>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4600984" y="9158043"/>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5068376" y="9148292"/>
              <a:ext cx="186956" cy="15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5302072" y="9147209"/>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5769465" y="9141792"/>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470553" y="9149592"/>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704250" y="9145692"/>
              <a:ext cx="186956" cy="2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7171642" y="9135292"/>
              <a:ext cx="186956" cy="23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4600984" y="9158260"/>
              <a:ext cx="186956" cy="54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4834680" y="9157610"/>
              <a:ext cx="186956" cy="67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5068376" y="9149809"/>
              <a:ext cx="186956" cy="136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5302072" y="9147426"/>
              <a:ext cx="186956" cy="160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5535769" y="9150459"/>
              <a:ext cx="186956" cy="132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5769465" y="9142009"/>
              <a:ext cx="186956" cy="210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6003161" y="9146126"/>
              <a:ext cx="186956" cy="179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6236857" y="9153059"/>
              <a:ext cx="186956" cy="101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6470553" y="9149809"/>
              <a:ext cx="186956" cy="140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6704250" y="9145909"/>
              <a:ext cx="186956" cy="173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6937946" y="9147209"/>
              <a:ext cx="186956" cy="143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171642" y="9137675"/>
              <a:ext cx="186956" cy="119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4834680" y="9164327"/>
              <a:ext cx="186956" cy="2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5068376" y="9163460"/>
              <a:ext cx="186956" cy="4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5535769" y="9163677"/>
              <a:ext cx="186956" cy="2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5769465" y="9163027"/>
              <a:ext cx="186956" cy="2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6003161" y="9164110"/>
              <a:ext cx="186956" cy="4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7171642" y="9149592"/>
              <a:ext cx="186956" cy="4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4600984" y="9163677"/>
              <a:ext cx="186956" cy="86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5068376" y="9163893"/>
              <a:ext cx="186956" cy="6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5302072" y="9163460"/>
              <a:ext cx="186956" cy="10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5535769" y="9163893"/>
              <a:ext cx="186956" cy="6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5769465" y="9163243"/>
              <a:ext cx="186956" cy="13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6236857" y="9163243"/>
              <a:ext cx="186956" cy="13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6470553" y="9163893"/>
              <a:ext cx="186956" cy="6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6704250" y="9163243"/>
              <a:ext cx="186956" cy="13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6937946" y="9161510"/>
              <a:ext cx="186956" cy="303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7171642" y="9150026"/>
              <a:ext cx="186956" cy="1451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95" name="pg94"/>
            <p:cNvSpPr/>
            <p:nvPr/>
          </p:nvSpPr>
          <p:spPr>
            <a:xfrm>
              <a:off x="5178922" y="2351627"/>
              <a:ext cx="1601738" cy="324424"/>
            </a:xfrm>
            <a:custGeom>
              <a:avLst/>
              <a:gdLst/>
              <a:ahLst/>
              <a:cxnLst/>
              <a:rect l="0" t="0" r="0" b="0"/>
              <a:pathLst>
                <a:path w="1601738" h="324424">
                  <a:moveTo>
                    <a:pt x="39025" y="324424"/>
                  </a:moveTo>
                  <a:lnTo>
                    <a:pt x="1562713" y="324424"/>
                  </a:lnTo>
                  <a:lnTo>
                    <a:pt x="1561141" y="324392"/>
                  </a:lnTo>
                  <a:lnTo>
                    <a:pt x="1567417" y="324140"/>
                  </a:lnTo>
                  <a:lnTo>
                    <a:pt x="1573570" y="322883"/>
                  </a:lnTo>
                  <a:lnTo>
                    <a:pt x="1579443" y="320656"/>
                  </a:lnTo>
                  <a:lnTo>
                    <a:pt x="1584882" y="317516"/>
                  </a:lnTo>
                  <a:lnTo>
                    <a:pt x="1589747" y="313544"/>
                  </a:lnTo>
                  <a:lnTo>
                    <a:pt x="1593912" y="308843"/>
                  </a:lnTo>
                  <a:lnTo>
                    <a:pt x="1597268" y="303535"/>
                  </a:lnTo>
                  <a:lnTo>
                    <a:pt x="1599730" y="297757"/>
                  </a:lnTo>
                  <a:lnTo>
                    <a:pt x="1601233" y="291658"/>
                  </a:lnTo>
                  <a:lnTo>
                    <a:pt x="1601738" y="285398"/>
                  </a:lnTo>
                  <a:lnTo>
                    <a:pt x="1601738"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96" name="tx95"/>
            <p:cNvSpPr/>
            <p:nvPr/>
          </p:nvSpPr>
          <p:spPr>
            <a:xfrm>
              <a:off x="5335025" y="2361469"/>
              <a:ext cx="1289532"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901 cases</a:t>
              </a:r>
            </a:p>
          </p:txBody>
        </p:sp>
        <p:sp>
          <p:nvSpPr>
            <p:cNvPr id="97" name="pl96"/>
            <p:cNvSpPr/>
            <p:nvPr/>
          </p:nvSpPr>
          <p:spPr>
            <a:xfrm>
              <a:off x="7358599"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8" name="pl97"/>
            <p:cNvSpPr/>
            <p:nvPr/>
          </p:nvSpPr>
          <p:spPr>
            <a:xfrm>
              <a:off x="7358599"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9" name="pl98"/>
            <p:cNvSpPr/>
            <p:nvPr/>
          </p:nvSpPr>
          <p:spPr>
            <a:xfrm>
              <a:off x="7358599"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0" name="pl99"/>
            <p:cNvSpPr/>
            <p:nvPr/>
          </p:nvSpPr>
          <p:spPr>
            <a:xfrm>
              <a:off x="7358599"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1" name="pl100"/>
            <p:cNvSpPr/>
            <p:nvPr/>
          </p:nvSpPr>
          <p:spPr>
            <a:xfrm>
              <a:off x="7358599"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2" name="pl101"/>
            <p:cNvSpPr/>
            <p:nvPr/>
          </p:nvSpPr>
          <p:spPr>
            <a:xfrm>
              <a:off x="7358599"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3" name="pl102"/>
            <p:cNvSpPr/>
            <p:nvPr/>
          </p:nvSpPr>
          <p:spPr>
            <a:xfrm>
              <a:off x="7358599"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4" name="rc103"/>
            <p:cNvSpPr/>
            <p:nvPr/>
          </p:nvSpPr>
          <p:spPr>
            <a:xfrm>
              <a:off x="7498817" y="9047320"/>
              <a:ext cx="186956" cy="15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7732513" y="8944614"/>
              <a:ext cx="186956" cy="4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7966209" y="8821324"/>
              <a:ext cx="186956" cy="4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8199905" y="8716018"/>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8433601" y="8435419"/>
              <a:ext cx="186956" cy="4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8900994" y="8267926"/>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9134690" y="8272909"/>
              <a:ext cx="186956" cy="32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9368386" y="7921023"/>
              <a:ext cx="186956" cy="106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9602082" y="7357874"/>
              <a:ext cx="186956" cy="403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9835779" y="7389943"/>
              <a:ext cx="186956" cy="4606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0069475" y="5330843"/>
              <a:ext cx="186956" cy="245648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7498817" y="9048837"/>
              <a:ext cx="186956" cy="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7732513" y="8945048"/>
              <a:ext cx="186956" cy="15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7966209" y="8821757"/>
              <a:ext cx="186956" cy="2361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8199905" y="8716235"/>
              <a:ext cx="186956" cy="3315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8433601" y="8435852"/>
              <a:ext cx="186956" cy="1300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8667298" y="8266842"/>
              <a:ext cx="186956" cy="2268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8900994" y="8268143"/>
              <a:ext cx="186956" cy="2090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9134690" y="8276160"/>
              <a:ext cx="186956" cy="3388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9368386" y="7931640"/>
              <a:ext cx="186956" cy="71569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9602082" y="7398177"/>
              <a:ext cx="186956" cy="98718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9835779" y="7850602"/>
              <a:ext cx="186956" cy="29750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0069475" y="7787332"/>
              <a:ext cx="186956" cy="3107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7498817" y="9048837"/>
              <a:ext cx="186956" cy="8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7732513" y="8946564"/>
              <a:ext cx="186956" cy="13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7966209" y="8845375"/>
              <a:ext cx="186956" cy="17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8199905" y="8749386"/>
              <a:ext cx="186956" cy="5568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8433601" y="8565859"/>
              <a:ext cx="186956" cy="905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8667298" y="8493705"/>
              <a:ext cx="186956" cy="1085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8900994" y="8477238"/>
              <a:ext cx="186956" cy="1263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9134690" y="8615045"/>
              <a:ext cx="186956" cy="840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9368386" y="8647331"/>
              <a:ext cx="186956" cy="1304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9602082" y="8385366"/>
              <a:ext cx="186956" cy="2795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9835779" y="8148102"/>
              <a:ext cx="186956" cy="3566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0069475" y="8098050"/>
              <a:ext cx="186956" cy="3655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7498817" y="9049703"/>
              <a:ext cx="186956" cy="708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7732513" y="8947864"/>
              <a:ext cx="186956" cy="12459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7966209" y="8862926"/>
              <a:ext cx="186956" cy="1581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8199905" y="8805073"/>
              <a:ext cx="186956" cy="1421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8433601" y="8656431"/>
              <a:ext cx="186956" cy="18266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8667298" y="8602261"/>
              <a:ext cx="186956" cy="2348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8900994" y="8603562"/>
              <a:ext cx="186956" cy="21126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9134690" y="8699117"/>
              <a:ext cx="186956" cy="1406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9368386" y="8777771"/>
              <a:ext cx="186956" cy="1256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9602082" y="8664882"/>
              <a:ext cx="186956" cy="1417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9835779" y="8504756"/>
              <a:ext cx="186956" cy="1256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10069475" y="8463587"/>
              <a:ext cx="186956" cy="1397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7498817" y="9120557"/>
              <a:ext cx="186956" cy="15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7732513" y="9072455"/>
              <a:ext cx="186956" cy="34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7966209" y="9021102"/>
              <a:ext cx="186956" cy="130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8199905" y="8947214"/>
              <a:ext cx="186956" cy="1603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8433601" y="8839092"/>
              <a:ext cx="186956" cy="169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8667298" y="8837141"/>
              <a:ext cx="186956" cy="1473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8900994" y="8814823"/>
              <a:ext cx="186956" cy="3791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9134690" y="8839742"/>
              <a:ext cx="186956" cy="587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9368386" y="8903445"/>
              <a:ext cx="186956" cy="4940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9602082" y="8806590"/>
              <a:ext cx="186956" cy="11787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9835779" y="8630430"/>
              <a:ext cx="186956" cy="19046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0069475" y="8603345"/>
              <a:ext cx="186956" cy="21039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7498817" y="9122074"/>
              <a:ext cx="186956" cy="424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7732513" y="9075922"/>
              <a:ext cx="186956" cy="886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7966209" y="9034103"/>
              <a:ext cx="186956" cy="13044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8199905" y="8963249"/>
              <a:ext cx="186956" cy="2012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8433601" y="8855992"/>
              <a:ext cx="186956" cy="3085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8667298" y="8851876"/>
              <a:ext cx="186956" cy="3126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8900994" y="8852742"/>
              <a:ext cx="186956" cy="31180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9134690" y="8898462"/>
              <a:ext cx="186956" cy="26608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9368386" y="8952848"/>
              <a:ext cx="186956" cy="2116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9602082" y="8924463"/>
              <a:ext cx="186956" cy="24008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9835779" y="8820890"/>
              <a:ext cx="186956" cy="34365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10069475" y="8813740"/>
              <a:ext cx="186956" cy="35080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5" name="pg174"/>
            <p:cNvSpPr/>
            <p:nvPr/>
          </p:nvSpPr>
          <p:spPr>
            <a:xfrm>
              <a:off x="8016412" y="2351627"/>
              <a:ext cx="1722424" cy="324424"/>
            </a:xfrm>
            <a:custGeom>
              <a:avLst/>
              <a:gdLst/>
              <a:ahLst/>
              <a:cxnLst/>
              <a:rect l="0" t="0" r="0" b="0"/>
              <a:pathLst>
                <a:path w="1722424" h="324424">
                  <a:moveTo>
                    <a:pt x="39025" y="324424"/>
                  </a:moveTo>
                  <a:lnTo>
                    <a:pt x="1683398" y="324424"/>
                  </a:lnTo>
                  <a:lnTo>
                    <a:pt x="1681826" y="324392"/>
                  </a:lnTo>
                  <a:lnTo>
                    <a:pt x="1688102" y="324140"/>
                  </a:lnTo>
                  <a:lnTo>
                    <a:pt x="1694256" y="322883"/>
                  </a:lnTo>
                  <a:lnTo>
                    <a:pt x="1700128" y="320656"/>
                  </a:lnTo>
                  <a:lnTo>
                    <a:pt x="1705567" y="317516"/>
                  </a:lnTo>
                  <a:lnTo>
                    <a:pt x="1710432" y="313544"/>
                  </a:lnTo>
                  <a:lnTo>
                    <a:pt x="1714597" y="308843"/>
                  </a:lnTo>
                  <a:lnTo>
                    <a:pt x="1717954" y="303535"/>
                  </a:lnTo>
                  <a:lnTo>
                    <a:pt x="1720415" y="297757"/>
                  </a:lnTo>
                  <a:lnTo>
                    <a:pt x="1721918" y="291658"/>
                  </a:lnTo>
                  <a:lnTo>
                    <a:pt x="1722424" y="285398"/>
                  </a:lnTo>
                  <a:lnTo>
                    <a:pt x="172242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76" name="tx175"/>
            <p:cNvSpPr/>
            <p:nvPr/>
          </p:nvSpPr>
          <p:spPr>
            <a:xfrm>
              <a:off x="8172515" y="2333415"/>
              <a:ext cx="1410217"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60,931 cases</a:t>
              </a:r>
            </a:p>
          </p:txBody>
        </p:sp>
        <p:sp>
          <p:nvSpPr>
            <p:cNvPr id="177" name="pl176"/>
            <p:cNvSpPr/>
            <p:nvPr/>
          </p:nvSpPr>
          <p:spPr>
            <a:xfrm>
              <a:off x="10256432"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8" name="pl177"/>
            <p:cNvSpPr/>
            <p:nvPr/>
          </p:nvSpPr>
          <p:spPr>
            <a:xfrm>
              <a:off x="10256432"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79" name="pl178"/>
            <p:cNvSpPr/>
            <p:nvPr/>
          </p:nvSpPr>
          <p:spPr>
            <a:xfrm>
              <a:off x="10256432"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80" name="pl179"/>
            <p:cNvSpPr/>
            <p:nvPr/>
          </p:nvSpPr>
          <p:spPr>
            <a:xfrm>
              <a:off x="10256432"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1" name="pl180"/>
            <p:cNvSpPr/>
            <p:nvPr/>
          </p:nvSpPr>
          <p:spPr>
            <a:xfrm>
              <a:off x="10256432"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2" name="pl181"/>
            <p:cNvSpPr/>
            <p:nvPr/>
          </p:nvSpPr>
          <p:spPr>
            <a:xfrm>
              <a:off x="10256432"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3" name="pl182"/>
            <p:cNvSpPr/>
            <p:nvPr/>
          </p:nvSpPr>
          <p:spPr>
            <a:xfrm>
              <a:off x="10256432"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84" name="rc183"/>
            <p:cNvSpPr/>
            <p:nvPr/>
          </p:nvSpPr>
          <p:spPr>
            <a:xfrm>
              <a:off x="10396650" y="2865036"/>
              <a:ext cx="186956" cy="17566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10630346" y="3919613"/>
              <a:ext cx="186956" cy="10777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10864042" y="4711791"/>
              <a:ext cx="186956" cy="4532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11097738" y="5762684"/>
              <a:ext cx="186956" cy="2058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11331434" y="6365051"/>
              <a:ext cx="186956" cy="8190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11565131" y="7118011"/>
              <a:ext cx="186956" cy="290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11798827" y="8043446"/>
              <a:ext cx="186956" cy="91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12032523" y="8641264"/>
              <a:ext cx="186956" cy="13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12266219" y="8839092"/>
              <a:ext cx="186956" cy="4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12499915" y="8863143"/>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12733612" y="8727285"/>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12967308" y="8511256"/>
              <a:ext cx="186956" cy="6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10396650" y="4621653"/>
              <a:ext cx="186956" cy="20606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10630346" y="4997374"/>
              <a:ext cx="186956" cy="15392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10864042" y="5165083"/>
              <a:ext cx="186956" cy="10147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11097738" y="5968529"/>
              <a:ext cx="186956" cy="73779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11331434" y="6446956"/>
              <a:ext cx="186956" cy="36207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11565131" y="7147046"/>
              <a:ext cx="186956" cy="20736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11798827" y="8052547"/>
              <a:ext cx="186956" cy="931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12032523" y="8642564"/>
              <a:ext cx="186956" cy="208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12266219" y="8839525"/>
              <a:ext cx="186956" cy="132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12499915" y="8863360"/>
              <a:ext cx="186956" cy="108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12733612" y="8727502"/>
              <a:ext cx="186956" cy="2145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12967308" y="8511906"/>
              <a:ext cx="186956" cy="17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10396650" y="6682269"/>
              <a:ext cx="186956" cy="5874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10630346" y="6536661"/>
              <a:ext cx="186956" cy="5713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10864042" y="6179791"/>
              <a:ext cx="186956" cy="52002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11097738" y="6706321"/>
              <a:ext cx="186956" cy="34321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11331434" y="6809026"/>
              <a:ext cx="186956" cy="3256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11565131" y="7354407"/>
              <a:ext cx="186956" cy="2678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11798827" y="8145719"/>
              <a:ext cx="186956" cy="1330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12032523" y="8663365"/>
              <a:ext cx="186956" cy="413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12266219" y="8852742"/>
              <a:ext cx="186956" cy="225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7" name="rc216"/>
            <p:cNvSpPr/>
            <p:nvPr/>
          </p:nvSpPr>
          <p:spPr>
            <a:xfrm>
              <a:off x="12499915" y="8874194"/>
              <a:ext cx="186956" cy="17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12733612" y="8748953"/>
              <a:ext cx="186956" cy="541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12967308" y="8529457"/>
              <a:ext cx="186956" cy="2379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0396650" y="7269686"/>
              <a:ext cx="186956" cy="3183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10630346" y="7108043"/>
              <a:ext cx="186956" cy="3882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10864042" y="6699820"/>
              <a:ext cx="186956" cy="4823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11097738" y="7049540"/>
              <a:ext cx="186956" cy="383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11331434" y="7134695"/>
              <a:ext cx="186956" cy="4019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11565131" y="7622223"/>
              <a:ext cx="186956" cy="4084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11798827" y="8278760"/>
              <a:ext cx="186956" cy="27864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7" name="rc226"/>
            <p:cNvSpPr/>
            <p:nvPr/>
          </p:nvSpPr>
          <p:spPr>
            <a:xfrm>
              <a:off x="12032523" y="8704751"/>
              <a:ext cx="186956" cy="1707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12266219" y="8875277"/>
              <a:ext cx="186956" cy="1128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12499915" y="8891745"/>
              <a:ext cx="186956" cy="1076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12733612" y="8803123"/>
              <a:ext cx="186956" cy="1289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12967308" y="8767371"/>
              <a:ext cx="186956" cy="1540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10396650" y="7587987"/>
              <a:ext cx="186956" cy="88079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10630346" y="7496332"/>
              <a:ext cx="186956" cy="83248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10864042" y="7182148"/>
              <a:ext cx="186956" cy="10374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11097738" y="7433495"/>
              <a:ext cx="186956" cy="87061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11331434" y="7536634"/>
              <a:ext cx="186956" cy="10123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11565131" y="8030662"/>
              <a:ext cx="186956" cy="75577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11798827" y="8557409"/>
              <a:ext cx="186956" cy="43920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12032523" y="8875494"/>
              <a:ext cx="186956" cy="19696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12266219" y="8988167"/>
              <a:ext cx="186956" cy="1081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12499915" y="8999434"/>
              <a:ext cx="186956" cy="12372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12733612" y="8932047"/>
              <a:ext cx="186956" cy="18157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12967308" y="8921430"/>
              <a:ext cx="186956" cy="21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10396650" y="8468787"/>
              <a:ext cx="186956" cy="69575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10630346" y="8328813"/>
              <a:ext cx="186956" cy="8357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6" name="rc245"/>
            <p:cNvSpPr/>
            <p:nvPr/>
          </p:nvSpPr>
          <p:spPr>
            <a:xfrm>
              <a:off x="10864042" y="8219606"/>
              <a:ext cx="186956" cy="9449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7" name="rc246"/>
            <p:cNvSpPr/>
            <p:nvPr/>
          </p:nvSpPr>
          <p:spPr>
            <a:xfrm>
              <a:off x="11097738" y="8304111"/>
              <a:ext cx="186956" cy="86043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8" name="rc247"/>
            <p:cNvSpPr/>
            <p:nvPr/>
          </p:nvSpPr>
          <p:spPr>
            <a:xfrm>
              <a:off x="11331434" y="8548958"/>
              <a:ext cx="186956" cy="61558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9" name="rc248"/>
            <p:cNvSpPr/>
            <p:nvPr/>
          </p:nvSpPr>
          <p:spPr>
            <a:xfrm>
              <a:off x="11565131" y="8786439"/>
              <a:ext cx="186956" cy="37810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0" name="rc249"/>
            <p:cNvSpPr/>
            <p:nvPr/>
          </p:nvSpPr>
          <p:spPr>
            <a:xfrm>
              <a:off x="11798827" y="8996617"/>
              <a:ext cx="186956" cy="16792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1" name="rc250"/>
            <p:cNvSpPr/>
            <p:nvPr/>
          </p:nvSpPr>
          <p:spPr>
            <a:xfrm>
              <a:off x="12032523" y="9072455"/>
              <a:ext cx="186956" cy="9208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2" name="rc251"/>
            <p:cNvSpPr/>
            <p:nvPr/>
          </p:nvSpPr>
          <p:spPr>
            <a:xfrm>
              <a:off x="12266219" y="9096289"/>
              <a:ext cx="186956" cy="682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3" name="rc252"/>
            <p:cNvSpPr/>
            <p:nvPr/>
          </p:nvSpPr>
          <p:spPr>
            <a:xfrm>
              <a:off x="12499915" y="9123158"/>
              <a:ext cx="186956" cy="413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4" name="rc253"/>
            <p:cNvSpPr/>
            <p:nvPr/>
          </p:nvSpPr>
          <p:spPr>
            <a:xfrm>
              <a:off x="12733612" y="9113624"/>
              <a:ext cx="186956" cy="5091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5" name="rc254"/>
            <p:cNvSpPr/>
            <p:nvPr/>
          </p:nvSpPr>
          <p:spPr>
            <a:xfrm>
              <a:off x="12967308" y="9132258"/>
              <a:ext cx="186956" cy="322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56" name="pg255"/>
            <p:cNvSpPr/>
            <p:nvPr/>
          </p:nvSpPr>
          <p:spPr>
            <a:xfrm>
              <a:off x="10884074" y="2351627"/>
              <a:ext cx="1782766" cy="324424"/>
            </a:xfrm>
            <a:custGeom>
              <a:avLst/>
              <a:gdLst/>
              <a:ahLst/>
              <a:cxnLst/>
              <a:rect l="0" t="0" r="0" b="0"/>
              <a:pathLst>
                <a:path w="1782766" h="324424">
                  <a:moveTo>
                    <a:pt x="39025" y="324424"/>
                  </a:moveTo>
                  <a:lnTo>
                    <a:pt x="1743741" y="324424"/>
                  </a:lnTo>
                  <a:lnTo>
                    <a:pt x="1742169" y="324392"/>
                  </a:lnTo>
                  <a:lnTo>
                    <a:pt x="1748445" y="324140"/>
                  </a:lnTo>
                  <a:lnTo>
                    <a:pt x="1754598" y="322883"/>
                  </a:lnTo>
                  <a:lnTo>
                    <a:pt x="1760471" y="320656"/>
                  </a:lnTo>
                  <a:lnTo>
                    <a:pt x="1765910" y="317516"/>
                  </a:lnTo>
                  <a:lnTo>
                    <a:pt x="1770775" y="313544"/>
                  </a:lnTo>
                  <a:lnTo>
                    <a:pt x="1774939" y="308843"/>
                  </a:lnTo>
                  <a:lnTo>
                    <a:pt x="1778296" y="303535"/>
                  </a:lnTo>
                  <a:lnTo>
                    <a:pt x="1780758" y="297757"/>
                  </a:lnTo>
                  <a:lnTo>
                    <a:pt x="1782261" y="291658"/>
                  </a:lnTo>
                  <a:lnTo>
                    <a:pt x="1782766" y="285398"/>
                  </a:lnTo>
                  <a:lnTo>
                    <a:pt x="1782766"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57" name="tx256"/>
            <p:cNvSpPr/>
            <p:nvPr/>
          </p:nvSpPr>
          <p:spPr>
            <a:xfrm>
              <a:off x="11040177" y="2333415"/>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127,409 cases</a:t>
              </a:r>
            </a:p>
          </p:txBody>
        </p:sp>
        <p:sp>
          <p:nvSpPr>
            <p:cNvPr id="258" name="pl257"/>
            <p:cNvSpPr/>
            <p:nvPr/>
          </p:nvSpPr>
          <p:spPr>
            <a:xfrm>
              <a:off x="13154265"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59" name="pl258"/>
            <p:cNvSpPr/>
            <p:nvPr/>
          </p:nvSpPr>
          <p:spPr>
            <a:xfrm>
              <a:off x="13154265"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60" name="pl259"/>
            <p:cNvSpPr/>
            <p:nvPr/>
          </p:nvSpPr>
          <p:spPr>
            <a:xfrm>
              <a:off x="13154265"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61" name="pl260"/>
            <p:cNvSpPr/>
            <p:nvPr/>
          </p:nvSpPr>
          <p:spPr>
            <a:xfrm>
              <a:off x="13154265"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2" name="pl261"/>
            <p:cNvSpPr/>
            <p:nvPr/>
          </p:nvSpPr>
          <p:spPr>
            <a:xfrm>
              <a:off x="13154265"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3" name="pl262"/>
            <p:cNvSpPr/>
            <p:nvPr/>
          </p:nvSpPr>
          <p:spPr>
            <a:xfrm>
              <a:off x="13154265"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4" name="pl263"/>
            <p:cNvSpPr/>
            <p:nvPr/>
          </p:nvSpPr>
          <p:spPr>
            <a:xfrm>
              <a:off x="13154265"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65" name="rc264"/>
            <p:cNvSpPr/>
            <p:nvPr/>
          </p:nvSpPr>
          <p:spPr>
            <a:xfrm>
              <a:off x="13294482" y="8083532"/>
              <a:ext cx="186956" cy="6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3528179" y="8179087"/>
              <a:ext cx="186956" cy="4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3761875" y="7949841"/>
              <a:ext cx="186956" cy="86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3995571" y="7875304"/>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5865141" y="8844075"/>
              <a:ext cx="186956" cy="2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3294482" y="8084182"/>
              <a:ext cx="186956" cy="3640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3528179" y="8179521"/>
              <a:ext cx="186956" cy="4961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3761875" y="7950708"/>
              <a:ext cx="186956" cy="881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13995571" y="7875520"/>
              <a:ext cx="186956" cy="15102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14229267" y="7925573"/>
              <a:ext cx="186956" cy="1087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14462963" y="8310395"/>
              <a:ext cx="186956" cy="6327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14696660" y="8747870"/>
              <a:ext cx="186956" cy="361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14930356" y="8983833"/>
              <a:ext cx="186956" cy="2318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15164052" y="9054470"/>
              <a:ext cx="186956" cy="2318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278"/>
            <p:cNvSpPr/>
            <p:nvPr/>
          </p:nvSpPr>
          <p:spPr>
            <a:xfrm>
              <a:off x="15397748" y="9059454"/>
              <a:ext cx="186956" cy="2643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0" name="rc279"/>
            <p:cNvSpPr/>
            <p:nvPr/>
          </p:nvSpPr>
          <p:spPr>
            <a:xfrm>
              <a:off x="15631444" y="9012651"/>
              <a:ext cx="186956" cy="686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1" name="rc280"/>
            <p:cNvSpPr/>
            <p:nvPr/>
          </p:nvSpPr>
          <p:spPr>
            <a:xfrm>
              <a:off x="15865141" y="8844292"/>
              <a:ext cx="186956" cy="2437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13294482" y="8120584"/>
              <a:ext cx="186956" cy="42339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3" name="rc282"/>
            <p:cNvSpPr/>
            <p:nvPr/>
          </p:nvSpPr>
          <p:spPr>
            <a:xfrm>
              <a:off x="13528179" y="8229140"/>
              <a:ext cx="186956" cy="31418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13761875" y="8038896"/>
              <a:ext cx="186956" cy="3098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rc284"/>
            <p:cNvSpPr/>
            <p:nvPr/>
          </p:nvSpPr>
          <p:spPr>
            <a:xfrm>
              <a:off x="13995571" y="8026545"/>
              <a:ext cx="186956" cy="3289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6" name="rc285"/>
            <p:cNvSpPr/>
            <p:nvPr/>
          </p:nvSpPr>
          <p:spPr>
            <a:xfrm>
              <a:off x="14229267" y="8034346"/>
              <a:ext cx="186956" cy="27366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286"/>
            <p:cNvSpPr/>
            <p:nvPr/>
          </p:nvSpPr>
          <p:spPr>
            <a:xfrm>
              <a:off x="14462963" y="8373665"/>
              <a:ext cx="186956" cy="1326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287"/>
            <p:cNvSpPr/>
            <p:nvPr/>
          </p:nvSpPr>
          <p:spPr>
            <a:xfrm>
              <a:off x="14696660" y="8784055"/>
              <a:ext cx="186956" cy="3900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288"/>
            <p:cNvSpPr/>
            <p:nvPr/>
          </p:nvSpPr>
          <p:spPr>
            <a:xfrm>
              <a:off x="14930356" y="9007018"/>
              <a:ext cx="186956" cy="162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0" name="rc289"/>
            <p:cNvSpPr/>
            <p:nvPr/>
          </p:nvSpPr>
          <p:spPr>
            <a:xfrm>
              <a:off x="15164052" y="9077655"/>
              <a:ext cx="186956" cy="47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1" name="rc290"/>
            <p:cNvSpPr/>
            <p:nvPr/>
          </p:nvSpPr>
          <p:spPr>
            <a:xfrm>
              <a:off x="15397748" y="9085889"/>
              <a:ext cx="186956" cy="8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5865141" y="9088056"/>
              <a:ext cx="186956" cy="21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3294482" y="8543975"/>
              <a:ext cx="186956" cy="2242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3528179" y="8543325"/>
              <a:ext cx="186956" cy="2415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5" name="rc294"/>
            <p:cNvSpPr/>
            <p:nvPr/>
          </p:nvSpPr>
          <p:spPr>
            <a:xfrm>
              <a:off x="13761875" y="8348747"/>
              <a:ext cx="186956" cy="3505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3995571" y="8355464"/>
              <a:ext cx="186956" cy="4071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4229267" y="8308011"/>
              <a:ext cx="186956" cy="40995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4462963" y="8506273"/>
              <a:ext cx="186956" cy="2532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4696660" y="8823057"/>
              <a:ext cx="186956" cy="1382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4930356" y="9023269"/>
              <a:ext cx="186956" cy="663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15164052" y="9082422"/>
              <a:ext cx="186956" cy="4528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15397748" y="9086756"/>
              <a:ext cx="186956" cy="429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15631444" y="9081339"/>
              <a:ext cx="186956" cy="507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15865141" y="9090222"/>
              <a:ext cx="186956" cy="520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13294482" y="8768238"/>
              <a:ext cx="186956" cy="3159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3528179" y="8784922"/>
              <a:ext cx="186956" cy="28839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3761875" y="8699334"/>
              <a:ext cx="186956" cy="3575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3995571" y="8762604"/>
              <a:ext cx="186956" cy="23249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14229267" y="8717968"/>
              <a:ext cx="186956" cy="13824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14462963" y="8759570"/>
              <a:ext cx="186956" cy="790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14696660" y="8961298"/>
              <a:ext cx="186956" cy="4268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14930356" y="9089572"/>
              <a:ext cx="186956" cy="119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15164052" y="9127708"/>
              <a:ext cx="186956" cy="34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15397748" y="9129658"/>
              <a:ext cx="186956" cy="30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15631444" y="9132041"/>
              <a:ext cx="186956" cy="43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15865141" y="9142225"/>
              <a:ext cx="186956" cy="32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13294482" y="9084155"/>
              <a:ext cx="186956" cy="8038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3528179" y="9073321"/>
              <a:ext cx="186956" cy="912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3761875" y="9056854"/>
              <a:ext cx="186956" cy="1076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3995571" y="8995100"/>
              <a:ext cx="186956" cy="16944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14229267" y="8856209"/>
              <a:ext cx="186956" cy="30833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14462963" y="8838658"/>
              <a:ext cx="186956" cy="3258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14696660" y="9003984"/>
              <a:ext cx="186956" cy="1605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14930356" y="9101490"/>
              <a:ext cx="186956" cy="630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5" name="rc324"/>
            <p:cNvSpPr/>
            <p:nvPr/>
          </p:nvSpPr>
          <p:spPr>
            <a:xfrm>
              <a:off x="15164052" y="9131175"/>
              <a:ext cx="186956" cy="3336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6" name="rc325"/>
            <p:cNvSpPr/>
            <p:nvPr/>
          </p:nvSpPr>
          <p:spPr>
            <a:xfrm>
              <a:off x="15397748" y="9132691"/>
              <a:ext cx="186956" cy="318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7" name="rc326"/>
            <p:cNvSpPr/>
            <p:nvPr/>
          </p:nvSpPr>
          <p:spPr>
            <a:xfrm>
              <a:off x="15631444" y="9136375"/>
              <a:ext cx="186956" cy="2816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8" name="rc327"/>
            <p:cNvSpPr/>
            <p:nvPr/>
          </p:nvSpPr>
          <p:spPr>
            <a:xfrm>
              <a:off x="15865141" y="9145476"/>
              <a:ext cx="186956" cy="190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9" name="pg328"/>
            <p:cNvSpPr/>
            <p:nvPr/>
          </p:nvSpPr>
          <p:spPr>
            <a:xfrm>
              <a:off x="13812078" y="2351627"/>
              <a:ext cx="1722424" cy="324424"/>
            </a:xfrm>
            <a:custGeom>
              <a:avLst/>
              <a:gdLst/>
              <a:ahLst/>
              <a:cxnLst/>
              <a:rect l="0" t="0" r="0" b="0"/>
              <a:pathLst>
                <a:path w="1722424" h="324424">
                  <a:moveTo>
                    <a:pt x="39025" y="324424"/>
                  </a:moveTo>
                  <a:lnTo>
                    <a:pt x="1683398" y="324424"/>
                  </a:lnTo>
                  <a:lnTo>
                    <a:pt x="1681826" y="324392"/>
                  </a:lnTo>
                  <a:lnTo>
                    <a:pt x="1688102" y="324140"/>
                  </a:lnTo>
                  <a:lnTo>
                    <a:pt x="1694256" y="322883"/>
                  </a:lnTo>
                  <a:lnTo>
                    <a:pt x="1700128" y="320656"/>
                  </a:lnTo>
                  <a:lnTo>
                    <a:pt x="1705567" y="317516"/>
                  </a:lnTo>
                  <a:lnTo>
                    <a:pt x="1710432" y="313544"/>
                  </a:lnTo>
                  <a:lnTo>
                    <a:pt x="1714597" y="308843"/>
                  </a:lnTo>
                  <a:lnTo>
                    <a:pt x="1717954" y="303535"/>
                  </a:lnTo>
                  <a:lnTo>
                    <a:pt x="1720415" y="297757"/>
                  </a:lnTo>
                  <a:lnTo>
                    <a:pt x="1721918" y="291658"/>
                  </a:lnTo>
                  <a:lnTo>
                    <a:pt x="1722424" y="285398"/>
                  </a:lnTo>
                  <a:lnTo>
                    <a:pt x="172242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30" name="tx329"/>
            <p:cNvSpPr/>
            <p:nvPr/>
          </p:nvSpPr>
          <p:spPr>
            <a:xfrm>
              <a:off x="13968181" y="2333415"/>
              <a:ext cx="1410217"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36,683 cases</a:t>
              </a:r>
            </a:p>
          </p:txBody>
        </p:sp>
        <p:sp>
          <p:nvSpPr>
            <p:cNvPr id="331" name="pl330"/>
            <p:cNvSpPr/>
            <p:nvPr/>
          </p:nvSpPr>
          <p:spPr>
            <a:xfrm>
              <a:off x="16052098" y="8081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2" name="pl331"/>
            <p:cNvSpPr/>
            <p:nvPr/>
          </p:nvSpPr>
          <p:spPr>
            <a:xfrm>
              <a:off x="16052098" y="591435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3" name="pl332"/>
            <p:cNvSpPr/>
            <p:nvPr/>
          </p:nvSpPr>
          <p:spPr>
            <a:xfrm>
              <a:off x="16052098" y="374757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4" name="pl333"/>
            <p:cNvSpPr/>
            <p:nvPr/>
          </p:nvSpPr>
          <p:spPr>
            <a:xfrm>
              <a:off x="16052098"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5" name="pl334"/>
            <p:cNvSpPr/>
            <p:nvPr/>
          </p:nvSpPr>
          <p:spPr>
            <a:xfrm>
              <a:off x="16052098" y="699775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6" name="pl335"/>
            <p:cNvSpPr/>
            <p:nvPr/>
          </p:nvSpPr>
          <p:spPr>
            <a:xfrm>
              <a:off x="16052098" y="483096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7" name="pl336"/>
            <p:cNvSpPr/>
            <p:nvPr/>
          </p:nvSpPr>
          <p:spPr>
            <a:xfrm>
              <a:off x="16052098" y="266417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38" name="rc337"/>
            <p:cNvSpPr/>
            <p:nvPr/>
          </p:nvSpPr>
          <p:spPr>
            <a:xfrm>
              <a:off x="16426012" y="8552425"/>
              <a:ext cx="186956" cy="39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9" name="rc338"/>
            <p:cNvSpPr/>
            <p:nvPr/>
          </p:nvSpPr>
          <p:spPr>
            <a:xfrm>
              <a:off x="16659708" y="8604862"/>
              <a:ext cx="186956" cy="71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16893404" y="8655998"/>
              <a:ext cx="186956" cy="140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1" name="rc340"/>
            <p:cNvSpPr/>
            <p:nvPr/>
          </p:nvSpPr>
          <p:spPr>
            <a:xfrm>
              <a:off x="17127100" y="8855342"/>
              <a:ext cx="186956" cy="238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2" name="rc341"/>
            <p:cNvSpPr/>
            <p:nvPr/>
          </p:nvSpPr>
          <p:spPr>
            <a:xfrm>
              <a:off x="16192315" y="8571060"/>
              <a:ext cx="186956" cy="4437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3" name="rc342"/>
            <p:cNvSpPr/>
            <p:nvPr/>
          </p:nvSpPr>
          <p:spPr>
            <a:xfrm>
              <a:off x="16426012" y="8556326"/>
              <a:ext cx="186956" cy="40735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4" name="rc343"/>
            <p:cNvSpPr/>
            <p:nvPr/>
          </p:nvSpPr>
          <p:spPr>
            <a:xfrm>
              <a:off x="16659708" y="8612012"/>
              <a:ext cx="186956" cy="295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5" name="rc344"/>
            <p:cNvSpPr/>
            <p:nvPr/>
          </p:nvSpPr>
          <p:spPr>
            <a:xfrm>
              <a:off x="16893404" y="8670082"/>
              <a:ext cx="186956" cy="18699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6" name="rc345"/>
            <p:cNvSpPr/>
            <p:nvPr/>
          </p:nvSpPr>
          <p:spPr>
            <a:xfrm>
              <a:off x="17127100" y="8857726"/>
              <a:ext cx="186956" cy="975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7" name="rc346"/>
            <p:cNvSpPr/>
            <p:nvPr/>
          </p:nvSpPr>
          <p:spPr>
            <a:xfrm>
              <a:off x="16192315" y="9014818"/>
              <a:ext cx="186956" cy="49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8" name="rc347"/>
            <p:cNvSpPr/>
            <p:nvPr/>
          </p:nvSpPr>
          <p:spPr>
            <a:xfrm>
              <a:off x="16426012" y="8963682"/>
              <a:ext cx="186956" cy="17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9" name="rc348"/>
            <p:cNvSpPr/>
            <p:nvPr/>
          </p:nvSpPr>
          <p:spPr>
            <a:xfrm>
              <a:off x="16659708" y="8907562"/>
              <a:ext cx="186956" cy="1841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0" name="rc349"/>
            <p:cNvSpPr/>
            <p:nvPr/>
          </p:nvSpPr>
          <p:spPr>
            <a:xfrm>
              <a:off x="16893404" y="8857076"/>
              <a:ext cx="186956" cy="199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1" name="rc350"/>
            <p:cNvSpPr/>
            <p:nvPr/>
          </p:nvSpPr>
          <p:spPr>
            <a:xfrm>
              <a:off x="16192315" y="9019802"/>
              <a:ext cx="186956" cy="1037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2" name="rc351"/>
            <p:cNvSpPr/>
            <p:nvPr/>
          </p:nvSpPr>
          <p:spPr>
            <a:xfrm>
              <a:off x="16426012" y="8981233"/>
              <a:ext cx="186956" cy="1365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3" name="rc352"/>
            <p:cNvSpPr/>
            <p:nvPr/>
          </p:nvSpPr>
          <p:spPr>
            <a:xfrm>
              <a:off x="16659708" y="8925980"/>
              <a:ext cx="186956" cy="1757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6893404" y="8877010"/>
              <a:ext cx="186956" cy="2374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7127100" y="8955231"/>
              <a:ext cx="186956" cy="1830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7360796" y="9144609"/>
              <a:ext cx="186956" cy="123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7" name="rc356"/>
            <p:cNvSpPr/>
            <p:nvPr/>
          </p:nvSpPr>
          <p:spPr>
            <a:xfrm>
              <a:off x="16192315" y="9123591"/>
              <a:ext cx="186956" cy="30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8" name="rc357"/>
            <p:cNvSpPr/>
            <p:nvPr/>
          </p:nvSpPr>
          <p:spPr>
            <a:xfrm>
              <a:off x="16426012" y="9117741"/>
              <a:ext cx="186956" cy="30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9" name="rc358"/>
            <p:cNvSpPr/>
            <p:nvPr/>
          </p:nvSpPr>
          <p:spPr>
            <a:xfrm>
              <a:off x="16659708" y="9101706"/>
              <a:ext cx="186956" cy="498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60" name="rc359"/>
            <p:cNvSpPr/>
            <p:nvPr/>
          </p:nvSpPr>
          <p:spPr>
            <a:xfrm>
              <a:off x="16893404" y="9114490"/>
              <a:ext cx="186956" cy="736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61" name="rc360"/>
            <p:cNvSpPr/>
            <p:nvPr/>
          </p:nvSpPr>
          <p:spPr>
            <a:xfrm>
              <a:off x="16192315" y="9126624"/>
              <a:ext cx="186956" cy="3791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2" name="rc361"/>
            <p:cNvSpPr/>
            <p:nvPr/>
          </p:nvSpPr>
          <p:spPr>
            <a:xfrm>
              <a:off x="16426012" y="9120774"/>
              <a:ext cx="186956" cy="4376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3" name="rc362"/>
            <p:cNvSpPr/>
            <p:nvPr/>
          </p:nvSpPr>
          <p:spPr>
            <a:xfrm>
              <a:off x="16659708" y="9106690"/>
              <a:ext cx="186956" cy="578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4" name="rc363"/>
            <p:cNvSpPr/>
            <p:nvPr/>
          </p:nvSpPr>
          <p:spPr>
            <a:xfrm>
              <a:off x="16893404" y="9121858"/>
              <a:ext cx="186956" cy="426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5" name="rc364"/>
            <p:cNvSpPr/>
            <p:nvPr/>
          </p:nvSpPr>
          <p:spPr>
            <a:xfrm>
              <a:off x="17127100" y="9138325"/>
              <a:ext cx="186956" cy="2621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6" name="rc365"/>
            <p:cNvSpPr/>
            <p:nvPr/>
          </p:nvSpPr>
          <p:spPr>
            <a:xfrm>
              <a:off x="17360796" y="9156960"/>
              <a:ext cx="186956" cy="75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7" name="pg366"/>
            <p:cNvSpPr/>
            <p:nvPr/>
          </p:nvSpPr>
          <p:spPr>
            <a:xfrm>
              <a:off x="16709911" y="2351627"/>
              <a:ext cx="1722424" cy="324424"/>
            </a:xfrm>
            <a:custGeom>
              <a:avLst/>
              <a:gdLst/>
              <a:ahLst/>
              <a:cxnLst/>
              <a:rect l="0" t="0" r="0" b="0"/>
              <a:pathLst>
                <a:path w="1722424" h="324424">
                  <a:moveTo>
                    <a:pt x="39025" y="324424"/>
                  </a:moveTo>
                  <a:lnTo>
                    <a:pt x="1683398" y="324424"/>
                  </a:lnTo>
                  <a:lnTo>
                    <a:pt x="1681826" y="324392"/>
                  </a:lnTo>
                  <a:lnTo>
                    <a:pt x="1688102" y="324140"/>
                  </a:lnTo>
                  <a:lnTo>
                    <a:pt x="1694256" y="322883"/>
                  </a:lnTo>
                  <a:lnTo>
                    <a:pt x="1700128" y="320656"/>
                  </a:lnTo>
                  <a:lnTo>
                    <a:pt x="1705567" y="317516"/>
                  </a:lnTo>
                  <a:lnTo>
                    <a:pt x="1710432" y="313544"/>
                  </a:lnTo>
                  <a:lnTo>
                    <a:pt x="1714597" y="308843"/>
                  </a:lnTo>
                  <a:lnTo>
                    <a:pt x="1717954" y="303535"/>
                  </a:lnTo>
                  <a:lnTo>
                    <a:pt x="1720415" y="297757"/>
                  </a:lnTo>
                  <a:lnTo>
                    <a:pt x="1721918" y="291658"/>
                  </a:lnTo>
                  <a:lnTo>
                    <a:pt x="1722424" y="285398"/>
                  </a:lnTo>
                  <a:lnTo>
                    <a:pt x="172242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68" name="tx367"/>
            <p:cNvSpPr/>
            <p:nvPr/>
          </p:nvSpPr>
          <p:spPr>
            <a:xfrm>
              <a:off x="16866014" y="2333415"/>
              <a:ext cx="1410217"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12,013 cases</a:t>
              </a:r>
            </a:p>
          </p:txBody>
        </p:sp>
        <p:sp>
          <p:nvSpPr>
            <p:cNvPr id="369" name="tx368"/>
            <p:cNvSpPr/>
            <p:nvPr/>
          </p:nvSpPr>
          <p:spPr>
            <a:xfrm>
              <a:off x="272932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370" name="tx369"/>
            <p:cNvSpPr/>
            <p:nvPr/>
          </p:nvSpPr>
          <p:spPr>
            <a:xfrm>
              <a:off x="562715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71" name="tx370"/>
            <p:cNvSpPr/>
            <p:nvPr/>
          </p:nvSpPr>
          <p:spPr>
            <a:xfrm>
              <a:off x="852499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72" name="tx371"/>
            <p:cNvSpPr/>
            <p:nvPr/>
          </p:nvSpPr>
          <p:spPr>
            <a:xfrm>
              <a:off x="114228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73" name="tx372"/>
            <p:cNvSpPr/>
            <p:nvPr/>
          </p:nvSpPr>
          <p:spPr>
            <a:xfrm>
              <a:off x="1432065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74" name="tx373"/>
            <p:cNvSpPr/>
            <p:nvPr/>
          </p:nvSpPr>
          <p:spPr>
            <a:xfrm>
              <a:off x="1721848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75" name="pl374"/>
            <p:cNvSpPr/>
            <p:nvPr/>
          </p:nvSpPr>
          <p:spPr>
            <a:xfrm>
              <a:off x="1562933"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376" name="pl375"/>
            <p:cNvSpPr/>
            <p:nvPr/>
          </p:nvSpPr>
          <p:spPr>
            <a:xfrm>
              <a:off x="1796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20303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22640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2497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27314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296511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31988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343250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36661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38998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41335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43672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tx387"/>
            <p:cNvSpPr/>
            <p:nvPr/>
          </p:nvSpPr>
          <p:spPr>
            <a:xfrm rot="-5400000">
              <a:off x="165221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89" name="tx388"/>
            <p:cNvSpPr/>
            <p:nvPr/>
          </p:nvSpPr>
          <p:spPr>
            <a:xfrm rot="-5400000">
              <a:off x="1876096"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90" name="tx389"/>
            <p:cNvSpPr/>
            <p:nvPr/>
          </p:nvSpPr>
          <p:spPr>
            <a:xfrm rot="-5400000">
              <a:off x="210987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91" name="tx390"/>
            <p:cNvSpPr/>
            <p:nvPr/>
          </p:nvSpPr>
          <p:spPr>
            <a:xfrm rot="-5400000">
              <a:off x="234170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92" name="tx391"/>
            <p:cNvSpPr/>
            <p:nvPr/>
          </p:nvSpPr>
          <p:spPr>
            <a:xfrm rot="-5400000">
              <a:off x="254475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93" name="tx392"/>
            <p:cNvSpPr/>
            <p:nvPr/>
          </p:nvSpPr>
          <p:spPr>
            <a:xfrm rot="-5400000">
              <a:off x="2820691"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94" name="tx393"/>
            <p:cNvSpPr/>
            <p:nvPr/>
          </p:nvSpPr>
          <p:spPr>
            <a:xfrm rot="-5400000">
              <a:off x="308407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95" name="tx394"/>
            <p:cNvSpPr/>
            <p:nvPr/>
          </p:nvSpPr>
          <p:spPr>
            <a:xfrm rot="-5400000">
              <a:off x="3255614"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96" name="tx395"/>
            <p:cNvSpPr/>
            <p:nvPr/>
          </p:nvSpPr>
          <p:spPr>
            <a:xfrm rot="-5400000">
              <a:off x="348926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97" name="tx396"/>
            <p:cNvSpPr/>
            <p:nvPr/>
          </p:nvSpPr>
          <p:spPr>
            <a:xfrm rot="-5400000">
              <a:off x="3759383"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98" name="tx397"/>
            <p:cNvSpPr/>
            <p:nvPr/>
          </p:nvSpPr>
          <p:spPr>
            <a:xfrm rot="-5400000">
              <a:off x="397445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99" name="tx398"/>
            <p:cNvSpPr/>
            <p:nvPr/>
          </p:nvSpPr>
          <p:spPr>
            <a:xfrm rot="-5400000">
              <a:off x="420815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00" name="pl399"/>
            <p:cNvSpPr/>
            <p:nvPr/>
          </p:nvSpPr>
          <p:spPr>
            <a:xfrm>
              <a:off x="4460766"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01" name="pl400"/>
            <p:cNvSpPr/>
            <p:nvPr/>
          </p:nvSpPr>
          <p:spPr>
            <a:xfrm>
              <a:off x="469446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49281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516185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53955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56292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58629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60966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63303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408"/>
            <p:cNvSpPr/>
            <p:nvPr/>
          </p:nvSpPr>
          <p:spPr>
            <a:xfrm>
              <a:off x="65640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9"/>
            <p:cNvSpPr/>
            <p:nvPr/>
          </p:nvSpPr>
          <p:spPr>
            <a:xfrm>
              <a:off x="67977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70314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72651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tx412"/>
            <p:cNvSpPr/>
            <p:nvPr/>
          </p:nvSpPr>
          <p:spPr>
            <a:xfrm rot="-5400000">
              <a:off x="455004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14" name="tx413"/>
            <p:cNvSpPr/>
            <p:nvPr/>
          </p:nvSpPr>
          <p:spPr>
            <a:xfrm rot="-5400000">
              <a:off x="477392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15" name="tx414"/>
            <p:cNvSpPr/>
            <p:nvPr/>
          </p:nvSpPr>
          <p:spPr>
            <a:xfrm rot="-5400000">
              <a:off x="500771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16" name="tx415"/>
            <p:cNvSpPr/>
            <p:nvPr/>
          </p:nvSpPr>
          <p:spPr>
            <a:xfrm rot="-5400000">
              <a:off x="523954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17" name="tx416"/>
            <p:cNvSpPr/>
            <p:nvPr/>
          </p:nvSpPr>
          <p:spPr>
            <a:xfrm rot="-5400000">
              <a:off x="5442592"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18" name="tx417"/>
            <p:cNvSpPr/>
            <p:nvPr/>
          </p:nvSpPr>
          <p:spPr>
            <a:xfrm rot="-5400000">
              <a:off x="571852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19" name="tx418"/>
            <p:cNvSpPr/>
            <p:nvPr/>
          </p:nvSpPr>
          <p:spPr>
            <a:xfrm rot="-5400000">
              <a:off x="5981912"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20" name="tx419"/>
            <p:cNvSpPr/>
            <p:nvPr/>
          </p:nvSpPr>
          <p:spPr>
            <a:xfrm rot="-5400000">
              <a:off x="6153447"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21" name="tx420"/>
            <p:cNvSpPr/>
            <p:nvPr/>
          </p:nvSpPr>
          <p:spPr>
            <a:xfrm rot="-5400000">
              <a:off x="638710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22" name="tx421"/>
            <p:cNvSpPr/>
            <p:nvPr/>
          </p:nvSpPr>
          <p:spPr>
            <a:xfrm rot="-5400000">
              <a:off x="665721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23" name="tx422"/>
            <p:cNvSpPr/>
            <p:nvPr/>
          </p:nvSpPr>
          <p:spPr>
            <a:xfrm rot="-5400000">
              <a:off x="687229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24" name="tx423"/>
            <p:cNvSpPr/>
            <p:nvPr/>
          </p:nvSpPr>
          <p:spPr>
            <a:xfrm rot="-5400000">
              <a:off x="710598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25" name="pl424"/>
            <p:cNvSpPr/>
            <p:nvPr/>
          </p:nvSpPr>
          <p:spPr>
            <a:xfrm>
              <a:off x="7358599"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26" name="pl425"/>
            <p:cNvSpPr/>
            <p:nvPr/>
          </p:nvSpPr>
          <p:spPr>
            <a:xfrm>
              <a:off x="75922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78259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427"/>
            <p:cNvSpPr/>
            <p:nvPr/>
          </p:nvSpPr>
          <p:spPr>
            <a:xfrm>
              <a:off x="80596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428"/>
            <p:cNvSpPr/>
            <p:nvPr/>
          </p:nvSpPr>
          <p:spPr>
            <a:xfrm>
              <a:off x="82933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429"/>
            <p:cNvSpPr/>
            <p:nvPr/>
          </p:nvSpPr>
          <p:spPr>
            <a:xfrm>
              <a:off x="852708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430"/>
            <p:cNvSpPr/>
            <p:nvPr/>
          </p:nvSpPr>
          <p:spPr>
            <a:xfrm>
              <a:off x="87607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pl431"/>
            <p:cNvSpPr/>
            <p:nvPr/>
          </p:nvSpPr>
          <p:spPr>
            <a:xfrm>
              <a:off x="899447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pl432"/>
            <p:cNvSpPr/>
            <p:nvPr/>
          </p:nvSpPr>
          <p:spPr>
            <a:xfrm>
              <a:off x="92281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4" name="pl433"/>
            <p:cNvSpPr/>
            <p:nvPr/>
          </p:nvSpPr>
          <p:spPr>
            <a:xfrm>
              <a:off x="946186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5" name="pl434"/>
            <p:cNvSpPr/>
            <p:nvPr/>
          </p:nvSpPr>
          <p:spPr>
            <a:xfrm>
              <a:off x="96955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6" name="pl435"/>
            <p:cNvSpPr/>
            <p:nvPr/>
          </p:nvSpPr>
          <p:spPr>
            <a:xfrm>
              <a:off x="99292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7" name="pl436"/>
            <p:cNvSpPr/>
            <p:nvPr/>
          </p:nvSpPr>
          <p:spPr>
            <a:xfrm>
              <a:off x="101629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8" name="tx437"/>
            <p:cNvSpPr/>
            <p:nvPr/>
          </p:nvSpPr>
          <p:spPr>
            <a:xfrm rot="-5400000">
              <a:off x="744787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39" name="tx438"/>
            <p:cNvSpPr/>
            <p:nvPr/>
          </p:nvSpPr>
          <p:spPr>
            <a:xfrm rot="-5400000">
              <a:off x="767176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40" name="tx439"/>
            <p:cNvSpPr/>
            <p:nvPr/>
          </p:nvSpPr>
          <p:spPr>
            <a:xfrm rot="-5400000">
              <a:off x="7905545"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41" name="tx440"/>
            <p:cNvSpPr/>
            <p:nvPr/>
          </p:nvSpPr>
          <p:spPr>
            <a:xfrm rot="-5400000">
              <a:off x="81373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42" name="tx441"/>
            <p:cNvSpPr/>
            <p:nvPr/>
          </p:nvSpPr>
          <p:spPr>
            <a:xfrm rot="-5400000">
              <a:off x="8340425"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43" name="tx442"/>
            <p:cNvSpPr/>
            <p:nvPr/>
          </p:nvSpPr>
          <p:spPr>
            <a:xfrm rot="-5400000">
              <a:off x="861635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44" name="tx443"/>
            <p:cNvSpPr/>
            <p:nvPr/>
          </p:nvSpPr>
          <p:spPr>
            <a:xfrm rot="-5400000">
              <a:off x="887974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45" name="tx444"/>
            <p:cNvSpPr/>
            <p:nvPr/>
          </p:nvSpPr>
          <p:spPr>
            <a:xfrm rot="-5400000">
              <a:off x="905128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46" name="tx445"/>
            <p:cNvSpPr/>
            <p:nvPr/>
          </p:nvSpPr>
          <p:spPr>
            <a:xfrm rot="-5400000">
              <a:off x="9284933"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47" name="tx446"/>
            <p:cNvSpPr/>
            <p:nvPr/>
          </p:nvSpPr>
          <p:spPr>
            <a:xfrm rot="-5400000">
              <a:off x="955504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48" name="tx447"/>
            <p:cNvSpPr/>
            <p:nvPr/>
          </p:nvSpPr>
          <p:spPr>
            <a:xfrm rot="-5400000">
              <a:off x="97701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49" name="tx448"/>
            <p:cNvSpPr/>
            <p:nvPr/>
          </p:nvSpPr>
          <p:spPr>
            <a:xfrm rot="-5400000">
              <a:off x="1000381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50" name="pl449"/>
            <p:cNvSpPr/>
            <p:nvPr/>
          </p:nvSpPr>
          <p:spPr>
            <a:xfrm>
              <a:off x="10256432"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51" name="pl450"/>
            <p:cNvSpPr/>
            <p:nvPr/>
          </p:nvSpPr>
          <p:spPr>
            <a:xfrm>
              <a:off x="104901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2" name="pl451"/>
            <p:cNvSpPr/>
            <p:nvPr/>
          </p:nvSpPr>
          <p:spPr>
            <a:xfrm>
              <a:off x="107238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3" name="pl452"/>
            <p:cNvSpPr/>
            <p:nvPr/>
          </p:nvSpPr>
          <p:spPr>
            <a:xfrm>
              <a:off x="109575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4" name="pl453"/>
            <p:cNvSpPr/>
            <p:nvPr/>
          </p:nvSpPr>
          <p:spPr>
            <a:xfrm>
              <a:off x="111912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5" name="pl454"/>
            <p:cNvSpPr/>
            <p:nvPr/>
          </p:nvSpPr>
          <p:spPr>
            <a:xfrm>
              <a:off x="114249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6" name="pl455"/>
            <p:cNvSpPr/>
            <p:nvPr/>
          </p:nvSpPr>
          <p:spPr>
            <a:xfrm>
              <a:off x="116586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7" name="pl456"/>
            <p:cNvSpPr/>
            <p:nvPr/>
          </p:nvSpPr>
          <p:spPr>
            <a:xfrm>
              <a:off x="1189230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8" name="pl457"/>
            <p:cNvSpPr/>
            <p:nvPr/>
          </p:nvSpPr>
          <p:spPr>
            <a:xfrm>
              <a:off x="121260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9" name="pl458"/>
            <p:cNvSpPr/>
            <p:nvPr/>
          </p:nvSpPr>
          <p:spPr>
            <a:xfrm>
              <a:off x="1235969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0" name="pl459"/>
            <p:cNvSpPr/>
            <p:nvPr/>
          </p:nvSpPr>
          <p:spPr>
            <a:xfrm>
              <a:off x="125933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1" name="pl460"/>
            <p:cNvSpPr/>
            <p:nvPr/>
          </p:nvSpPr>
          <p:spPr>
            <a:xfrm>
              <a:off x="128270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2" name="pl461"/>
            <p:cNvSpPr/>
            <p:nvPr/>
          </p:nvSpPr>
          <p:spPr>
            <a:xfrm>
              <a:off x="130607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3" name="tx462"/>
            <p:cNvSpPr/>
            <p:nvPr/>
          </p:nvSpPr>
          <p:spPr>
            <a:xfrm rot="-5400000">
              <a:off x="1034570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64" name="tx463"/>
            <p:cNvSpPr/>
            <p:nvPr/>
          </p:nvSpPr>
          <p:spPr>
            <a:xfrm rot="-5400000">
              <a:off x="10569595"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65" name="tx464"/>
            <p:cNvSpPr/>
            <p:nvPr/>
          </p:nvSpPr>
          <p:spPr>
            <a:xfrm rot="-5400000">
              <a:off x="1080337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66" name="tx465"/>
            <p:cNvSpPr/>
            <p:nvPr/>
          </p:nvSpPr>
          <p:spPr>
            <a:xfrm rot="-5400000">
              <a:off x="110352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67" name="tx466"/>
            <p:cNvSpPr/>
            <p:nvPr/>
          </p:nvSpPr>
          <p:spPr>
            <a:xfrm rot="-5400000">
              <a:off x="1123825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68" name="tx467"/>
            <p:cNvSpPr/>
            <p:nvPr/>
          </p:nvSpPr>
          <p:spPr>
            <a:xfrm rot="-5400000">
              <a:off x="1151419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69" name="tx468"/>
            <p:cNvSpPr/>
            <p:nvPr/>
          </p:nvSpPr>
          <p:spPr>
            <a:xfrm rot="-5400000">
              <a:off x="11777577"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70" name="tx469"/>
            <p:cNvSpPr/>
            <p:nvPr/>
          </p:nvSpPr>
          <p:spPr>
            <a:xfrm rot="-5400000">
              <a:off x="1194911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71" name="tx470"/>
            <p:cNvSpPr/>
            <p:nvPr/>
          </p:nvSpPr>
          <p:spPr>
            <a:xfrm rot="-5400000">
              <a:off x="12182766"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72" name="tx471"/>
            <p:cNvSpPr/>
            <p:nvPr/>
          </p:nvSpPr>
          <p:spPr>
            <a:xfrm rot="-5400000">
              <a:off x="1245288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73" name="tx472"/>
            <p:cNvSpPr/>
            <p:nvPr/>
          </p:nvSpPr>
          <p:spPr>
            <a:xfrm rot="-5400000">
              <a:off x="1266795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74" name="tx473"/>
            <p:cNvSpPr/>
            <p:nvPr/>
          </p:nvSpPr>
          <p:spPr>
            <a:xfrm rot="-5400000">
              <a:off x="1290165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75" name="pl474"/>
            <p:cNvSpPr/>
            <p:nvPr/>
          </p:nvSpPr>
          <p:spPr>
            <a:xfrm>
              <a:off x="13154265"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76" name="pl475"/>
            <p:cNvSpPr/>
            <p:nvPr/>
          </p:nvSpPr>
          <p:spPr>
            <a:xfrm>
              <a:off x="133879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7" name="pl476"/>
            <p:cNvSpPr/>
            <p:nvPr/>
          </p:nvSpPr>
          <p:spPr>
            <a:xfrm>
              <a:off x="13621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8" name="pl477"/>
            <p:cNvSpPr/>
            <p:nvPr/>
          </p:nvSpPr>
          <p:spPr>
            <a:xfrm>
              <a:off x="138553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9" name="pl478"/>
            <p:cNvSpPr/>
            <p:nvPr/>
          </p:nvSpPr>
          <p:spPr>
            <a:xfrm>
              <a:off x="1408905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0" name="pl479"/>
            <p:cNvSpPr/>
            <p:nvPr/>
          </p:nvSpPr>
          <p:spPr>
            <a:xfrm>
              <a:off x="14322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pl480"/>
            <p:cNvSpPr/>
            <p:nvPr/>
          </p:nvSpPr>
          <p:spPr>
            <a:xfrm>
              <a:off x="14556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2" name="pl481"/>
            <p:cNvSpPr/>
            <p:nvPr/>
          </p:nvSpPr>
          <p:spPr>
            <a:xfrm>
              <a:off x="147901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3" name="pl482"/>
            <p:cNvSpPr/>
            <p:nvPr/>
          </p:nvSpPr>
          <p:spPr>
            <a:xfrm>
              <a:off x="150238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4" name="pl483"/>
            <p:cNvSpPr/>
            <p:nvPr/>
          </p:nvSpPr>
          <p:spPr>
            <a:xfrm>
              <a:off x="15257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5" name="pl484"/>
            <p:cNvSpPr/>
            <p:nvPr/>
          </p:nvSpPr>
          <p:spPr>
            <a:xfrm>
              <a:off x="15491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pl485"/>
            <p:cNvSpPr/>
            <p:nvPr/>
          </p:nvSpPr>
          <p:spPr>
            <a:xfrm>
              <a:off x="157249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pl486"/>
            <p:cNvSpPr/>
            <p:nvPr/>
          </p:nvSpPr>
          <p:spPr>
            <a:xfrm>
              <a:off x="159586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tx487"/>
            <p:cNvSpPr/>
            <p:nvPr/>
          </p:nvSpPr>
          <p:spPr>
            <a:xfrm rot="-5400000">
              <a:off x="1324354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89" name="tx488"/>
            <p:cNvSpPr/>
            <p:nvPr/>
          </p:nvSpPr>
          <p:spPr>
            <a:xfrm rot="-5400000">
              <a:off x="13467428"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90" name="tx489"/>
            <p:cNvSpPr/>
            <p:nvPr/>
          </p:nvSpPr>
          <p:spPr>
            <a:xfrm rot="-5400000">
              <a:off x="1370121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91" name="tx490"/>
            <p:cNvSpPr/>
            <p:nvPr/>
          </p:nvSpPr>
          <p:spPr>
            <a:xfrm rot="-5400000">
              <a:off x="1393304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92" name="tx491"/>
            <p:cNvSpPr/>
            <p:nvPr/>
          </p:nvSpPr>
          <p:spPr>
            <a:xfrm rot="-5400000">
              <a:off x="14136090"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93" name="tx492"/>
            <p:cNvSpPr/>
            <p:nvPr/>
          </p:nvSpPr>
          <p:spPr>
            <a:xfrm rot="-5400000">
              <a:off x="1441202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94" name="tx493"/>
            <p:cNvSpPr/>
            <p:nvPr/>
          </p:nvSpPr>
          <p:spPr>
            <a:xfrm rot="-5400000">
              <a:off x="14675410"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95" name="tx494"/>
            <p:cNvSpPr/>
            <p:nvPr/>
          </p:nvSpPr>
          <p:spPr>
            <a:xfrm rot="-5400000">
              <a:off x="14846946"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96" name="tx495"/>
            <p:cNvSpPr/>
            <p:nvPr/>
          </p:nvSpPr>
          <p:spPr>
            <a:xfrm rot="-5400000">
              <a:off x="15080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97" name="tx496"/>
            <p:cNvSpPr/>
            <p:nvPr/>
          </p:nvSpPr>
          <p:spPr>
            <a:xfrm rot="-5400000">
              <a:off x="1535071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98" name="tx497"/>
            <p:cNvSpPr/>
            <p:nvPr/>
          </p:nvSpPr>
          <p:spPr>
            <a:xfrm rot="-5400000">
              <a:off x="1556578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99" name="tx498"/>
            <p:cNvSpPr/>
            <p:nvPr/>
          </p:nvSpPr>
          <p:spPr>
            <a:xfrm rot="-5400000">
              <a:off x="1579948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00" name="pl499"/>
            <p:cNvSpPr/>
            <p:nvPr/>
          </p:nvSpPr>
          <p:spPr>
            <a:xfrm>
              <a:off x="16052098"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01" name="pl500"/>
            <p:cNvSpPr/>
            <p:nvPr/>
          </p:nvSpPr>
          <p:spPr>
            <a:xfrm>
              <a:off x="162857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501"/>
            <p:cNvSpPr/>
            <p:nvPr/>
          </p:nvSpPr>
          <p:spPr>
            <a:xfrm>
              <a:off x="165194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02"/>
            <p:cNvSpPr/>
            <p:nvPr/>
          </p:nvSpPr>
          <p:spPr>
            <a:xfrm>
              <a:off x="167531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503"/>
            <p:cNvSpPr/>
            <p:nvPr/>
          </p:nvSpPr>
          <p:spPr>
            <a:xfrm>
              <a:off x="169868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504"/>
            <p:cNvSpPr/>
            <p:nvPr/>
          </p:nvSpPr>
          <p:spPr>
            <a:xfrm>
              <a:off x="172205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505"/>
            <p:cNvSpPr/>
            <p:nvPr/>
          </p:nvSpPr>
          <p:spPr>
            <a:xfrm>
              <a:off x="1745427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506"/>
            <p:cNvSpPr/>
            <p:nvPr/>
          </p:nvSpPr>
          <p:spPr>
            <a:xfrm>
              <a:off x="176879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507"/>
            <p:cNvSpPr/>
            <p:nvPr/>
          </p:nvSpPr>
          <p:spPr>
            <a:xfrm>
              <a:off x="1792166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pl508"/>
            <p:cNvSpPr/>
            <p:nvPr/>
          </p:nvSpPr>
          <p:spPr>
            <a:xfrm>
              <a:off x="18155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0" name="pl509"/>
            <p:cNvSpPr/>
            <p:nvPr/>
          </p:nvSpPr>
          <p:spPr>
            <a:xfrm>
              <a:off x="1838906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1" name="pl510"/>
            <p:cNvSpPr/>
            <p:nvPr/>
          </p:nvSpPr>
          <p:spPr>
            <a:xfrm>
              <a:off x="186227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2" name="pl511"/>
            <p:cNvSpPr/>
            <p:nvPr/>
          </p:nvSpPr>
          <p:spPr>
            <a:xfrm>
              <a:off x="188564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3" name="tx512"/>
            <p:cNvSpPr/>
            <p:nvPr/>
          </p:nvSpPr>
          <p:spPr>
            <a:xfrm rot="-5400000">
              <a:off x="161413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14" name="tx513"/>
            <p:cNvSpPr/>
            <p:nvPr/>
          </p:nvSpPr>
          <p:spPr>
            <a:xfrm rot="-5400000">
              <a:off x="16365261"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15" name="tx514"/>
            <p:cNvSpPr/>
            <p:nvPr/>
          </p:nvSpPr>
          <p:spPr>
            <a:xfrm rot="-5400000">
              <a:off x="1659904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16" name="tx515"/>
            <p:cNvSpPr/>
            <p:nvPr/>
          </p:nvSpPr>
          <p:spPr>
            <a:xfrm rot="-5400000">
              <a:off x="16830873"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17" name="tx516"/>
            <p:cNvSpPr/>
            <p:nvPr/>
          </p:nvSpPr>
          <p:spPr>
            <a:xfrm rot="-5400000">
              <a:off x="1703392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18" name="tx517"/>
            <p:cNvSpPr/>
            <p:nvPr/>
          </p:nvSpPr>
          <p:spPr>
            <a:xfrm rot="-5400000">
              <a:off x="1730985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19" name="tx518"/>
            <p:cNvSpPr/>
            <p:nvPr/>
          </p:nvSpPr>
          <p:spPr>
            <a:xfrm rot="-5400000">
              <a:off x="1757324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20" name="tx519"/>
            <p:cNvSpPr/>
            <p:nvPr/>
          </p:nvSpPr>
          <p:spPr>
            <a:xfrm rot="-5400000">
              <a:off x="1774477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21" name="tx520"/>
            <p:cNvSpPr/>
            <p:nvPr/>
          </p:nvSpPr>
          <p:spPr>
            <a:xfrm rot="-5400000">
              <a:off x="179784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22" name="tx521"/>
            <p:cNvSpPr/>
            <p:nvPr/>
          </p:nvSpPr>
          <p:spPr>
            <a:xfrm rot="-5400000">
              <a:off x="1824854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23" name="tx522"/>
            <p:cNvSpPr/>
            <p:nvPr/>
          </p:nvSpPr>
          <p:spPr>
            <a:xfrm rot="-5400000">
              <a:off x="18463621"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24" name="tx523"/>
            <p:cNvSpPr/>
            <p:nvPr/>
          </p:nvSpPr>
          <p:spPr>
            <a:xfrm rot="-5400000">
              <a:off x="186973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25" name="pl524"/>
            <p:cNvSpPr/>
            <p:nvPr/>
          </p:nvSpPr>
          <p:spPr>
            <a:xfrm>
              <a:off x="1562933"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526" name="tx525"/>
            <p:cNvSpPr/>
            <p:nvPr/>
          </p:nvSpPr>
          <p:spPr>
            <a:xfrm>
              <a:off x="1055605" y="9079265"/>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527" name="tx526"/>
            <p:cNvSpPr/>
            <p:nvPr/>
          </p:nvSpPr>
          <p:spPr>
            <a:xfrm>
              <a:off x="801109" y="6882896"/>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528" name="tx527"/>
            <p:cNvSpPr/>
            <p:nvPr/>
          </p:nvSpPr>
          <p:spPr>
            <a:xfrm>
              <a:off x="801109" y="4716106"/>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529" name="tx528"/>
            <p:cNvSpPr/>
            <p:nvPr/>
          </p:nvSpPr>
          <p:spPr>
            <a:xfrm>
              <a:off x="801109" y="2549317"/>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30,000</a:t>
              </a:r>
            </a:p>
          </p:txBody>
        </p:sp>
        <p:sp>
          <p:nvSpPr>
            <p:cNvPr id="530" name="pl529"/>
            <p:cNvSpPr/>
            <p:nvPr/>
          </p:nvSpPr>
          <p:spPr>
            <a:xfrm>
              <a:off x="1528139"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1" name="pl530"/>
            <p:cNvSpPr/>
            <p:nvPr/>
          </p:nvSpPr>
          <p:spPr>
            <a:xfrm>
              <a:off x="1528139" y="699775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2" name="pl531"/>
            <p:cNvSpPr/>
            <p:nvPr/>
          </p:nvSpPr>
          <p:spPr>
            <a:xfrm>
              <a:off x="1528139" y="483096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3" name="pl532"/>
            <p:cNvSpPr/>
            <p:nvPr/>
          </p:nvSpPr>
          <p:spPr>
            <a:xfrm>
              <a:off x="1528139" y="26641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4" name="rc533"/>
            <p:cNvSpPr/>
            <p:nvPr/>
          </p:nvSpPr>
          <p:spPr>
            <a:xfrm>
              <a:off x="4692855" y="9702244"/>
              <a:ext cx="11127153" cy="378006"/>
            </a:xfrm>
            <a:prstGeom prst="rect">
              <a:avLst/>
            </a:prstGeom>
            <a:solidFill>
              <a:srgbClr val="FFFFFF">
                <a:alpha val="100000"/>
              </a:srgbClr>
            </a:solidFill>
          </p:spPr>
          <p:txBody>
            <a:bodyPr/>
            <a:lstStyle/>
            <a:p>
              <a:endParaRPr/>
            </a:p>
          </p:txBody>
        </p:sp>
        <p:sp>
          <p:nvSpPr>
            <p:cNvPr id="535" name="rc534"/>
            <p:cNvSpPr/>
            <p:nvPr/>
          </p:nvSpPr>
          <p:spPr>
            <a:xfrm>
              <a:off x="4762444"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6" name="rc535"/>
            <p:cNvSpPr/>
            <p:nvPr/>
          </p:nvSpPr>
          <p:spPr>
            <a:xfrm>
              <a:off x="4771444"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37" name="rc536"/>
            <p:cNvSpPr/>
            <p:nvPr/>
          </p:nvSpPr>
          <p:spPr>
            <a:xfrm>
              <a:off x="660856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8" name="rc537"/>
            <p:cNvSpPr/>
            <p:nvPr/>
          </p:nvSpPr>
          <p:spPr>
            <a:xfrm>
              <a:off x="6617566" y="9780833"/>
              <a:ext cx="201455"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39" name="rc538"/>
            <p:cNvSpPr/>
            <p:nvPr/>
          </p:nvSpPr>
          <p:spPr>
            <a:xfrm>
              <a:off x="855638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0" name="rc539"/>
            <p:cNvSpPr/>
            <p:nvPr/>
          </p:nvSpPr>
          <p:spPr>
            <a:xfrm>
              <a:off x="8565386"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41" name="rc540"/>
            <p:cNvSpPr/>
            <p:nvPr/>
          </p:nvSpPr>
          <p:spPr>
            <a:xfrm>
              <a:off x="10447454"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2" name="rc541"/>
            <p:cNvSpPr/>
            <p:nvPr/>
          </p:nvSpPr>
          <p:spPr>
            <a:xfrm>
              <a:off x="10456454"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3" name="rc542"/>
            <p:cNvSpPr/>
            <p:nvPr/>
          </p:nvSpPr>
          <p:spPr>
            <a:xfrm>
              <a:off x="11943234"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4" name="rc543"/>
            <p:cNvSpPr/>
            <p:nvPr/>
          </p:nvSpPr>
          <p:spPr>
            <a:xfrm>
              <a:off x="11952234" y="9780833"/>
              <a:ext cx="201455"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5" name="rc544"/>
            <p:cNvSpPr/>
            <p:nvPr/>
          </p:nvSpPr>
          <p:spPr>
            <a:xfrm>
              <a:off x="13642412"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6" name="rc545"/>
            <p:cNvSpPr/>
            <p:nvPr/>
          </p:nvSpPr>
          <p:spPr>
            <a:xfrm>
              <a:off x="13651412" y="9780833"/>
              <a:ext cx="201455"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47" name="tx546"/>
            <p:cNvSpPr/>
            <p:nvPr/>
          </p:nvSpPr>
          <p:spPr>
            <a:xfrm>
              <a:off x="5108426" y="9801062"/>
              <a:ext cx="960139"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Azerbaijan</a:t>
              </a:r>
            </a:p>
          </p:txBody>
        </p:sp>
        <p:sp>
          <p:nvSpPr>
            <p:cNvPr id="548" name="tx547"/>
            <p:cNvSpPr/>
            <p:nvPr/>
          </p:nvSpPr>
          <p:spPr>
            <a:xfrm>
              <a:off x="6954547" y="9841444"/>
              <a:ext cx="1061839"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Kazakhstan</a:t>
              </a:r>
            </a:p>
          </p:txBody>
        </p:sp>
        <p:sp>
          <p:nvSpPr>
            <p:cNvPr id="549" name="tx548"/>
            <p:cNvSpPr/>
            <p:nvPr/>
          </p:nvSpPr>
          <p:spPr>
            <a:xfrm>
              <a:off x="8902368" y="9801062"/>
              <a:ext cx="1005085"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Kyrgyzstan</a:t>
              </a:r>
            </a:p>
          </p:txBody>
        </p:sp>
        <p:sp>
          <p:nvSpPr>
            <p:cNvPr id="550" name="tx549"/>
            <p:cNvSpPr/>
            <p:nvPr/>
          </p:nvSpPr>
          <p:spPr>
            <a:xfrm>
              <a:off x="10793435"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sp>
          <p:nvSpPr>
            <p:cNvPr id="551" name="tx550"/>
            <p:cNvSpPr/>
            <p:nvPr/>
          </p:nvSpPr>
          <p:spPr>
            <a:xfrm>
              <a:off x="12289215" y="9841444"/>
              <a:ext cx="813196"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Romania</a:t>
              </a:r>
            </a:p>
          </p:txBody>
        </p:sp>
        <p:sp>
          <p:nvSpPr>
            <p:cNvPr id="552" name="tx551"/>
            <p:cNvSpPr/>
            <p:nvPr/>
          </p:nvSpPr>
          <p:spPr>
            <a:xfrm>
              <a:off x="13988394" y="9841444"/>
              <a:ext cx="1762025"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Russian Federation</a:t>
              </a:r>
            </a:p>
          </p:txBody>
        </p:sp>
      </p:grpSp>
      <p:sp>
        <p:nvSpPr>
          <p:cNvPr id="553" name="Content Placeholder 552"/>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(SEAR (excl. India)),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562933"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562933"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562933"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562933"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562933"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1703151" y="9153672"/>
              <a:ext cx="186956" cy="19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936847" y="9157853"/>
              <a:ext cx="186956" cy="19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170543" y="9140849"/>
              <a:ext cx="186956" cy="150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404240" y="9153672"/>
              <a:ext cx="186956" cy="752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637936" y="9160920"/>
              <a:ext cx="186956" cy="139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871632" y="9160083"/>
              <a:ext cx="186956" cy="11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105328" y="9162313"/>
              <a:ext cx="186956" cy="8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339024" y="9148376"/>
              <a:ext cx="186956" cy="306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572721" y="9151442"/>
              <a:ext cx="186956" cy="3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806417" y="9153114"/>
              <a:ext cx="186956" cy="7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040113" y="9158132"/>
              <a:ext cx="186956" cy="50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4273809" y="9155623"/>
              <a:ext cx="186956" cy="696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703151" y="9155623"/>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1936847" y="9159805"/>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404240" y="9161198"/>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871632" y="9161198"/>
              <a:ext cx="186956" cy="8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572721" y="9155344"/>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1703151" y="9155902"/>
              <a:ext cx="186956" cy="529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1936847" y="9160362"/>
              <a:ext cx="186956" cy="25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2170543" y="9155902"/>
              <a:ext cx="186956" cy="33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2404240" y="9161477"/>
              <a:ext cx="186956" cy="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2637936" y="9162313"/>
              <a:ext cx="186956" cy="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2871632" y="9162035"/>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3105328" y="9163150"/>
              <a:ext cx="186956" cy="1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3339024" y="9151442"/>
              <a:ext cx="186956" cy="1254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3572721" y="9155623"/>
              <a:ext cx="186956" cy="8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3806417" y="9160920"/>
              <a:ext cx="186956" cy="30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4040113" y="9163150"/>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4273809" y="9162592"/>
              <a:ext cx="186956" cy="2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4273809" y="9162871"/>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1703151" y="9161198"/>
              <a:ext cx="186956" cy="334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1936847" y="9162871"/>
              <a:ext cx="186956" cy="167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2170543" y="9159247"/>
              <a:ext cx="186956" cy="529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2404240" y="9162592"/>
              <a:ext cx="186956" cy="19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2637936" y="9163428"/>
              <a:ext cx="186956" cy="11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2871632" y="9162592"/>
              <a:ext cx="186956" cy="19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3339024"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3572721"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3806417"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4040113"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4273809" y="9163150"/>
              <a:ext cx="186956" cy="13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7" name="pg56"/>
            <p:cNvSpPr/>
            <p:nvPr/>
          </p:nvSpPr>
          <p:spPr>
            <a:xfrm>
              <a:off x="2311207" y="2351627"/>
              <a:ext cx="1541502" cy="324424"/>
            </a:xfrm>
            <a:custGeom>
              <a:avLst/>
              <a:gdLst/>
              <a:ahLst/>
              <a:cxnLst/>
              <a:rect l="0" t="0" r="0" b="0"/>
              <a:pathLst>
                <a:path w="1541502" h="324424">
                  <a:moveTo>
                    <a:pt x="39025" y="324424"/>
                  </a:moveTo>
                  <a:lnTo>
                    <a:pt x="1502476" y="324424"/>
                  </a:lnTo>
                  <a:lnTo>
                    <a:pt x="1500904" y="324392"/>
                  </a:lnTo>
                  <a:lnTo>
                    <a:pt x="1507180" y="324140"/>
                  </a:lnTo>
                  <a:lnTo>
                    <a:pt x="1513334" y="322883"/>
                  </a:lnTo>
                  <a:lnTo>
                    <a:pt x="1519206" y="320656"/>
                  </a:lnTo>
                  <a:lnTo>
                    <a:pt x="1524645" y="317516"/>
                  </a:lnTo>
                  <a:lnTo>
                    <a:pt x="1529510" y="313544"/>
                  </a:lnTo>
                  <a:lnTo>
                    <a:pt x="1533675" y="308843"/>
                  </a:lnTo>
                  <a:lnTo>
                    <a:pt x="1537031" y="303535"/>
                  </a:lnTo>
                  <a:lnTo>
                    <a:pt x="1539493" y="297757"/>
                  </a:lnTo>
                  <a:lnTo>
                    <a:pt x="1540996" y="291658"/>
                  </a:lnTo>
                  <a:lnTo>
                    <a:pt x="1541502" y="285398"/>
                  </a:lnTo>
                  <a:lnTo>
                    <a:pt x="1541502"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58" name="tx57"/>
            <p:cNvSpPr/>
            <p:nvPr/>
          </p:nvSpPr>
          <p:spPr>
            <a:xfrm>
              <a:off x="2467311" y="2361469"/>
              <a:ext cx="122929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425 cases</a:t>
              </a:r>
            </a:p>
          </p:txBody>
        </p:sp>
        <p:sp>
          <p:nvSpPr>
            <p:cNvPr id="59" name="pl58"/>
            <p:cNvSpPr/>
            <p:nvPr/>
          </p:nvSpPr>
          <p:spPr>
            <a:xfrm>
              <a:off x="4460766"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60" name="pl59"/>
            <p:cNvSpPr/>
            <p:nvPr/>
          </p:nvSpPr>
          <p:spPr>
            <a:xfrm>
              <a:off x="4460766"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61" name="pl60"/>
            <p:cNvSpPr/>
            <p:nvPr/>
          </p:nvSpPr>
          <p:spPr>
            <a:xfrm>
              <a:off x="4460766"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62" name="pl61"/>
            <p:cNvSpPr/>
            <p:nvPr/>
          </p:nvSpPr>
          <p:spPr>
            <a:xfrm>
              <a:off x="4460766"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63" name="pl62"/>
            <p:cNvSpPr/>
            <p:nvPr/>
          </p:nvSpPr>
          <p:spPr>
            <a:xfrm>
              <a:off x="4460766"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64" name="pl63"/>
            <p:cNvSpPr/>
            <p:nvPr/>
          </p:nvSpPr>
          <p:spPr>
            <a:xfrm>
              <a:off x="4460766"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5" name="pl64"/>
            <p:cNvSpPr/>
            <p:nvPr/>
          </p:nvSpPr>
          <p:spPr>
            <a:xfrm>
              <a:off x="4460766"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6" name="pl65"/>
            <p:cNvSpPr/>
            <p:nvPr/>
          </p:nvSpPr>
          <p:spPr>
            <a:xfrm>
              <a:off x="4460766"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7" name="pl66"/>
            <p:cNvSpPr/>
            <p:nvPr/>
          </p:nvSpPr>
          <p:spPr>
            <a:xfrm>
              <a:off x="4460766"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8" name="pl67"/>
            <p:cNvSpPr/>
            <p:nvPr/>
          </p:nvSpPr>
          <p:spPr>
            <a:xfrm>
              <a:off x="4460766"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9" name="rc68"/>
            <p:cNvSpPr/>
            <p:nvPr/>
          </p:nvSpPr>
          <p:spPr>
            <a:xfrm>
              <a:off x="4600984" y="9157017"/>
              <a:ext cx="186956" cy="557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4834680" y="9160362"/>
              <a:ext cx="186956" cy="223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5068376" y="9155344"/>
              <a:ext cx="186956" cy="7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5302072" y="9153672"/>
              <a:ext cx="186956" cy="89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5535769" y="9158411"/>
              <a:ext cx="186956" cy="25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5769465" y="9154229"/>
              <a:ext cx="186956" cy="72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6003161" y="9153672"/>
              <a:ext cx="186956" cy="752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6236857" y="9148654"/>
              <a:ext cx="186956" cy="1310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6470553" y="9151442"/>
              <a:ext cx="186956" cy="836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6704250" y="9151999"/>
              <a:ext cx="186956" cy="808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6937946" y="9148097"/>
              <a:ext cx="186956" cy="103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171642" y="9127748"/>
              <a:ext cx="186956" cy="50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4600984" y="9162592"/>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5068376" y="9163150"/>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5302072" y="9162592"/>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5535769" y="9160920"/>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5769465" y="9161477"/>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6003161" y="9161198"/>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6236857" y="9161756"/>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4600984" y="9163150"/>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4834680" y="9162592"/>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5068376" y="9163707"/>
              <a:ext cx="186956" cy="2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5302072" y="9162871"/>
              <a:ext cx="186956" cy="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5535769" y="9161477"/>
              <a:ext cx="186956" cy="8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6003161" y="9161477"/>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6236857" y="9162035"/>
              <a:ext cx="186956" cy="2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6704250" y="9160083"/>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6937946" y="9158411"/>
              <a:ext cx="186956" cy="25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7171642" y="9132766"/>
              <a:ext cx="186956" cy="2954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4834680" y="9163150"/>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5068376" y="9163986"/>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5769465" y="9161756"/>
              <a:ext cx="186956" cy="11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6003161" y="9162035"/>
              <a:ext cx="186956" cy="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6236857" y="9162313"/>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6470553" y="9159805"/>
              <a:ext cx="186956" cy="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6704250" y="9160641"/>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6937946" y="9160920"/>
              <a:ext cx="186956" cy="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7171642" y="9162313"/>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4600984" y="9163707"/>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4834680" y="9163428"/>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5302072" y="9163986"/>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5535769" y="9162313"/>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5769465" y="9162871"/>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6003161" y="9162592"/>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6236857" y="9162592"/>
              <a:ext cx="186956" cy="111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6470553" y="9160362"/>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6704250" y="9160920"/>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6937946" y="9161477"/>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7171642" y="9162592"/>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4600984"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4834680"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5068376" y="9164265"/>
              <a:ext cx="186956" cy="2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5302072" y="9164265"/>
              <a:ext cx="186956" cy="2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5535769" y="9162871"/>
              <a:ext cx="186956" cy="167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5769465" y="9163150"/>
              <a:ext cx="186956" cy="13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6003161" y="9163428"/>
              <a:ext cx="186956" cy="11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6236857"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6470553" y="9160920"/>
              <a:ext cx="186956" cy="36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6704250" y="9161198"/>
              <a:ext cx="186956" cy="334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6937946" y="9162313"/>
              <a:ext cx="186956" cy="22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7171642" y="9163150"/>
              <a:ext cx="186956" cy="13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30" name="pg129"/>
            <p:cNvSpPr/>
            <p:nvPr/>
          </p:nvSpPr>
          <p:spPr>
            <a:xfrm>
              <a:off x="5209040" y="2351627"/>
              <a:ext cx="1541502" cy="324424"/>
            </a:xfrm>
            <a:custGeom>
              <a:avLst/>
              <a:gdLst/>
              <a:ahLst/>
              <a:cxnLst/>
              <a:rect l="0" t="0" r="0" b="0"/>
              <a:pathLst>
                <a:path w="1541502" h="324424">
                  <a:moveTo>
                    <a:pt x="39025" y="324424"/>
                  </a:moveTo>
                  <a:lnTo>
                    <a:pt x="1502476" y="324424"/>
                  </a:lnTo>
                  <a:lnTo>
                    <a:pt x="1500904" y="324392"/>
                  </a:lnTo>
                  <a:lnTo>
                    <a:pt x="1507180" y="324140"/>
                  </a:lnTo>
                  <a:lnTo>
                    <a:pt x="1513334" y="322883"/>
                  </a:lnTo>
                  <a:lnTo>
                    <a:pt x="1519206" y="320656"/>
                  </a:lnTo>
                  <a:lnTo>
                    <a:pt x="1524645" y="317516"/>
                  </a:lnTo>
                  <a:lnTo>
                    <a:pt x="1529510" y="313544"/>
                  </a:lnTo>
                  <a:lnTo>
                    <a:pt x="1533675" y="308843"/>
                  </a:lnTo>
                  <a:lnTo>
                    <a:pt x="1537031" y="303535"/>
                  </a:lnTo>
                  <a:lnTo>
                    <a:pt x="1539493" y="297757"/>
                  </a:lnTo>
                  <a:lnTo>
                    <a:pt x="1540996" y="291658"/>
                  </a:lnTo>
                  <a:lnTo>
                    <a:pt x="1541502" y="285398"/>
                  </a:lnTo>
                  <a:lnTo>
                    <a:pt x="1541502"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31" name="tx130"/>
            <p:cNvSpPr/>
            <p:nvPr/>
          </p:nvSpPr>
          <p:spPr>
            <a:xfrm>
              <a:off x="5365144" y="2361469"/>
              <a:ext cx="122929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552 cases</a:t>
              </a:r>
            </a:p>
          </p:txBody>
        </p:sp>
        <p:sp>
          <p:nvSpPr>
            <p:cNvPr id="132" name="pl131"/>
            <p:cNvSpPr/>
            <p:nvPr/>
          </p:nvSpPr>
          <p:spPr>
            <a:xfrm>
              <a:off x="7358599"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33" name="pl132"/>
            <p:cNvSpPr/>
            <p:nvPr/>
          </p:nvSpPr>
          <p:spPr>
            <a:xfrm>
              <a:off x="7358599"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34" name="pl133"/>
            <p:cNvSpPr/>
            <p:nvPr/>
          </p:nvSpPr>
          <p:spPr>
            <a:xfrm>
              <a:off x="7358599"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35" name="pl134"/>
            <p:cNvSpPr/>
            <p:nvPr/>
          </p:nvSpPr>
          <p:spPr>
            <a:xfrm>
              <a:off x="7358599"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7358599"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37" name="pl136"/>
            <p:cNvSpPr/>
            <p:nvPr/>
          </p:nvSpPr>
          <p:spPr>
            <a:xfrm>
              <a:off x="7358599"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8" name="pl137"/>
            <p:cNvSpPr/>
            <p:nvPr/>
          </p:nvSpPr>
          <p:spPr>
            <a:xfrm>
              <a:off x="7358599"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9" name="pl138"/>
            <p:cNvSpPr/>
            <p:nvPr/>
          </p:nvSpPr>
          <p:spPr>
            <a:xfrm>
              <a:off x="7358599"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0" name="pl139"/>
            <p:cNvSpPr/>
            <p:nvPr/>
          </p:nvSpPr>
          <p:spPr>
            <a:xfrm>
              <a:off x="7358599"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1" name="pl140"/>
            <p:cNvSpPr/>
            <p:nvPr/>
          </p:nvSpPr>
          <p:spPr>
            <a:xfrm>
              <a:off x="7358599"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2" name="rc141"/>
            <p:cNvSpPr/>
            <p:nvPr/>
          </p:nvSpPr>
          <p:spPr>
            <a:xfrm>
              <a:off x="7498817" y="9036875"/>
              <a:ext cx="186956" cy="3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7732513" y="9109350"/>
              <a:ext cx="186956" cy="50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7966209" y="9127748"/>
              <a:ext cx="186956" cy="44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8199905" y="9137783"/>
              <a:ext cx="186956" cy="103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8433601" y="9131093"/>
              <a:ext cx="186956" cy="1533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8667298" y="9123846"/>
              <a:ext cx="186956" cy="836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8900994" y="9115204"/>
              <a:ext cx="186956" cy="44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9134690" y="9097364"/>
              <a:ext cx="186956" cy="47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9368386" y="9096528"/>
              <a:ext cx="186956" cy="72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9602082" y="9125518"/>
              <a:ext cx="186956" cy="3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9835779" y="9132766"/>
              <a:ext cx="186956" cy="557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10069475" y="9138619"/>
              <a:ext cx="186956" cy="52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7966209" y="9132208"/>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8199905" y="9148097"/>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8433601" y="9146424"/>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8667298" y="9132208"/>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8900994" y="9119664"/>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9134690" y="9102103"/>
              <a:ext cx="186956" cy="139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9835779" y="9138341"/>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0069475" y="9143916"/>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7498817" y="9040778"/>
              <a:ext cx="186956" cy="1209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7732513" y="9114368"/>
              <a:ext cx="186956" cy="482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7966209" y="9132487"/>
              <a:ext cx="186956" cy="281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8199905" y="9148376"/>
              <a:ext cx="186956" cy="144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8433601" y="9146703"/>
              <a:ext cx="186956" cy="170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8667298" y="9132766"/>
              <a:ext cx="186956" cy="214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8900994" y="9120222"/>
              <a:ext cx="186956" cy="36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9134690" y="9103497"/>
              <a:ext cx="186956" cy="30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9368386" y="9103775"/>
              <a:ext cx="186956" cy="25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9602082" y="9129421"/>
              <a:ext cx="186956" cy="16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9835779" y="9138898"/>
              <a:ext cx="186956" cy="33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10069475" y="9144194"/>
              <a:ext cx="186956" cy="41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7732513" y="9162592"/>
              <a:ext cx="186956" cy="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7966209" y="9160641"/>
              <a:ext cx="186956" cy="8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8199905" y="9162871"/>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8900994" y="9123846"/>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9134690" y="9106563"/>
              <a:ext cx="186956" cy="11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9368386" y="9106284"/>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9835779" y="9142243"/>
              <a:ext cx="186956" cy="13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10069475" y="9148376"/>
              <a:ext cx="186956" cy="8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7498817" y="9161756"/>
              <a:ext cx="186956" cy="139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7732513" y="9163150"/>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7966209" y="9161477"/>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8199905" y="9163150"/>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8433601" y="9163707"/>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8667298" y="9154229"/>
              <a:ext cx="186956" cy="91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8900994" y="9124124"/>
              <a:ext cx="186956" cy="3986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9134690" y="9107678"/>
              <a:ext cx="186956" cy="560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9368386" y="9106563"/>
              <a:ext cx="186956" cy="5770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9602082" y="9131093"/>
              <a:ext cx="186956" cy="3261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9835779" y="9143637"/>
              <a:ext cx="186956" cy="1979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10069475" y="9149212"/>
              <a:ext cx="186956" cy="1505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7498817" y="9163150"/>
              <a:ext cx="186956" cy="13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7732513"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7966209" y="9162313"/>
              <a:ext cx="186956" cy="22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8199905"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8433601"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8667298" y="9163428"/>
              <a:ext cx="186956" cy="11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8900994" y="9163986"/>
              <a:ext cx="186956" cy="5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9134690"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9368386" y="9164265"/>
              <a:ext cx="186956" cy="2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9602082" y="9163707"/>
              <a:ext cx="186956" cy="8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9835779" y="9163428"/>
              <a:ext cx="186956" cy="11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10069475" y="9164265"/>
              <a:ext cx="186956" cy="2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6" name="pg205"/>
            <p:cNvSpPr/>
            <p:nvPr/>
          </p:nvSpPr>
          <p:spPr>
            <a:xfrm>
              <a:off x="8076702"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07" name="tx206"/>
            <p:cNvSpPr/>
            <p:nvPr/>
          </p:nvSpPr>
          <p:spPr>
            <a:xfrm>
              <a:off x="8232805"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2,159 cases</a:t>
              </a:r>
            </a:p>
          </p:txBody>
        </p:sp>
        <p:sp>
          <p:nvSpPr>
            <p:cNvPr id="208" name="pl207"/>
            <p:cNvSpPr/>
            <p:nvPr/>
          </p:nvSpPr>
          <p:spPr>
            <a:xfrm>
              <a:off x="10256432"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09" name="pl208"/>
            <p:cNvSpPr/>
            <p:nvPr/>
          </p:nvSpPr>
          <p:spPr>
            <a:xfrm>
              <a:off x="10256432"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10" name="pl209"/>
            <p:cNvSpPr/>
            <p:nvPr/>
          </p:nvSpPr>
          <p:spPr>
            <a:xfrm>
              <a:off x="10256432"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11" name="pl210"/>
            <p:cNvSpPr/>
            <p:nvPr/>
          </p:nvSpPr>
          <p:spPr>
            <a:xfrm>
              <a:off x="10256432"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12" name="pl211"/>
            <p:cNvSpPr/>
            <p:nvPr/>
          </p:nvSpPr>
          <p:spPr>
            <a:xfrm>
              <a:off x="10256432"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13" name="pl212"/>
            <p:cNvSpPr/>
            <p:nvPr/>
          </p:nvSpPr>
          <p:spPr>
            <a:xfrm>
              <a:off x="10256432"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14" name="pl213"/>
            <p:cNvSpPr/>
            <p:nvPr/>
          </p:nvSpPr>
          <p:spPr>
            <a:xfrm>
              <a:off x="10256432"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15" name="pl214"/>
            <p:cNvSpPr/>
            <p:nvPr/>
          </p:nvSpPr>
          <p:spPr>
            <a:xfrm>
              <a:off x="10256432"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16" name="pl215"/>
            <p:cNvSpPr/>
            <p:nvPr/>
          </p:nvSpPr>
          <p:spPr>
            <a:xfrm>
              <a:off x="10256432"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17" name="pl216"/>
            <p:cNvSpPr/>
            <p:nvPr/>
          </p:nvSpPr>
          <p:spPr>
            <a:xfrm>
              <a:off x="10256432"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18" name="rc217"/>
            <p:cNvSpPr/>
            <p:nvPr/>
          </p:nvSpPr>
          <p:spPr>
            <a:xfrm>
              <a:off x="10396650" y="9111581"/>
              <a:ext cx="186956" cy="50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10630346" y="9099873"/>
              <a:ext cx="186956" cy="1003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0864042" y="9054436"/>
              <a:ext cx="186956" cy="114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11097738" y="9073670"/>
              <a:ext cx="186956" cy="61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11331434" y="9081475"/>
              <a:ext cx="186956" cy="36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11565131" y="9055830"/>
              <a:ext cx="186956" cy="3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11798827" y="8951020"/>
              <a:ext cx="186956" cy="33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12032523" y="8798821"/>
              <a:ext cx="186956" cy="52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12266219" y="8700979"/>
              <a:ext cx="186956" cy="58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7" name="rc226"/>
            <p:cNvSpPr/>
            <p:nvPr/>
          </p:nvSpPr>
          <p:spPr>
            <a:xfrm>
              <a:off x="12499915" y="8644672"/>
              <a:ext cx="186956" cy="47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12733612" y="8878823"/>
              <a:ext cx="186956" cy="557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12967308" y="9043286"/>
              <a:ext cx="186956" cy="3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10396650" y="9116598"/>
              <a:ext cx="186956" cy="139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10630346" y="9109908"/>
              <a:ext cx="186956" cy="139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10864042" y="9065865"/>
              <a:ext cx="186956" cy="250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11097738" y="9079803"/>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11331434" y="9085099"/>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11565131" y="9059733"/>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11798827" y="8954365"/>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12032523" y="8804118"/>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12266219" y="8706833"/>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12499915" y="8649410"/>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10396650" y="9117992"/>
              <a:ext cx="186956" cy="78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10630346" y="9111302"/>
              <a:ext cx="186956" cy="78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10864042" y="9068374"/>
              <a:ext cx="186956" cy="41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11097738" y="9080360"/>
              <a:ext cx="186956" cy="33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11331434" y="9085657"/>
              <a:ext cx="186956" cy="8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11565131" y="9060011"/>
              <a:ext cx="186956" cy="16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6" name="rc245"/>
            <p:cNvSpPr/>
            <p:nvPr/>
          </p:nvSpPr>
          <p:spPr>
            <a:xfrm>
              <a:off x="11798827" y="8954922"/>
              <a:ext cx="186956" cy="1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7" name="rc246"/>
            <p:cNvSpPr/>
            <p:nvPr/>
          </p:nvSpPr>
          <p:spPr>
            <a:xfrm>
              <a:off x="12032523" y="8804675"/>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8" name="rc247"/>
            <p:cNvSpPr/>
            <p:nvPr/>
          </p:nvSpPr>
          <p:spPr>
            <a:xfrm>
              <a:off x="12266219" y="8707112"/>
              <a:ext cx="186956" cy="8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9" name="rc248"/>
            <p:cNvSpPr/>
            <p:nvPr/>
          </p:nvSpPr>
          <p:spPr>
            <a:xfrm>
              <a:off x="12499915" y="8649689"/>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249"/>
            <p:cNvSpPr/>
            <p:nvPr/>
          </p:nvSpPr>
          <p:spPr>
            <a:xfrm>
              <a:off x="12733612" y="8884398"/>
              <a:ext cx="186956" cy="16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250"/>
            <p:cNvSpPr/>
            <p:nvPr/>
          </p:nvSpPr>
          <p:spPr>
            <a:xfrm>
              <a:off x="12967308" y="9047189"/>
              <a:ext cx="186956" cy="1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2" name="rc251"/>
            <p:cNvSpPr/>
            <p:nvPr/>
          </p:nvSpPr>
          <p:spPr>
            <a:xfrm>
              <a:off x="10630346" y="9119107"/>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3" name="rc252"/>
            <p:cNvSpPr/>
            <p:nvPr/>
          </p:nvSpPr>
          <p:spPr>
            <a:xfrm>
              <a:off x="11097738" y="9083705"/>
              <a:ext cx="186956" cy="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4" name="rc253"/>
            <p:cNvSpPr/>
            <p:nvPr/>
          </p:nvSpPr>
          <p:spPr>
            <a:xfrm>
              <a:off x="12499915" y="8650247"/>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5" name="rc254"/>
            <p:cNvSpPr/>
            <p:nvPr/>
          </p:nvSpPr>
          <p:spPr>
            <a:xfrm>
              <a:off x="10396650" y="9125797"/>
              <a:ext cx="186956" cy="3094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6" name="rc255"/>
            <p:cNvSpPr/>
            <p:nvPr/>
          </p:nvSpPr>
          <p:spPr>
            <a:xfrm>
              <a:off x="10630346" y="9119386"/>
              <a:ext cx="186956" cy="1031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7" name="rc256"/>
            <p:cNvSpPr/>
            <p:nvPr/>
          </p:nvSpPr>
          <p:spPr>
            <a:xfrm>
              <a:off x="10864042" y="9072555"/>
              <a:ext cx="186956" cy="114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8" name="rc257"/>
            <p:cNvSpPr/>
            <p:nvPr/>
          </p:nvSpPr>
          <p:spPr>
            <a:xfrm>
              <a:off x="11097738" y="9084263"/>
              <a:ext cx="186956" cy="61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9" name="rc258"/>
            <p:cNvSpPr/>
            <p:nvPr/>
          </p:nvSpPr>
          <p:spPr>
            <a:xfrm>
              <a:off x="11331434" y="9086493"/>
              <a:ext cx="186956" cy="250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0" name="rc259"/>
            <p:cNvSpPr/>
            <p:nvPr/>
          </p:nvSpPr>
          <p:spPr>
            <a:xfrm>
              <a:off x="11565131" y="9061684"/>
              <a:ext cx="186956" cy="167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1" name="rc260"/>
            <p:cNvSpPr/>
            <p:nvPr/>
          </p:nvSpPr>
          <p:spPr>
            <a:xfrm>
              <a:off x="11798827" y="8956316"/>
              <a:ext cx="186956" cy="446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12032523" y="8805233"/>
              <a:ext cx="186956" cy="1393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12266219" y="8707948"/>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12499915" y="8650525"/>
              <a:ext cx="186956" cy="111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12733612" y="8886070"/>
              <a:ext cx="186956" cy="19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2967308" y="9048583"/>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0396650" y="9156738"/>
              <a:ext cx="186956" cy="780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0630346" y="9129699"/>
              <a:ext cx="186956" cy="3484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0864042" y="9083984"/>
              <a:ext cx="186956" cy="805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1097738" y="9090395"/>
              <a:ext cx="186956" cy="7414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1331434" y="9089002"/>
              <a:ext cx="186956" cy="7554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1565131" y="9063356"/>
              <a:ext cx="186956" cy="10118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11798827" y="8960776"/>
              <a:ext cx="186956" cy="2037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12032523" y="8819170"/>
              <a:ext cx="186956" cy="34537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12266219" y="8708506"/>
              <a:ext cx="186956" cy="45603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12499915" y="8651640"/>
              <a:ext cx="186956" cy="5129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12733612" y="8888022"/>
              <a:ext cx="186956" cy="27652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12967308" y="9049419"/>
              <a:ext cx="186956" cy="1151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9" name="pg278"/>
            <p:cNvSpPr/>
            <p:nvPr/>
          </p:nvSpPr>
          <p:spPr>
            <a:xfrm>
              <a:off x="10974535"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80" name="tx279"/>
            <p:cNvSpPr/>
            <p:nvPr/>
          </p:nvSpPr>
          <p:spPr>
            <a:xfrm>
              <a:off x="11130638"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8,897 cases</a:t>
              </a:r>
            </a:p>
          </p:txBody>
        </p:sp>
        <p:sp>
          <p:nvSpPr>
            <p:cNvPr id="281" name="pl280"/>
            <p:cNvSpPr/>
            <p:nvPr/>
          </p:nvSpPr>
          <p:spPr>
            <a:xfrm>
              <a:off x="13154265"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82" name="pl281"/>
            <p:cNvSpPr/>
            <p:nvPr/>
          </p:nvSpPr>
          <p:spPr>
            <a:xfrm>
              <a:off x="13154265"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83" name="pl282"/>
            <p:cNvSpPr/>
            <p:nvPr/>
          </p:nvSpPr>
          <p:spPr>
            <a:xfrm>
              <a:off x="13154265"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84" name="pl283"/>
            <p:cNvSpPr/>
            <p:nvPr/>
          </p:nvSpPr>
          <p:spPr>
            <a:xfrm>
              <a:off x="13154265"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85" name="pl284"/>
            <p:cNvSpPr/>
            <p:nvPr/>
          </p:nvSpPr>
          <p:spPr>
            <a:xfrm>
              <a:off x="13154265"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286" name="pl285"/>
            <p:cNvSpPr/>
            <p:nvPr/>
          </p:nvSpPr>
          <p:spPr>
            <a:xfrm>
              <a:off x="13154265"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87" name="pl286"/>
            <p:cNvSpPr/>
            <p:nvPr/>
          </p:nvSpPr>
          <p:spPr>
            <a:xfrm>
              <a:off x="13154265"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88" name="pl287"/>
            <p:cNvSpPr/>
            <p:nvPr/>
          </p:nvSpPr>
          <p:spPr>
            <a:xfrm>
              <a:off x="13154265"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89" name="pl288"/>
            <p:cNvSpPr/>
            <p:nvPr/>
          </p:nvSpPr>
          <p:spPr>
            <a:xfrm>
              <a:off x="13154265"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90" name="pl289"/>
            <p:cNvSpPr/>
            <p:nvPr/>
          </p:nvSpPr>
          <p:spPr>
            <a:xfrm>
              <a:off x="13154265"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291" name="rc290"/>
            <p:cNvSpPr/>
            <p:nvPr/>
          </p:nvSpPr>
          <p:spPr>
            <a:xfrm>
              <a:off x="13294482" y="9117434"/>
              <a:ext cx="186956" cy="8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3528179" y="9128306"/>
              <a:ext cx="186956" cy="11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3761875" y="9115483"/>
              <a:ext cx="186956" cy="8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3995571" y="9132208"/>
              <a:ext cx="186956" cy="44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5" name="rc294"/>
            <p:cNvSpPr/>
            <p:nvPr/>
          </p:nvSpPr>
          <p:spPr>
            <a:xfrm>
              <a:off x="14229267" y="9135832"/>
              <a:ext cx="186956" cy="36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4462963" y="9141686"/>
              <a:ext cx="186956" cy="16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4696660" y="9148654"/>
              <a:ext cx="186956" cy="16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4930356" y="9156460"/>
              <a:ext cx="186956" cy="16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5164052" y="9152278"/>
              <a:ext cx="186956" cy="557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5397748" y="9151163"/>
              <a:ext cx="186956" cy="33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15631444" y="9148097"/>
              <a:ext cx="186956" cy="50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15865141" y="9126633"/>
              <a:ext cx="186956" cy="696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13761875" y="9116319"/>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14229267" y="9139456"/>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14462963" y="9143358"/>
              <a:ext cx="186956" cy="5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5397748" y="9154508"/>
              <a:ext cx="186956" cy="8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5865141" y="9133602"/>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3294482" y="9118271"/>
              <a:ext cx="186956" cy="2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13528179" y="9129421"/>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13995571" y="9136668"/>
              <a:ext cx="186956" cy="5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14229267" y="9139734"/>
              <a:ext cx="186956" cy="250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14462963" y="9143916"/>
              <a:ext cx="186956" cy="41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14696660" y="9150327"/>
              <a:ext cx="186956" cy="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14930356" y="9158132"/>
              <a:ext cx="186956" cy="2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15164052" y="9157853"/>
              <a:ext cx="186956" cy="16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15397748" y="9155344"/>
              <a:ext cx="186956" cy="11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15631444" y="9153114"/>
              <a:ext cx="186956" cy="1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5865141" y="9133881"/>
              <a:ext cx="186956" cy="724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4696660" y="9151442"/>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5865141" y="9141128"/>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13294482" y="9118549"/>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13528179" y="9129978"/>
              <a:ext cx="186956" cy="19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13761875" y="9116877"/>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13995571" y="9137226"/>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5" name="rc324"/>
            <p:cNvSpPr/>
            <p:nvPr/>
          </p:nvSpPr>
          <p:spPr>
            <a:xfrm>
              <a:off x="14229267" y="9142243"/>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6" name="rc325"/>
            <p:cNvSpPr/>
            <p:nvPr/>
          </p:nvSpPr>
          <p:spPr>
            <a:xfrm>
              <a:off x="14462963" y="9148097"/>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7" name="rc326"/>
            <p:cNvSpPr/>
            <p:nvPr/>
          </p:nvSpPr>
          <p:spPr>
            <a:xfrm>
              <a:off x="14696660" y="9151721"/>
              <a:ext cx="186956" cy="139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8" name="rc327"/>
            <p:cNvSpPr/>
            <p:nvPr/>
          </p:nvSpPr>
          <p:spPr>
            <a:xfrm>
              <a:off x="14930356" y="9158411"/>
              <a:ext cx="186956" cy="2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9" name="rc328"/>
            <p:cNvSpPr/>
            <p:nvPr/>
          </p:nvSpPr>
          <p:spPr>
            <a:xfrm>
              <a:off x="13294482" y="9119386"/>
              <a:ext cx="186956" cy="451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0" name="rc329"/>
            <p:cNvSpPr/>
            <p:nvPr/>
          </p:nvSpPr>
          <p:spPr>
            <a:xfrm>
              <a:off x="13528179" y="9131929"/>
              <a:ext cx="186956" cy="3261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1" name="rc330"/>
            <p:cNvSpPr/>
            <p:nvPr/>
          </p:nvSpPr>
          <p:spPr>
            <a:xfrm>
              <a:off x="13761875" y="9117713"/>
              <a:ext cx="186956" cy="468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2" name="rc331"/>
            <p:cNvSpPr/>
            <p:nvPr/>
          </p:nvSpPr>
          <p:spPr>
            <a:xfrm>
              <a:off x="13995571" y="9137783"/>
              <a:ext cx="186956" cy="2676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3" name="rc332"/>
            <p:cNvSpPr/>
            <p:nvPr/>
          </p:nvSpPr>
          <p:spPr>
            <a:xfrm>
              <a:off x="14229267" y="9142801"/>
              <a:ext cx="186956" cy="2174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4" name="rc333"/>
            <p:cNvSpPr/>
            <p:nvPr/>
          </p:nvSpPr>
          <p:spPr>
            <a:xfrm>
              <a:off x="14462963" y="9148376"/>
              <a:ext cx="186956" cy="161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5" name="rc334"/>
            <p:cNvSpPr/>
            <p:nvPr/>
          </p:nvSpPr>
          <p:spPr>
            <a:xfrm>
              <a:off x="14696660" y="9153114"/>
              <a:ext cx="186956" cy="114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6" name="rc335"/>
            <p:cNvSpPr/>
            <p:nvPr/>
          </p:nvSpPr>
          <p:spPr>
            <a:xfrm>
              <a:off x="14930356" y="9158690"/>
              <a:ext cx="186956" cy="585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7" name="rc336"/>
            <p:cNvSpPr/>
            <p:nvPr/>
          </p:nvSpPr>
          <p:spPr>
            <a:xfrm>
              <a:off x="15164052" y="9159526"/>
              <a:ext cx="186956" cy="501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8" name="rc337"/>
            <p:cNvSpPr/>
            <p:nvPr/>
          </p:nvSpPr>
          <p:spPr>
            <a:xfrm>
              <a:off x="15397748" y="9156460"/>
              <a:ext cx="186956" cy="80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39" name="rc338"/>
            <p:cNvSpPr/>
            <p:nvPr/>
          </p:nvSpPr>
          <p:spPr>
            <a:xfrm>
              <a:off x="15631444" y="9154508"/>
              <a:ext cx="186956" cy="1003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15865141" y="9141407"/>
              <a:ext cx="186956" cy="231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1" name="pg340"/>
            <p:cNvSpPr/>
            <p:nvPr/>
          </p:nvSpPr>
          <p:spPr>
            <a:xfrm>
              <a:off x="13872368"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42" name="tx341"/>
            <p:cNvSpPr/>
            <p:nvPr/>
          </p:nvSpPr>
          <p:spPr>
            <a:xfrm>
              <a:off x="14028471"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1,149 cases</a:t>
              </a:r>
            </a:p>
          </p:txBody>
        </p:sp>
        <p:sp>
          <p:nvSpPr>
            <p:cNvPr id="343" name="pl342"/>
            <p:cNvSpPr/>
            <p:nvPr/>
          </p:nvSpPr>
          <p:spPr>
            <a:xfrm>
              <a:off x="16052098" y="8467664"/>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44" name="pl343"/>
            <p:cNvSpPr/>
            <p:nvPr/>
          </p:nvSpPr>
          <p:spPr>
            <a:xfrm>
              <a:off x="16052098" y="7073906"/>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45" name="pl344"/>
            <p:cNvSpPr/>
            <p:nvPr/>
          </p:nvSpPr>
          <p:spPr>
            <a:xfrm>
              <a:off x="16052098" y="5680149"/>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46" name="pl345"/>
            <p:cNvSpPr/>
            <p:nvPr/>
          </p:nvSpPr>
          <p:spPr>
            <a:xfrm>
              <a:off x="16052098" y="4286391"/>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47" name="pl346"/>
            <p:cNvSpPr/>
            <p:nvPr/>
          </p:nvSpPr>
          <p:spPr>
            <a:xfrm>
              <a:off x="16052098" y="289263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48" name="pl347"/>
            <p:cNvSpPr/>
            <p:nvPr/>
          </p:nvSpPr>
          <p:spPr>
            <a:xfrm>
              <a:off x="16052098"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49" name="pl348"/>
            <p:cNvSpPr/>
            <p:nvPr/>
          </p:nvSpPr>
          <p:spPr>
            <a:xfrm>
              <a:off x="16052098" y="7770785"/>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50" name="pl349"/>
            <p:cNvSpPr/>
            <p:nvPr/>
          </p:nvSpPr>
          <p:spPr>
            <a:xfrm>
              <a:off x="16052098" y="6377028"/>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51" name="pl350"/>
            <p:cNvSpPr/>
            <p:nvPr/>
          </p:nvSpPr>
          <p:spPr>
            <a:xfrm>
              <a:off x="16052098" y="4983270"/>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52" name="pl351"/>
            <p:cNvSpPr/>
            <p:nvPr/>
          </p:nvSpPr>
          <p:spPr>
            <a:xfrm>
              <a:off x="16052098" y="35895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53" name="rc352"/>
            <p:cNvSpPr/>
            <p:nvPr/>
          </p:nvSpPr>
          <p:spPr>
            <a:xfrm>
              <a:off x="16192315" y="9113811"/>
              <a:ext cx="186956" cy="242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6426012" y="9053043"/>
              <a:ext cx="186956" cy="8836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6659708" y="7769949"/>
              <a:ext cx="186956" cy="132853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6893404" y="2865036"/>
              <a:ext cx="186956" cy="62560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7" name="rc356"/>
            <p:cNvSpPr/>
            <p:nvPr/>
          </p:nvSpPr>
          <p:spPr>
            <a:xfrm>
              <a:off x="17127100" y="5007521"/>
              <a:ext cx="186956" cy="40519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8" name="rc357"/>
            <p:cNvSpPr/>
            <p:nvPr/>
          </p:nvSpPr>
          <p:spPr>
            <a:xfrm>
              <a:off x="17360796" y="8948511"/>
              <a:ext cx="186956" cy="1758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9" name="rc358"/>
            <p:cNvSpPr/>
            <p:nvPr/>
          </p:nvSpPr>
          <p:spPr>
            <a:xfrm>
              <a:off x="16192315" y="9138062"/>
              <a:ext cx="186956" cy="2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0" name="rc359"/>
            <p:cNvSpPr/>
            <p:nvPr/>
          </p:nvSpPr>
          <p:spPr>
            <a:xfrm>
              <a:off x="16426012" y="9141407"/>
              <a:ext cx="186956" cy="8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1" name="rc360"/>
            <p:cNvSpPr/>
            <p:nvPr/>
          </p:nvSpPr>
          <p:spPr>
            <a:xfrm>
              <a:off x="16659708" y="9098479"/>
              <a:ext cx="186956" cy="111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2" name="rc361"/>
            <p:cNvSpPr/>
            <p:nvPr/>
          </p:nvSpPr>
          <p:spPr>
            <a:xfrm>
              <a:off x="17127100" y="9059454"/>
              <a:ext cx="186956" cy="195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3" name="rc362"/>
            <p:cNvSpPr/>
            <p:nvPr/>
          </p:nvSpPr>
          <p:spPr>
            <a:xfrm>
              <a:off x="17360796" y="9124403"/>
              <a:ext cx="186956" cy="16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4" name="rc363"/>
            <p:cNvSpPr/>
            <p:nvPr/>
          </p:nvSpPr>
          <p:spPr>
            <a:xfrm>
              <a:off x="16192315" y="9138341"/>
              <a:ext cx="186956" cy="1616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5" name="rc364"/>
            <p:cNvSpPr/>
            <p:nvPr/>
          </p:nvSpPr>
          <p:spPr>
            <a:xfrm>
              <a:off x="16426012" y="9142243"/>
              <a:ext cx="186956" cy="111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6" name="rc365"/>
            <p:cNvSpPr/>
            <p:nvPr/>
          </p:nvSpPr>
          <p:spPr>
            <a:xfrm>
              <a:off x="16659708" y="9099594"/>
              <a:ext cx="186956" cy="5073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7" name="rc366"/>
            <p:cNvSpPr/>
            <p:nvPr/>
          </p:nvSpPr>
          <p:spPr>
            <a:xfrm>
              <a:off x="16893404" y="9121058"/>
              <a:ext cx="186956" cy="3094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8" name="rc367"/>
            <p:cNvSpPr/>
            <p:nvPr/>
          </p:nvSpPr>
          <p:spPr>
            <a:xfrm>
              <a:off x="17127100" y="9061405"/>
              <a:ext cx="186956" cy="8223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9" name="rc368"/>
            <p:cNvSpPr/>
            <p:nvPr/>
          </p:nvSpPr>
          <p:spPr>
            <a:xfrm>
              <a:off x="17360796" y="9126076"/>
              <a:ext cx="186956" cy="301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0" name="rc369"/>
            <p:cNvSpPr/>
            <p:nvPr/>
          </p:nvSpPr>
          <p:spPr>
            <a:xfrm>
              <a:off x="16192315" y="9154508"/>
              <a:ext cx="186956" cy="13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1" name="rc370"/>
            <p:cNvSpPr/>
            <p:nvPr/>
          </p:nvSpPr>
          <p:spPr>
            <a:xfrm>
              <a:off x="16426012" y="9153393"/>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2" name="rc371"/>
            <p:cNvSpPr/>
            <p:nvPr/>
          </p:nvSpPr>
          <p:spPr>
            <a:xfrm>
              <a:off x="16659708" y="9150327"/>
              <a:ext cx="186956" cy="2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3" name="rc372"/>
            <p:cNvSpPr/>
            <p:nvPr/>
          </p:nvSpPr>
          <p:spPr>
            <a:xfrm>
              <a:off x="16893404" y="9151999"/>
              <a:ext cx="186956" cy="41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4" name="rc373"/>
            <p:cNvSpPr/>
            <p:nvPr/>
          </p:nvSpPr>
          <p:spPr>
            <a:xfrm>
              <a:off x="17127100" y="9143637"/>
              <a:ext cx="186956" cy="133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5" name="rc374"/>
            <p:cNvSpPr/>
            <p:nvPr/>
          </p:nvSpPr>
          <p:spPr>
            <a:xfrm>
              <a:off x="16192315" y="9155902"/>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76" name="rc375"/>
            <p:cNvSpPr/>
            <p:nvPr/>
          </p:nvSpPr>
          <p:spPr>
            <a:xfrm>
              <a:off x="16659708" y="9150606"/>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77" name="rc376"/>
            <p:cNvSpPr/>
            <p:nvPr/>
          </p:nvSpPr>
          <p:spPr>
            <a:xfrm>
              <a:off x="16893404" y="9156181"/>
              <a:ext cx="186956" cy="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78" name="rc377"/>
            <p:cNvSpPr/>
            <p:nvPr/>
          </p:nvSpPr>
          <p:spPr>
            <a:xfrm>
              <a:off x="17127100" y="9157017"/>
              <a:ext cx="186956" cy="5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79" name="rc378"/>
            <p:cNvSpPr/>
            <p:nvPr/>
          </p:nvSpPr>
          <p:spPr>
            <a:xfrm>
              <a:off x="16192315" y="9156460"/>
              <a:ext cx="186956" cy="80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0" name="rc379"/>
            <p:cNvSpPr/>
            <p:nvPr/>
          </p:nvSpPr>
          <p:spPr>
            <a:xfrm>
              <a:off x="16426012" y="9153672"/>
              <a:ext cx="186956" cy="1087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1" name="rc380"/>
            <p:cNvSpPr/>
            <p:nvPr/>
          </p:nvSpPr>
          <p:spPr>
            <a:xfrm>
              <a:off x="16659708" y="9151442"/>
              <a:ext cx="186956" cy="1310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2" name="rc381"/>
            <p:cNvSpPr/>
            <p:nvPr/>
          </p:nvSpPr>
          <p:spPr>
            <a:xfrm>
              <a:off x="16893404" y="9157017"/>
              <a:ext cx="186956" cy="752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3" name="rc382"/>
            <p:cNvSpPr/>
            <p:nvPr/>
          </p:nvSpPr>
          <p:spPr>
            <a:xfrm>
              <a:off x="17127100" y="9157575"/>
              <a:ext cx="186956" cy="696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4" name="rc383"/>
            <p:cNvSpPr/>
            <p:nvPr/>
          </p:nvSpPr>
          <p:spPr>
            <a:xfrm>
              <a:off x="17360796" y="9156181"/>
              <a:ext cx="186956" cy="836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85" name="pg384"/>
            <p:cNvSpPr/>
            <p:nvPr/>
          </p:nvSpPr>
          <p:spPr>
            <a:xfrm>
              <a:off x="16740029"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86" name="tx385"/>
            <p:cNvSpPr/>
            <p:nvPr/>
          </p:nvSpPr>
          <p:spPr>
            <a:xfrm>
              <a:off x="16896132"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43,872 cases</a:t>
              </a:r>
            </a:p>
          </p:txBody>
        </p:sp>
        <p:sp>
          <p:nvSpPr>
            <p:cNvPr id="387" name="tx386"/>
            <p:cNvSpPr/>
            <p:nvPr/>
          </p:nvSpPr>
          <p:spPr>
            <a:xfrm>
              <a:off x="272932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388" name="tx387"/>
            <p:cNvSpPr/>
            <p:nvPr/>
          </p:nvSpPr>
          <p:spPr>
            <a:xfrm>
              <a:off x="562715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89" name="tx388"/>
            <p:cNvSpPr/>
            <p:nvPr/>
          </p:nvSpPr>
          <p:spPr>
            <a:xfrm>
              <a:off x="852499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90" name="tx389"/>
            <p:cNvSpPr/>
            <p:nvPr/>
          </p:nvSpPr>
          <p:spPr>
            <a:xfrm>
              <a:off x="114228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91" name="tx390"/>
            <p:cNvSpPr/>
            <p:nvPr/>
          </p:nvSpPr>
          <p:spPr>
            <a:xfrm>
              <a:off x="1432065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92" name="tx391"/>
            <p:cNvSpPr/>
            <p:nvPr/>
          </p:nvSpPr>
          <p:spPr>
            <a:xfrm>
              <a:off x="1721848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93" name="pl392"/>
            <p:cNvSpPr/>
            <p:nvPr/>
          </p:nvSpPr>
          <p:spPr>
            <a:xfrm>
              <a:off x="1562933"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394" name="pl393"/>
            <p:cNvSpPr/>
            <p:nvPr/>
          </p:nvSpPr>
          <p:spPr>
            <a:xfrm>
              <a:off x="1796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20303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22640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2497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27314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296511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31988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343250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36661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38998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41335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43672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tx405"/>
            <p:cNvSpPr/>
            <p:nvPr/>
          </p:nvSpPr>
          <p:spPr>
            <a:xfrm rot="-5400000">
              <a:off x="165221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07" name="tx406"/>
            <p:cNvSpPr/>
            <p:nvPr/>
          </p:nvSpPr>
          <p:spPr>
            <a:xfrm rot="-5400000">
              <a:off x="1876096"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08" name="tx407"/>
            <p:cNvSpPr/>
            <p:nvPr/>
          </p:nvSpPr>
          <p:spPr>
            <a:xfrm rot="-5400000">
              <a:off x="210987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09" name="tx408"/>
            <p:cNvSpPr/>
            <p:nvPr/>
          </p:nvSpPr>
          <p:spPr>
            <a:xfrm rot="-5400000">
              <a:off x="234170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10" name="tx409"/>
            <p:cNvSpPr/>
            <p:nvPr/>
          </p:nvSpPr>
          <p:spPr>
            <a:xfrm rot="-5400000">
              <a:off x="254475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11" name="tx410"/>
            <p:cNvSpPr/>
            <p:nvPr/>
          </p:nvSpPr>
          <p:spPr>
            <a:xfrm rot="-5400000">
              <a:off x="2820691"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12" name="tx411"/>
            <p:cNvSpPr/>
            <p:nvPr/>
          </p:nvSpPr>
          <p:spPr>
            <a:xfrm rot="-5400000">
              <a:off x="308407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13" name="tx412"/>
            <p:cNvSpPr/>
            <p:nvPr/>
          </p:nvSpPr>
          <p:spPr>
            <a:xfrm rot="-5400000">
              <a:off x="3255614"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14" name="tx413"/>
            <p:cNvSpPr/>
            <p:nvPr/>
          </p:nvSpPr>
          <p:spPr>
            <a:xfrm rot="-5400000">
              <a:off x="348926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15" name="tx414"/>
            <p:cNvSpPr/>
            <p:nvPr/>
          </p:nvSpPr>
          <p:spPr>
            <a:xfrm rot="-5400000">
              <a:off x="3759383"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16" name="tx415"/>
            <p:cNvSpPr/>
            <p:nvPr/>
          </p:nvSpPr>
          <p:spPr>
            <a:xfrm rot="-5400000">
              <a:off x="397445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17" name="tx416"/>
            <p:cNvSpPr/>
            <p:nvPr/>
          </p:nvSpPr>
          <p:spPr>
            <a:xfrm rot="-5400000">
              <a:off x="420815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18" name="pl417"/>
            <p:cNvSpPr/>
            <p:nvPr/>
          </p:nvSpPr>
          <p:spPr>
            <a:xfrm>
              <a:off x="4460766"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19" name="pl418"/>
            <p:cNvSpPr/>
            <p:nvPr/>
          </p:nvSpPr>
          <p:spPr>
            <a:xfrm>
              <a:off x="469446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419"/>
            <p:cNvSpPr/>
            <p:nvPr/>
          </p:nvSpPr>
          <p:spPr>
            <a:xfrm>
              <a:off x="49281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420"/>
            <p:cNvSpPr/>
            <p:nvPr/>
          </p:nvSpPr>
          <p:spPr>
            <a:xfrm>
              <a:off x="516185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421"/>
            <p:cNvSpPr/>
            <p:nvPr/>
          </p:nvSpPr>
          <p:spPr>
            <a:xfrm>
              <a:off x="53955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22"/>
            <p:cNvSpPr/>
            <p:nvPr/>
          </p:nvSpPr>
          <p:spPr>
            <a:xfrm>
              <a:off x="56292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23"/>
            <p:cNvSpPr/>
            <p:nvPr/>
          </p:nvSpPr>
          <p:spPr>
            <a:xfrm>
              <a:off x="58629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24"/>
            <p:cNvSpPr/>
            <p:nvPr/>
          </p:nvSpPr>
          <p:spPr>
            <a:xfrm>
              <a:off x="60966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25"/>
            <p:cNvSpPr/>
            <p:nvPr/>
          </p:nvSpPr>
          <p:spPr>
            <a:xfrm>
              <a:off x="63303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65640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427"/>
            <p:cNvSpPr/>
            <p:nvPr/>
          </p:nvSpPr>
          <p:spPr>
            <a:xfrm>
              <a:off x="67977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428"/>
            <p:cNvSpPr/>
            <p:nvPr/>
          </p:nvSpPr>
          <p:spPr>
            <a:xfrm>
              <a:off x="70314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429"/>
            <p:cNvSpPr/>
            <p:nvPr/>
          </p:nvSpPr>
          <p:spPr>
            <a:xfrm>
              <a:off x="72651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tx430"/>
            <p:cNvSpPr/>
            <p:nvPr/>
          </p:nvSpPr>
          <p:spPr>
            <a:xfrm rot="-5400000">
              <a:off x="455004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32" name="tx431"/>
            <p:cNvSpPr/>
            <p:nvPr/>
          </p:nvSpPr>
          <p:spPr>
            <a:xfrm rot="-5400000">
              <a:off x="477392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33" name="tx432"/>
            <p:cNvSpPr/>
            <p:nvPr/>
          </p:nvSpPr>
          <p:spPr>
            <a:xfrm rot="-5400000">
              <a:off x="500771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34" name="tx433"/>
            <p:cNvSpPr/>
            <p:nvPr/>
          </p:nvSpPr>
          <p:spPr>
            <a:xfrm rot="-5400000">
              <a:off x="523954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35" name="tx434"/>
            <p:cNvSpPr/>
            <p:nvPr/>
          </p:nvSpPr>
          <p:spPr>
            <a:xfrm rot="-5400000">
              <a:off x="5442592"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36" name="tx435"/>
            <p:cNvSpPr/>
            <p:nvPr/>
          </p:nvSpPr>
          <p:spPr>
            <a:xfrm rot="-5400000">
              <a:off x="571852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37" name="tx436"/>
            <p:cNvSpPr/>
            <p:nvPr/>
          </p:nvSpPr>
          <p:spPr>
            <a:xfrm rot="-5400000">
              <a:off x="5981912"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38" name="tx437"/>
            <p:cNvSpPr/>
            <p:nvPr/>
          </p:nvSpPr>
          <p:spPr>
            <a:xfrm rot="-5400000">
              <a:off x="6153447"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39" name="tx438"/>
            <p:cNvSpPr/>
            <p:nvPr/>
          </p:nvSpPr>
          <p:spPr>
            <a:xfrm rot="-5400000">
              <a:off x="638710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40" name="tx439"/>
            <p:cNvSpPr/>
            <p:nvPr/>
          </p:nvSpPr>
          <p:spPr>
            <a:xfrm rot="-5400000">
              <a:off x="665721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41" name="tx440"/>
            <p:cNvSpPr/>
            <p:nvPr/>
          </p:nvSpPr>
          <p:spPr>
            <a:xfrm rot="-5400000">
              <a:off x="687229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42" name="tx441"/>
            <p:cNvSpPr/>
            <p:nvPr/>
          </p:nvSpPr>
          <p:spPr>
            <a:xfrm rot="-5400000">
              <a:off x="710598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43" name="pl442"/>
            <p:cNvSpPr/>
            <p:nvPr/>
          </p:nvSpPr>
          <p:spPr>
            <a:xfrm>
              <a:off x="7358599"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44" name="pl443"/>
            <p:cNvSpPr/>
            <p:nvPr/>
          </p:nvSpPr>
          <p:spPr>
            <a:xfrm>
              <a:off x="75922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5" name="pl444"/>
            <p:cNvSpPr/>
            <p:nvPr/>
          </p:nvSpPr>
          <p:spPr>
            <a:xfrm>
              <a:off x="78259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6" name="pl445"/>
            <p:cNvSpPr/>
            <p:nvPr/>
          </p:nvSpPr>
          <p:spPr>
            <a:xfrm>
              <a:off x="80596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7" name="pl446"/>
            <p:cNvSpPr/>
            <p:nvPr/>
          </p:nvSpPr>
          <p:spPr>
            <a:xfrm>
              <a:off x="82933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8" name="pl447"/>
            <p:cNvSpPr/>
            <p:nvPr/>
          </p:nvSpPr>
          <p:spPr>
            <a:xfrm>
              <a:off x="852708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9" name="pl448"/>
            <p:cNvSpPr/>
            <p:nvPr/>
          </p:nvSpPr>
          <p:spPr>
            <a:xfrm>
              <a:off x="87607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0" name="pl449"/>
            <p:cNvSpPr/>
            <p:nvPr/>
          </p:nvSpPr>
          <p:spPr>
            <a:xfrm>
              <a:off x="899447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1" name="pl450"/>
            <p:cNvSpPr/>
            <p:nvPr/>
          </p:nvSpPr>
          <p:spPr>
            <a:xfrm>
              <a:off x="92281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2" name="pl451"/>
            <p:cNvSpPr/>
            <p:nvPr/>
          </p:nvSpPr>
          <p:spPr>
            <a:xfrm>
              <a:off x="946186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3" name="pl452"/>
            <p:cNvSpPr/>
            <p:nvPr/>
          </p:nvSpPr>
          <p:spPr>
            <a:xfrm>
              <a:off x="96955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4" name="pl453"/>
            <p:cNvSpPr/>
            <p:nvPr/>
          </p:nvSpPr>
          <p:spPr>
            <a:xfrm>
              <a:off x="99292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5" name="pl454"/>
            <p:cNvSpPr/>
            <p:nvPr/>
          </p:nvSpPr>
          <p:spPr>
            <a:xfrm>
              <a:off x="101629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6" name="tx455"/>
            <p:cNvSpPr/>
            <p:nvPr/>
          </p:nvSpPr>
          <p:spPr>
            <a:xfrm rot="-5400000">
              <a:off x="744787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57" name="tx456"/>
            <p:cNvSpPr/>
            <p:nvPr/>
          </p:nvSpPr>
          <p:spPr>
            <a:xfrm rot="-5400000">
              <a:off x="767176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58" name="tx457"/>
            <p:cNvSpPr/>
            <p:nvPr/>
          </p:nvSpPr>
          <p:spPr>
            <a:xfrm rot="-5400000">
              <a:off x="7905545"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59" name="tx458"/>
            <p:cNvSpPr/>
            <p:nvPr/>
          </p:nvSpPr>
          <p:spPr>
            <a:xfrm rot="-5400000">
              <a:off x="81373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60" name="tx459"/>
            <p:cNvSpPr/>
            <p:nvPr/>
          </p:nvSpPr>
          <p:spPr>
            <a:xfrm rot="-5400000">
              <a:off x="8340425"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61" name="tx460"/>
            <p:cNvSpPr/>
            <p:nvPr/>
          </p:nvSpPr>
          <p:spPr>
            <a:xfrm rot="-5400000">
              <a:off x="861635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62" name="tx461"/>
            <p:cNvSpPr/>
            <p:nvPr/>
          </p:nvSpPr>
          <p:spPr>
            <a:xfrm rot="-5400000">
              <a:off x="887974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63" name="tx462"/>
            <p:cNvSpPr/>
            <p:nvPr/>
          </p:nvSpPr>
          <p:spPr>
            <a:xfrm rot="-5400000">
              <a:off x="905128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64" name="tx463"/>
            <p:cNvSpPr/>
            <p:nvPr/>
          </p:nvSpPr>
          <p:spPr>
            <a:xfrm rot="-5400000">
              <a:off x="9284933"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65" name="tx464"/>
            <p:cNvSpPr/>
            <p:nvPr/>
          </p:nvSpPr>
          <p:spPr>
            <a:xfrm rot="-5400000">
              <a:off x="955504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66" name="tx465"/>
            <p:cNvSpPr/>
            <p:nvPr/>
          </p:nvSpPr>
          <p:spPr>
            <a:xfrm rot="-5400000">
              <a:off x="97701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67" name="tx466"/>
            <p:cNvSpPr/>
            <p:nvPr/>
          </p:nvSpPr>
          <p:spPr>
            <a:xfrm rot="-5400000">
              <a:off x="1000381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68" name="pl467"/>
            <p:cNvSpPr/>
            <p:nvPr/>
          </p:nvSpPr>
          <p:spPr>
            <a:xfrm>
              <a:off x="10256432"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69" name="pl468"/>
            <p:cNvSpPr/>
            <p:nvPr/>
          </p:nvSpPr>
          <p:spPr>
            <a:xfrm>
              <a:off x="104901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0" name="pl469"/>
            <p:cNvSpPr/>
            <p:nvPr/>
          </p:nvSpPr>
          <p:spPr>
            <a:xfrm>
              <a:off x="107238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1" name="pl470"/>
            <p:cNvSpPr/>
            <p:nvPr/>
          </p:nvSpPr>
          <p:spPr>
            <a:xfrm>
              <a:off x="109575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2" name="pl471"/>
            <p:cNvSpPr/>
            <p:nvPr/>
          </p:nvSpPr>
          <p:spPr>
            <a:xfrm>
              <a:off x="111912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3" name="pl472"/>
            <p:cNvSpPr/>
            <p:nvPr/>
          </p:nvSpPr>
          <p:spPr>
            <a:xfrm>
              <a:off x="114249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4" name="pl473"/>
            <p:cNvSpPr/>
            <p:nvPr/>
          </p:nvSpPr>
          <p:spPr>
            <a:xfrm>
              <a:off x="116586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5" name="pl474"/>
            <p:cNvSpPr/>
            <p:nvPr/>
          </p:nvSpPr>
          <p:spPr>
            <a:xfrm>
              <a:off x="1189230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6" name="pl475"/>
            <p:cNvSpPr/>
            <p:nvPr/>
          </p:nvSpPr>
          <p:spPr>
            <a:xfrm>
              <a:off x="121260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7" name="pl476"/>
            <p:cNvSpPr/>
            <p:nvPr/>
          </p:nvSpPr>
          <p:spPr>
            <a:xfrm>
              <a:off x="1235969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8" name="pl477"/>
            <p:cNvSpPr/>
            <p:nvPr/>
          </p:nvSpPr>
          <p:spPr>
            <a:xfrm>
              <a:off x="125933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9" name="pl478"/>
            <p:cNvSpPr/>
            <p:nvPr/>
          </p:nvSpPr>
          <p:spPr>
            <a:xfrm>
              <a:off x="128270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0" name="pl479"/>
            <p:cNvSpPr/>
            <p:nvPr/>
          </p:nvSpPr>
          <p:spPr>
            <a:xfrm>
              <a:off x="130607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tx480"/>
            <p:cNvSpPr/>
            <p:nvPr/>
          </p:nvSpPr>
          <p:spPr>
            <a:xfrm rot="-5400000">
              <a:off x="1034570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82" name="tx481"/>
            <p:cNvSpPr/>
            <p:nvPr/>
          </p:nvSpPr>
          <p:spPr>
            <a:xfrm rot="-5400000">
              <a:off x="10569595"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83" name="tx482"/>
            <p:cNvSpPr/>
            <p:nvPr/>
          </p:nvSpPr>
          <p:spPr>
            <a:xfrm rot="-5400000">
              <a:off x="1080337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84" name="tx483"/>
            <p:cNvSpPr/>
            <p:nvPr/>
          </p:nvSpPr>
          <p:spPr>
            <a:xfrm rot="-5400000">
              <a:off x="110352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85" name="tx484"/>
            <p:cNvSpPr/>
            <p:nvPr/>
          </p:nvSpPr>
          <p:spPr>
            <a:xfrm rot="-5400000">
              <a:off x="1123825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86" name="tx485"/>
            <p:cNvSpPr/>
            <p:nvPr/>
          </p:nvSpPr>
          <p:spPr>
            <a:xfrm rot="-5400000">
              <a:off x="1151419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87" name="tx486"/>
            <p:cNvSpPr/>
            <p:nvPr/>
          </p:nvSpPr>
          <p:spPr>
            <a:xfrm rot="-5400000">
              <a:off x="11777577"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88" name="tx487"/>
            <p:cNvSpPr/>
            <p:nvPr/>
          </p:nvSpPr>
          <p:spPr>
            <a:xfrm rot="-5400000">
              <a:off x="1194911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89" name="tx488"/>
            <p:cNvSpPr/>
            <p:nvPr/>
          </p:nvSpPr>
          <p:spPr>
            <a:xfrm rot="-5400000">
              <a:off x="12182766"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90" name="tx489"/>
            <p:cNvSpPr/>
            <p:nvPr/>
          </p:nvSpPr>
          <p:spPr>
            <a:xfrm rot="-5400000">
              <a:off x="1245288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91" name="tx490"/>
            <p:cNvSpPr/>
            <p:nvPr/>
          </p:nvSpPr>
          <p:spPr>
            <a:xfrm rot="-5400000">
              <a:off x="1266795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92" name="tx491"/>
            <p:cNvSpPr/>
            <p:nvPr/>
          </p:nvSpPr>
          <p:spPr>
            <a:xfrm rot="-5400000">
              <a:off x="1290165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93" name="pl492"/>
            <p:cNvSpPr/>
            <p:nvPr/>
          </p:nvSpPr>
          <p:spPr>
            <a:xfrm>
              <a:off x="13154265"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494" name="pl493"/>
            <p:cNvSpPr/>
            <p:nvPr/>
          </p:nvSpPr>
          <p:spPr>
            <a:xfrm>
              <a:off x="133879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494"/>
            <p:cNvSpPr/>
            <p:nvPr/>
          </p:nvSpPr>
          <p:spPr>
            <a:xfrm>
              <a:off x="13621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95"/>
            <p:cNvSpPr/>
            <p:nvPr/>
          </p:nvSpPr>
          <p:spPr>
            <a:xfrm>
              <a:off x="138553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96"/>
            <p:cNvSpPr/>
            <p:nvPr/>
          </p:nvSpPr>
          <p:spPr>
            <a:xfrm>
              <a:off x="1408905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97"/>
            <p:cNvSpPr/>
            <p:nvPr/>
          </p:nvSpPr>
          <p:spPr>
            <a:xfrm>
              <a:off x="14322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98"/>
            <p:cNvSpPr/>
            <p:nvPr/>
          </p:nvSpPr>
          <p:spPr>
            <a:xfrm>
              <a:off x="14556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99"/>
            <p:cNvSpPr/>
            <p:nvPr/>
          </p:nvSpPr>
          <p:spPr>
            <a:xfrm>
              <a:off x="147901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500"/>
            <p:cNvSpPr/>
            <p:nvPr/>
          </p:nvSpPr>
          <p:spPr>
            <a:xfrm>
              <a:off x="150238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501"/>
            <p:cNvSpPr/>
            <p:nvPr/>
          </p:nvSpPr>
          <p:spPr>
            <a:xfrm>
              <a:off x="15257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02"/>
            <p:cNvSpPr/>
            <p:nvPr/>
          </p:nvSpPr>
          <p:spPr>
            <a:xfrm>
              <a:off x="15491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503"/>
            <p:cNvSpPr/>
            <p:nvPr/>
          </p:nvSpPr>
          <p:spPr>
            <a:xfrm>
              <a:off x="157249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504"/>
            <p:cNvSpPr/>
            <p:nvPr/>
          </p:nvSpPr>
          <p:spPr>
            <a:xfrm>
              <a:off x="159586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tx505"/>
            <p:cNvSpPr/>
            <p:nvPr/>
          </p:nvSpPr>
          <p:spPr>
            <a:xfrm rot="-5400000">
              <a:off x="1324354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07" name="tx506"/>
            <p:cNvSpPr/>
            <p:nvPr/>
          </p:nvSpPr>
          <p:spPr>
            <a:xfrm rot="-5400000">
              <a:off x="13467428"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08" name="tx507"/>
            <p:cNvSpPr/>
            <p:nvPr/>
          </p:nvSpPr>
          <p:spPr>
            <a:xfrm rot="-5400000">
              <a:off x="1370121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09" name="tx508"/>
            <p:cNvSpPr/>
            <p:nvPr/>
          </p:nvSpPr>
          <p:spPr>
            <a:xfrm rot="-5400000">
              <a:off x="1393304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10" name="tx509"/>
            <p:cNvSpPr/>
            <p:nvPr/>
          </p:nvSpPr>
          <p:spPr>
            <a:xfrm rot="-5400000">
              <a:off x="14136090"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11" name="tx510"/>
            <p:cNvSpPr/>
            <p:nvPr/>
          </p:nvSpPr>
          <p:spPr>
            <a:xfrm rot="-5400000">
              <a:off x="1441202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12" name="tx511"/>
            <p:cNvSpPr/>
            <p:nvPr/>
          </p:nvSpPr>
          <p:spPr>
            <a:xfrm rot="-5400000">
              <a:off x="14675410"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13" name="tx512"/>
            <p:cNvSpPr/>
            <p:nvPr/>
          </p:nvSpPr>
          <p:spPr>
            <a:xfrm rot="-5400000">
              <a:off x="14846946"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14" name="tx513"/>
            <p:cNvSpPr/>
            <p:nvPr/>
          </p:nvSpPr>
          <p:spPr>
            <a:xfrm rot="-5400000">
              <a:off x="15080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15" name="tx514"/>
            <p:cNvSpPr/>
            <p:nvPr/>
          </p:nvSpPr>
          <p:spPr>
            <a:xfrm rot="-5400000">
              <a:off x="1535071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16" name="tx515"/>
            <p:cNvSpPr/>
            <p:nvPr/>
          </p:nvSpPr>
          <p:spPr>
            <a:xfrm rot="-5400000">
              <a:off x="1556578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17" name="tx516"/>
            <p:cNvSpPr/>
            <p:nvPr/>
          </p:nvSpPr>
          <p:spPr>
            <a:xfrm rot="-5400000">
              <a:off x="1579948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18" name="pl517"/>
            <p:cNvSpPr/>
            <p:nvPr/>
          </p:nvSpPr>
          <p:spPr>
            <a:xfrm>
              <a:off x="16052098"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519" name="pl518"/>
            <p:cNvSpPr/>
            <p:nvPr/>
          </p:nvSpPr>
          <p:spPr>
            <a:xfrm>
              <a:off x="162857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0" name="pl519"/>
            <p:cNvSpPr/>
            <p:nvPr/>
          </p:nvSpPr>
          <p:spPr>
            <a:xfrm>
              <a:off x="165194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1" name="pl520"/>
            <p:cNvSpPr/>
            <p:nvPr/>
          </p:nvSpPr>
          <p:spPr>
            <a:xfrm>
              <a:off x="167531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2" name="pl521"/>
            <p:cNvSpPr/>
            <p:nvPr/>
          </p:nvSpPr>
          <p:spPr>
            <a:xfrm>
              <a:off x="169868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3" name="pl522"/>
            <p:cNvSpPr/>
            <p:nvPr/>
          </p:nvSpPr>
          <p:spPr>
            <a:xfrm>
              <a:off x="172205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4" name="pl523"/>
            <p:cNvSpPr/>
            <p:nvPr/>
          </p:nvSpPr>
          <p:spPr>
            <a:xfrm>
              <a:off x="1745427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5" name="pl524"/>
            <p:cNvSpPr/>
            <p:nvPr/>
          </p:nvSpPr>
          <p:spPr>
            <a:xfrm>
              <a:off x="176879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6" name="pl525"/>
            <p:cNvSpPr/>
            <p:nvPr/>
          </p:nvSpPr>
          <p:spPr>
            <a:xfrm>
              <a:off x="1792166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7" name="pl526"/>
            <p:cNvSpPr/>
            <p:nvPr/>
          </p:nvSpPr>
          <p:spPr>
            <a:xfrm>
              <a:off x="18155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8" name="pl527"/>
            <p:cNvSpPr/>
            <p:nvPr/>
          </p:nvSpPr>
          <p:spPr>
            <a:xfrm>
              <a:off x="1838906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9" name="pl528"/>
            <p:cNvSpPr/>
            <p:nvPr/>
          </p:nvSpPr>
          <p:spPr>
            <a:xfrm>
              <a:off x="186227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0" name="pl529"/>
            <p:cNvSpPr/>
            <p:nvPr/>
          </p:nvSpPr>
          <p:spPr>
            <a:xfrm>
              <a:off x="188564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1" name="tx530"/>
            <p:cNvSpPr/>
            <p:nvPr/>
          </p:nvSpPr>
          <p:spPr>
            <a:xfrm rot="-5400000">
              <a:off x="161413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32" name="tx531"/>
            <p:cNvSpPr/>
            <p:nvPr/>
          </p:nvSpPr>
          <p:spPr>
            <a:xfrm rot="-5400000">
              <a:off x="16365261"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33" name="tx532"/>
            <p:cNvSpPr/>
            <p:nvPr/>
          </p:nvSpPr>
          <p:spPr>
            <a:xfrm rot="-5400000">
              <a:off x="1659904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34" name="tx533"/>
            <p:cNvSpPr/>
            <p:nvPr/>
          </p:nvSpPr>
          <p:spPr>
            <a:xfrm rot="-5400000">
              <a:off x="16830873"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35" name="tx534"/>
            <p:cNvSpPr/>
            <p:nvPr/>
          </p:nvSpPr>
          <p:spPr>
            <a:xfrm rot="-5400000">
              <a:off x="1703392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36" name="tx535"/>
            <p:cNvSpPr/>
            <p:nvPr/>
          </p:nvSpPr>
          <p:spPr>
            <a:xfrm rot="-5400000">
              <a:off x="1730985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37" name="tx536"/>
            <p:cNvSpPr/>
            <p:nvPr/>
          </p:nvSpPr>
          <p:spPr>
            <a:xfrm rot="-5400000">
              <a:off x="1757324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38" name="tx537"/>
            <p:cNvSpPr/>
            <p:nvPr/>
          </p:nvSpPr>
          <p:spPr>
            <a:xfrm rot="-5400000">
              <a:off x="1774477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39" name="tx538"/>
            <p:cNvSpPr/>
            <p:nvPr/>
          </p:nvSpPr>
          <p:spPr>
            <a:xfrm rot="-5400000">
              <a:off x="179784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40" name="tx539"/>
            <p:cNvSpPr/>
            <p:nvPr/>
          </p:nvSpPr>
          <p:spPr>
            <a:xfrm rot="-5400000">
              <a:off x="1824854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41" name="tx540"/>
            <p:cNvSpPr/>
            <p:nvPr/>
          </p:nvSpPr>
          <p:spPr>
            <a:xfrm rot="-5400000">
              <a:off x="18463621"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42" name="tx541"/>
            <p:cNvSpPr/>
            <p:nvPr/>
          </p:nvSpPr>
          <p:spPr>
            <a:xfrm rot="-5400000">
              <a:off x="186973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43" name="pl542"/>
            <p:cNvSpPr/>
            <p:nvPr/>
          </p:nvSpPr>
          <p:spPr>
            <a:xfrm>
              <a:off x="1562933"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544" name="tx543"/>
            <p:cNvSpPr/>
            <p:nvPr/>
          </p:nvSpPr>
          <p:spPr>
            <a:xfrm>
              <a:off x="1055605" y="9079265"/>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545" name="tx544"/>
            <p:cNvSpPr/>
            <p:nvPr/>
          </p:nvSpPr>
          <p:spPr>
            <a:xfrm>
              <a:off x="864733" y="7655927"/>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5,000</a:t>
              </a:r>
            </a:p>
          </p:txBody>
        </p:sp>
        <p:sp>
          <p:nvSpPr>
            <p:cNvPr id="546" name="tx545"/>
            <p:cNvSpPr/>
            <p:nvPr/>
          </p:nvSpPr>
          <p:spPr>
            <a:xfrm>
              <a:off x="801109" y="6262169"/>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547" name="tx546"/>
            <p:cNvSpPr/>
            <p:nvPr/>
          </p:nvSpPr>
          <p:spPr>
            <a:xfrm>
              <a:off x="801109" y="4868411"/>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15,000</a:t>
              </a:r>
            </a:p>
          </p:txBody>
        </p:sp>
        <p:sp>
          <p:nvSpPr>
            <p:cNvPr id="548" name="tx547"/>
            <p:cNvSpPr/>
            <p:nvPr/>
          </p:nvSpPr>
          <p:spPr>
            <a:xfrm>
              <a:off x="801109" y="3474654"/>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549" name="pl548"/>
            <p:cNvSpPr/>
            <p:nvPr/>
          </p:nvSpPr>
          <p:spPr>
            <a:xfrm>
              <a:off x="1528139"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 name="pl549"/>
            <p:cNvSpPr/>
            <p:nvPr/>
          </p:nvSpPr>
          <p:spPr>
            <a:xfrm>
              <a:off x="1528139" y="77707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 name="pl550"/>
            <p:cNvSpPr/>
            <p:nvPr/>
          </p:nvSpPr>
          <p:spPr>
            <a:xfrm>
              <a:off x="1528139" y="63770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 name="pl551"/>
            <p:cNvSpPr/>
            <p:nvPr/>
          </p:nvSpPr>
          <p:spPr>
            <a:xfrm>
              <a:off x="1528139" y="49832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 name="pl552"/>
            <p:cNvSpPr/>
            <p:nvPr/>
          </p:nvSpPr>
          <p:spPr>
            <a:xfrm>
              <a:off x="1528139" y="3589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4" name="rc553"/>
            <p:cNvSpPr/>
            <p:nvPr/>
          </p:nvSpPr>
          <p:spPr>
            <a:xfrm>
              <a:off x="5449497" y="9702244"/>
              <a:ext cx="9613868" cy="378006"/>
            </a:xfrm>
            <a:prstGeom prst="rect">
              <a:avLst/>
            </a:prstGeom>
            <a:solidFill>
              <a:srgbClr val="FFFFFF">
                <a:alpha val="100000"/>
              </a:srgbClr>
            </a:solidFill>
          </p:spPr>
          <p:txBody>
            <a:bodyPr/>
            <a:lstStyle/>
            <a:p>
              <a:endParaRPr/>
            </a:p>
          </p:txBody>
        </p:sp>
        <p:sp>
          <p:nvSpPr>
            <p:cNvPr id="555" name="rc554"/>
            <p:cNvSpPr/>
            <p:nvPr/>
          </p:nvSpPr>
          <p:spPr>
            <a:xfrm>
              <a:off x="551908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56" name="rc555"/>
            <p:cNvSpPr/>
            <p:nvPr/>
          </p:nvSpPr>
          <p:spPr>
            <a:xfrm>
              <a:off x="5528086"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57" name="rc556"/>
            <p:cNvSpPr/>
            <p:nvPr/>
          </p:nvSpPr>
          <p:spPr>
            <a:xfrm>
              <a:off x="747841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58" name="rc557"/>
            <p:cNvSpPr/>
            <p:nvPr/>
          </p:nvSpPr>
          <p:spPr>
            <a:xfrm>
              <a:off x="7487416" y="9780833"/>
              <a:ext cx="201455"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59" name="rc558"/>
            <p:cNvSpPr/>
            <p:nvPr/>
          </p:nvSpPr>
          <p:spPr>
            <a:xfrm>
              <a:off x="9211230"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60" name="rc559"/>
            <p:cNvSpPr/>
            <p:nvPr/>
          </p:nvSpPr>
          <p:spPr>
            <a:xfrm>
              <a:off x="9220230"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61" name="rc560"/>
            <p:cNvSpPr/>
            <p:nvPr/>
          </p:nvSpPr>
          <p:spPr>
            <a:xfrm>
              <a:off x="1062813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62" name="rc561"/>
            <p:cNvSpPr/>
            <p:nvPr/>
          </p:nvSpPr>
          <p:spPr>
            <a:xfrm>
              <a:off x="10637131"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3" name="rc562"/>
            <p:cNvSpPr/>
            <p:nvPr/>
          </p:nvSpPr>
          <p:spPr>
            <a:xfrm>
              <a:off x="12123911"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64" name="rc563"/>
            <p:cNvSpPr/>
            <p:nvPr/>
          </p:nvSpPr>
          <p:spPr>
            <a:xfrm>
              <a:off x="12132911" y="9780833"/>
              <a:ext cx="201455"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65" name="rc564"/>
            <p:cNvSpPr/>
            <p:nvPr/>
          </p:nvSpPr>
          <p:spPr>
            <a:xfrm>
              <a:off x="13868333"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66" name="rc565"/>
            <p:cNvSpPr/>
            <p:nvPr/>
          </p:nvSpPr>
          <p:spPr>
            <a:xfrm>
              <a:off x="13877333" y="9780833"/>
              <a:ext cx="201456"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7" name="tx566"/>
            <p:cNvSpPr/>
            <p:nvPr/>
          </p:nvSpPr>
          <p:spPr>
            <a:xfrm>
              <a:off x="5865068" y="9801062"/>
              <a:ext cx="1073348"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Bangladesh</a:t>
              </a:r>
            </a:p>
          </p:txBody>
        </p:sp>
        <p:sp>
          <p:nvSpPr>
            <p:cNvPr id="568" name="tx567"/>
            <p:cNvSpPr/>
            <p:nvPr/>
          </p:nvSpPr>
          <p:spPr>
            <a:xfrm>
              <a:off x="7824398" y="9801062"/>
              <a:ext cx="846832"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Myanmar</a:t>
              </a:r>
            </a:p>
          </p:txBody>
        </p:sp>
        <p:sp>
          <p:nvSpPr>
            <p:cNvPr id="569" name="tx568"/>
            <p:cNvSpPr/>
            <p:nvPr/>
          </p:nvSpPr>
          <p:spPr>
            <a:xfrm>
              <a:off x="9557212" y="9803443"/>
              <a:ext cx="530919" cy="185836"/>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Nepal</a:t>
              </a:r>
            </a:p>
          </p:txBody>
        </p:sp>
        <p:sp>
          <p:nvSpPr>
            <p:cNvPr id="570" name="tx569"/>
            <p:cNvSpPr/>
            <p:nvPr/>
          </p:nvSpPr>
          <p:spPr>
            <a:xfrm>
              <a:off x="10974113"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sp>
          <p:nvSpPr>
            <p:cNvPr id="571" name="tx570"/>
            <p:cNvSpPr/>
            <p:nvPr/>
          </p:nvSpPr>
          <p:spPr>
            <a:xfrm>
              <a:off x="12469893" y="9838864"/>
              <a:ext cx="858440"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Sri Lanka</a:t>
              </a:r>
            </a:p>
          </p:txBody>
        </p:sp>
        <p:sp>
          <p:nvSpPr>
            <p:cNvPr id="572" name="tx571"/>
            <p:cNvSpPr/>
            <p:nvPr/>
          </p:nvSpPr>
          <p:spPr>
            <a:xfrm>
              <a:off x="14214315" y="9841444"/>
              <a:ext cx="779462"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Thailand</a:t>
              </a:r>
            </a:p>
          </p:txBody>
        </p:sp>
      </p:grpSp>
      <p:sp>
        <p:nvSpPr>
          <p:cNvPr id="573" name="Content Placeholder 572"/>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483098" y="5297921"/>
            <a:ext cx="11593288" cy="950517"/>
          </a:xfrm>
        </p:spPr>
        <p:txBody>
          <a:bodyPr/>
          <a:lstStyle/>
          <a:p>
            <a:pPr marL="0" marR="0" algn="l">
              <a:lnSpc>
                <a:spcPct val="100000"/>
              </a:lnSpc>
              <a:spcBef>
                <a:spcPts val="0"/>
              </a:spcBef>
              <a:spcAft>
                <a:spcPts val="0"/>
              </a:spcAft>
              <a:buNone/>
            </a:pPr>
            <a:r>
              <a:rPr sz="13000" b="1" i="0" u="none" cap="none">
                <a:solidFill>
                  <a:srgbClr val="FFFFFF">
                    <a:alpha val="100000"/>
                  </a:srgbClr>
                </a:solidFill>
                <a:latin typeface="Poppins"/>
                <a:cs typeface="Poppins"/>
                <a:sym typeface="Poppins"/>
              </a:rPr>
              <a:t>MEASLES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dirty="0">
                <a:solidFill>
                  <a:srgbClr val="000000">
                    <a:alpha val="100000"/>
                  </a:srgbClr>
                </a:solidFill>
                <a:latin typeface="Poppins SemiBold"/>
                <a:cs typeface="Poppins SemiBold"/>
                <a:sym typeface="Poppins SemiBold"/>
              </a:rPr>
              <a:t>Measles cases: Bangladesh</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4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217654" y="2153563"/>
              <a:ext cx="3150710" cy="3131794"/>
            </a:xfrm>
            <a:prstGeom prst="rect">
              <a:avLst/>
            </a:prstGeom>
            <a:solidFill>
              <a:srgbClr val="FFFFFF">
                <a:alpha val="100000"/>
              </a:srgbClr>
            </a:solidFill>
          </p:spPr>
          <p:txBody>
            <a:bodyPr/>
            <a:lstStyle/>
            <a:p>
              <a:endParaRPr/>
            </a:p>
          </p:txBody>
        </p:sp>
        <p:sp>
          <p:nvSpPr>
            <p:cNvPr id="7" name="pl6"/>
            <p:cNvSpPr/>
            <p:nvPr/>
          </p:nvSpPr>
          <p:spPr>
            <a:xfrm>
              <a:off x="2217654" y="475952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217654" y="3707845"/>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217654" y="265617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217654"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217654" y="423368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217654" y="3182007"/>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2256392" y="5283780"/>
              <a:ext cx="232429" cy="157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2256392" y="528378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256392" y="5283254"/>
              <a:ext cx="232429" cy="52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256392" y="5250863"/>
              <a:ext cx="232429" cy="3239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514647" y="5284937"/>
              <a:ext cx="232429" cy="4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514647" y="5284937"/>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514647" y="5284516"/>
              <a:ext cx="232429" cy="4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514647" y="5251599"/>
              <a:ext cx="232429" cy="329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772902" y="5283885"/>
              <a:ext cx="232429" cy="14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772902" y="528388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772902" y="5282413"/>
              <a:ext cx="232429" cy="14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772902" y="5212477"/>
              <a:ext cx="232429" cy="699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3031157" y="5283465"/>
              <a:ext cx="232429"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3031157" y="528346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3031157" y="5281992"/>
              <a:ext cx="232429" cy="14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3031157" y="5233510"/>
              <a:ext cx="232429" cy="484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3289412" y="5284411"/>
              <a:ext cx="232429" cy="9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289412" y="5284411"/>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289412" y="5284411"/>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289412" y="5221416"/>
              <a:ext cx="232429" cy="629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547667" y="5282834"/>
              <a:ext cx="232429" cy="25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547667" y="5282834"/>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547667" y="5282623"/>
              <a:ext cx="232429" cy="2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547667" y="5204905"/>
              <a:ext cx="232429" cy="7771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805922" y="5283570"/>
              <a:ext cx="232429" cy="1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805922" y="528357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805922" y="5282518"/>
              <a:ext cx="232429" cy="10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805922" y="5212582"/>
              <a:ext cx="232429" cy="699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4064177" y="5282308"/>
              <a:ext cx="232429" cy="30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4064177" y="5281151"/>
              <a:ext cx="232429" cy="11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4064177" y="5280415"/>
              <a:ext cx="232429" cy="7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4064177" y="5209427"/>
              <a:ext cx="232429" cy="709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4322432" y="5282308"/>
              <a:ext cx="232429" cy="30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322432" y="5282203"/>
              <a:ext cx="232429" cy="1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322432" y="5282203"/>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322432" y="5234351"/>
              <a:ext cx="232429" cy="478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580687" y="5282518"/>
              <a:ext cx="232429" cy="28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580687" y="5282518"/>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580687" y="5282308"/>
              <a:ext cx="232429" cy="2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580687" y="5234457"/>
              <a:ext cx="232429" cy="478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838942" y="5281992"/>
              <a:ext cx="232429" cy="33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838942" y="5281782"/>
              <a:ext cx="232429" cy="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838942" y="5281467"/>
              <a:ext cx="232429" cy="31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838942" y="5236770"/>
              <a:ext cx="232429" cy="4469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5097197"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5097197" y="528367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5097197" y="5283465"/>
              <a:ext cx="232429" cy="2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5097197" y="5248128"/>
              <a:ext cx="232429" cy="3533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pg60"/>
            <p:cNvSpPr/>
            <p:nvPr/>
          </p:nvSpPr>
          <p:spPr>
            <a:xfrm>
              <a:off x="2868005" y="2153563"/>
              <a:ext cx="1850009" cy="373922"/>
            </a:xfrm>
            <a:custGeom>
              <a:avLst/>
              <a:gdLst/>
              <a:ahLst/>
              <a:cxnLst/>
              <a:rect l="0" t="0" r="0" b="0"/>
              <a:pathLst>
                <a:path w="1850009" h="373922">
                  <a:moveTo>
                    <a:pt x="31220" y="373922"/>
                  </a:moveTo>
                  <a:lnTo>
                    <a:pt x="1818788" y="373922"/>
                  </a:lnTo>
                  <a:lnTo>
                    <a:pt x="1817531" y="373897"/>
                  </a:lnTo>
                  <a:lnTo>
                    <a:pt x="1822551" y="373695"/>
                  </a:lnTo>
                  <a:lnTo>
                    <a:pt x="1827474" y="372690"/>
                  </a:lnTo>
                  <a:lnTo>
                    <a:pt x="1832172" y="370908"/>
                  </a:lnTo>
                  <a:lnTo>
                    <a:pt x="1836523" y="368396"/>
                  </a:lnTo>
                  <a:lnTo>
                    <a:pt x="1840415" y="365218"/>
                  </a:lnTo>
                  <a:lnTo>
                    <a:pt x="1843747" y="361457"/>
                  </a:lnTo>
                  <a:lnTo>
                    <a:pt x="1846433" y="357211"/>
                  </a:lnTo>
                  <a:lnTo>
                    <a:pt x="1848402" y="352588"/>
                  </a:lnTo>
                  <a:lnTo>
                    <a:pt x="1849604" y="347710"/>
                  </a:lnTo>
                  <a:lnTo>
                    <a:pt x="1850009" y="342702"/>
                  </a:lnTo>
                  <a:lnTo>
                    <a:pt x="1850009" y="31220"/>
                  </a:lnTo>
                  <a:lnTo>
                    <a:pt x="1849604" y="26212"/>
                  </a:lnTo>
                  <a:lnTo>
                    <a:pt x="1848402" y="21334"/>
                  </a:lnTo>
                  <a:lnTo>
                    <a:pt x="1846433" y="16711"/>
                  </a:lnTo>
                  <a:lnTo>
                    <a:pt x="1843747" y="12465"/>
                  </a:lnTo>
                  <a:lnTo>
                    <a:pt x="1840415" y="8704"/>
                  </a:lnTo>
                  <a:lnTo>
                    <a:pt x="1836523" y="5526"/>
                  </a:lnTo>
                  <a:lnTo>
                    <a:pt x="1832172" y="3014"/>
                  </a:lnTo>
                  <a:lnTo>
                    <a:pt x="1827474" y="1232"/>
                  </a:lnTo>
                  <a:lnTo>
                    <a:pt x="1822551" y="227"/>
                  </a:lnTo>
                  <a:lnTo>
                    <a:pt x="1818788"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2" name="tx61"/>
            <p:cNvSpPr/>
            <p:nvPr/>
          </p:nvSpPr>
          <p:spPr>
            <a:xfrm>
              <a:off x="2992887" y="2239827"/>
              <a:ext cx="160024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311 case(s)</a:t>
              </a:r>
            </a:p>
          </p:txBody>
        </p:sp>
        <p:sp>
          <p:nvSpPr>
            <p:cNvPr id="63" name="pg62"/>
            <p:cNvSpPr/>
            <p:nvPr/>
          </p:nvSpPr>
          <p:spPr>
            <a:xfrm>
              <a:off x="3138729"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4" name="tx63"/>
            <p:cNvSpPr/>
            <p:nvPr/>
          </p:nvSpPr>
          <p:spPr>
            <a:xfrm>
              <a:off x="3242798"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311 case(s)</a:t>
              </a:r>
            </a:p>
          </p:txBody>
        </p:sp>
        <p:sp>
          <p:nvSpPr>
            <p:cNvPr id="65" name="rc64"/>
            <p:cNvSpPr/>
            <p:nvPr/>
          </p:nvSpPr>
          <p:spPr>
            <a:xfrm>
              <a:off x="2217654" y="2153563"/>
              <a:ext cx="3150710" cy="3131794"/>
            </a:xfrm>
            <a:prstGeom prst="rect">
              <a:avLst/>
            </a:prstGeom>
            <a:ln w="13550" cap="rnd">
              <a:solidFill>
                <a:srgbClr val="333333">
                  <a:alpha val="100000"/>
                </a:srgbClr>
              </a:solidFill>
              <a:prstDash val="solid"/>
              <a:round/>
            </a:ln>
          </p:spPr>
          <p:txBody>
            <a:bodyPr/>
            <a:lstStyle/>
            <a:p>
              <a:endParaRPr/>
            </a:p>
          </p:txBody>
        </p:sp>
        <p:sp>
          <p:nvSpPr>
            <p:cNvPr id="66" name="rc65"/>
            <p:cNvSpPr/>
            <p:nvPr/>
          </p:nvSpPr>
          <p:spPr>
            <a:xfrm>
              <a:off x="5368365" y="2153563"/>
              <a:ext cx="3150710" cy="3131794"/>
            </a:xfrm>
            <a:prstGeom prst="rect">
              <a:avLst/>
            </a:prstGeom>
            <a:solidFill>
              <a:srgbClr val="FFFFFF">
                <a:alpha val="100000"/>
              </a:srgbClr>
            </a:solidFill>
          </p:spPr>
          <p:txBody>
            <a:bodyPr/>
            <a:lstStyle/>
            <a:p>
              <a:endParaRPr/>
            </a:p>
          </p:txBody>
        </p:sp>
        <p:sp>
          <p:nvSpPr>
            <p:cNvPr id="67" name="pl66"/>
            <p:cNvSpPr/>
            <p:nvPr/>
          </p:nvSpPr>
          <p:spPr>
            <a:xfrm>
              <a:off x="5368365" y="475952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5368365" y="3707845"/>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368365" y="265617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36836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1" name="pl70"/>
            <p:cNvSpPr/>
            <p:nvPr/>
          </p:nvSpPr>
          <p:spPr>
            <a:xfrm>
              <a:off x="5368365" y="423368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368365" y="3182007"/>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3" name="rc72"/>
            <p:cNvSpPr/>
            <p:nvPr/>
          </p:nvSpPr>
          <p:spPr>
            <a:xfrm>
              <a:off x="5407103" y="5283885"/>
              <a:ext cx="232429" cy="14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5407103" y="528388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5407103" y="528388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407103" y="5234982"/>
              <a:ext cx="232429" cy="489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665358" y="5283570"/>
              <a:ext cx="232429" cy="1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665358" y="528357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665358" y="5283465"/>
              <a:ext cx="232429" cy="1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665358" y="5225938"/>
              <a:ext cx="232429" cy="575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923613"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923613" y="528367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923613" y="528367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923613" y="5186500"/>
              <a:ext cx="232429" cy="971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6181868" y="5282729"/>
              <a:ext cx="232429" cy="26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6181868" y="5281467"/>
              <a:ext cx="232429" cy="12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181868" y="528146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181868" y="5209111"/>
              <a:ext cx="232429" cy="7235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440123" y="5281361"/>
              <a:ext cx="232429" cy="39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440123" y="5279574"/>
              <a:ext cx="232429" cy="17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440123" y="527957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440123" y="5174721"/>
              <a:ext cx="232429" cy="1048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698378" y="5283570"/>
              <a:ext cx="232429" cy="1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698378" y="5282203"/>
              <a:ext cx="232429" cy="13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98378" y="5282203"/>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98378" y="5220785"/>
              <a:ext cx="232429" cy="6141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956633"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956633" y="528367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956633" y="528367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956633" y="5218366"/>
              <a:ext cx="232429" cy="6530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7214888"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7214888" y="528367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214888" y="5283570"/>
              <a:ext cx="232429" cy="1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214888" y="5213739"/>
              <a:ext cx="232429" cy="6983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473143" y="5282623"/>
              <a:ext cx="232429" cy="273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473143" y="5282623"/>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473143" y="5282623"/>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473143" y="5221626"/>
              <a:ext cx="232429" cy="609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731398" y="5283885"/>
              <a:ext cx="232429" cy="14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731398" y="528388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731398" y="528388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731398" y="5242134"/>
              <a:ext cx="232429" cy="417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989653" y="5283254"/>
              <a:ext cx="232429" cy="21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989653" y="5283254"/>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89653" y="528325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89653" y="5246341"/>
              <a:ext cx="232429" cy="3691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8247908" y="5283465"/>
              <a:ext cx="232429"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8247908" y="5283360"/>
              <a:ext cx="232429" cy="1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247908" y="528336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247908" y="5257383"/>
              <a:ext cx="232429" cy="2597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pg120"/>
            <p:cNvSpPr/>
            <p:nvPr/>
          </p:nvSpPr>
          <p:spPr>
            <a:xfrm>
              <a:off x="6018715" y="2153563"/>
              <a:ext cx="1850009" cy="373922"/>
            </a:xfrm>
            <a:custGeom>
              <a:avLst/>
              <a:gdLst/>
              <a:ahLst/>
              <a:cxnLst/>
              <a:rect l="0" t="0" r="0" b="0"/>
              <a:pathLst>
                <a:path w="1850009" h="373922">
                  <a:moveTo>
                    <a:pt x="31220" y="373922"/>
                  </a:moveTo>
                  <a:lnTo>
                    <a:pt x="1818788" y="373922"/>
                  </a:lnTo>
                  <a:lnTo>
                    <a:pt x="1817531" y="373897"/>
                  </a:lnTo>
                  <a:lnTo>
                    <a:pt x="1822551" y="373695"/>
                  </a:lnTo>
                  <a:lnTo>
                    <a:pt x="1827474" y="372690"/>
                  </a:lnTo>
                  <a:lnTo>
                    <a:pt x="1832172" y="370908"/>
                  </a:lnTo>
                  <a:lnTo>
                    <a:pt x="1836523" y="368396"/>
                  </a:lnTo>
                  <a:lnTo>
                    <a:pt x="1840415" y="365218"/>
                  </a:lnTo>
                  <a:lnTo>
                    <a:pt x="1843747" y="361457"/>
                  </a:lnTo>
                  <a:lnTo>
                    <a:pt x="1846433" y="357211"/>
                  </a:lnTo>
                  <a:lnTo>
                    <a:pt x="1848402" y="352588"/>
                  </a:lnTo>
                  <a:lnTo>
                    <a:pt x="1849604" y="347710"/>
                  </a:lnTo>
                  <a:lnTo>
                    <a:pt x="1850009" y="342702"/>
                  </a:lnTo>
                  <a:lnTo>
                    <a:pt x="1850009" y="31220"/>
                  </a:lnTo>
                  <a:lnTo>
                    <a:pt x="1849604" y="26212"/>
                  </a:lnTo>
                  <a:lnTo>
                    <a:pt x="1848402" y="21334"/>
                  </a:lnTo>
                  <a:lnTo>
                    <a:pt x="1846433" y="16711"/>
                  </a:lnTo>
                  <a:lnTo>
                    <a:pt x="1843747" y="12465"/>
                  </a:lnTo>
                  <a:lnTo>
                    <a:pt x="1840415" y="8704"/>
                  </a:lnTo>
                  <a:lnTo>
                    <a:pt x="1836523" y="5526"/>
                  </a:lnTo>
                  <a:lnTo>
                    <a:pt x="1832172" y="3014"/>
                  </a:lnTo>
                  <a:lnTo>
                    <a:pt x="1827474" y="1232"/>
                  </a:lnTo>
                  <a:lnTo>
                    <a:pt x="1822551" y="227"/>
                  </a:lnTo>
                  <a:lnTo>
                    <a:pt x="1818788"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2" name="tx121"/>
            <p:cNvSpPr/>
            <p:nvPr/>
          </p:nvSpPr>
          <p:spPr>
            <a:xfrm>
              <a:off x="6143598" y="2239827"/>
              <a:ext cx="160024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282 case(s)</a:t>
              </a:r>
            </a:p>
          </p:txBody>
        </p:sp>
        <p:sp>
          <p:nvSpPr>
            <p:cNvPr id="123" name="pg122"/>
            <p:cNvSpPr/>
            <p:nvPr/>
          </p:nvSpPr>
          <p:spPr>
            <a:xfrm>
              <a:off x="6289439"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4" name="tx123"/>
            <p:cNvSpPr/>
            <p:nvPr/>
          </p:nvSpPr>
          <p:spPr>
            <a:xfrm>
              <a:off x="6393508"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281 case(s)</a:t>
              </a:r>
            </a:p>
          </p:txBody>
        </p:sp>
        <p:sp>
          <p:nvSpPr>
            <p:cNvPr id="125" name="rc124"/>
            <p:cNvSpPr/>
            <p:nvPr/>
          </p:nvSpPr>
          <p:spPr>
            <a:xfrm>
              <a:off x="5368365" y="2153563"/>
              <a:ext cx="3150710" cy="3131794"/>
            </a:xfrm>
            <a:prstGeom prst="rect">
              <a:avLst/>
            </a:prstGeom>
            <a:ln w="13550" cap="rnd">
              <a:solidFill>
                <a:srgbClr val="333333">
                  <a:alpha val="100000"/>
                </a:srgbClr>
              </a:solidFill>
              <a:prstDash val="solid"/>
              <a:round/>
            </a:ln>
          </p:spPr>
          <p:txBody>
            <a:bodyPr/>
            <a:lstStyle/>
            <a:p>
              <a:endParaRPr/>
            </a:p>
          </p:txBody>
        </p:sp>
        <p:sp>
          <p:nvSpPr>
            <p:cNvPr id="126" name="rc125"/>
            <p:cNvSpPr/>
            <p:nvPr/>
          </p:nvSpPr>
          <p:spPr>
            <a:xfrm>
              <a:off x="8519075" y="2153563"/>
              <a:ext cx="3150710" cy="3131794"/>
            </a:xfrm>
            <a:prstGeom prst="rect">
              <a:avLst/>
            </a:prstGeom>
            <a:solidFill>
              <a:srgbClr val="FFFFFF">
                <a:alpha val="100000"/>
              </a:srgbClr>
            </a:solidFill>
          </p:spPr>
          <p:txBody>
            <a:bodyPr/>
            <a:lstStyle/>
            <a:p>
              <a:endParaRPr/>
            </a:p>
          </p:txBody>
        </p:sp>
        <p:sp>
          <p:nvSpPr>
            <p:cNvPr id="127" name="pl126"/>
            <p:cNvSpPr/>
            <p:nvPr/>
          </p:nvSpPr>
          <p:spPr>
            <a:xfrm>
              <a:off x="8519075" y="475952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8" name="pl127"/>
            <p:cNvSpPr/>
            <p:nvPr/>
          </p:nvSpPr>
          <p:spPr>
            <a:xfrm>
              <a:off x="8519075" y="3707845"/>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29" name="pl128"/>
            <p:cNvSpPr/>
            <p:nvPr/>
          </p:nvSpPr>
          <p:spPr>
            <a:xfrm>
              <a:off x="8519075" y="265617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30" name="pl129"/>
            <p:cNvSpPr/>
            <p:nvPr/>
          </p:nvSpPr>
          <p:spPr>
            <a:xfrm>
              <a:off x="851907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1" name="pl130"/>
            <p:cNvSpPr/>
            <p:nvPr/>
          </p:nvSpPr>
          <p:spPr>
            <a:xfrm>
              <a:off x="8519075" y="423368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2" name="pl131"/>
            <p:cNvSpPr/>
            <p:nvPr/>
          </p:nvSpPr>
          <p:spPr>
            <a:xfrm>
              <a:off x="8519075" y="3182007"/>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3" name="rc132"/>
            <p:cNvSpPr/>
            <p:nvPr/>
          </p:nvSpPr>
          <p:spPr>
            <a:xfrm>
              <a:off x="8557813"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8557813" y="5283465"/>
              <a:ext cx="232429" cy="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8557813" y="528346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8557813" y="5243817"/>
              <a:ext cx="232429" cy="396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8816068" y="5283254"/>
              <a:ext cx="232429" cy="21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8816068" y="5281572"/>
              <a:ext cx="232429" cy="168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816068" y="5281572"/>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816068" y="5233826"/>
              <a:ext cx="232429" cy="477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9074323" y="5282518"/>
              <a:ext cx="232429" cy="28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9074323" y="5281046"/>
              <a:ext cx="232429" cy="14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9074323" y="5281046"/>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074323" y="5228883"/>
              <a:ext cx="232429" cy="5216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332578" y="5283465"/>
              <a:ext cx="232429"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332578" y="5283254"/>
              <a:ext cx="232429" cy="21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332578" y="5283044"/>
              <a:ext cx="232429" cy="2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332578" y="5225623"/>
              <a:ext cx="232429" cy="574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590833" y="5283991"/>
              <a:ext cx="232429" cy="136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590833" y="5283991"/>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590833" y="5283991"/>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590833" y="5214895"/>
              <a:ext cx="232429" cy="690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849088" y="5283885"/>
              <a:ext cx="232429" cy="14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849088" y="528388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849088" y="528388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849088" y="5231407"/>
              <a:ext cx="232429" cy="5247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10107343" y="5284096"/>
              <a:ext cx="232429" cy="12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10107343" y="5284096"/>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10107343" y="5284096"/>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107343" y="5243922"/>
              <a:ext cx="232429" cy="401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365598" y="5283360"/>
              <a:ext cx="232429" cy="199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365598" y="528336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365598" y="528336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365598" y="5240136"/>
              <a:ext cx="232429" cy="4322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623853" y="5283149"/>
              <a:ext cx="232429" cy="22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623853" y="5283149"/>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623853" y="5283149"/>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623853" y="5222152"/>
              <a:ext cx="232429" cy="609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882108" y="5283570"/>
              <a:ext cx="232429" cy="1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882108" y="528357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882108" y="5283570"/>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882108" y="5235508"/>
              <a:ext cx="232429" cy="480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1140363" y="5283254"/>
              <a:ext cx="232429" cy="21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1140363" y="5283254"/>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1140363" y="528325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1140363" y="5246972"/>
              <a:ext cx="232429" cy="3628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1398618" y="5283885"/>
              <a:ext cx="232429" cy="14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398618" y="528388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398618" y="528388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398618" y="5245710"/>
              <a:ext cx="232429" cy="381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pg180"/>
            <p:cNvSpPr/>
            <p:nvPr/>
          </p:nvSpPr>
          <p:spPr>
            <a:xfrm>
              <a:off x="9169426" y="2153563"/>
              <a:ext cx="1850009" cy="373922"/>
            </a:xfrm>
            <a:custGeom>
              <a:avLst/>
              <a:gdLst/>
              <a:ahLst/>
              <a:cxnLst/>
              <a:rect l="0" t="0" r="0" b="0"/>
              <a:pathLst>
                <a:path w="1850009" h="373922">
                  <a:moveTo>
                    <a:pt x="31220" y="373922"/>
                  </a:moveTo>
                  <a:lnTo>
                    <a:pt x="1818788" y="373922"/>
                  </a:lnTo>
                  <a:lnTo>
                    <a:pt x="1817531" y="373897"/>
                  </a:lnTo>
                  <a:lnTo>
                    <a:pt x="1822551" y="373695"/>
                  </a:lnTo>
                  <a:lnTo>
                    <a:pt x="1827474" y="372690"/>
                  </a:lnTo>
                  <a:lnTo>
                    <a:pt x="1832172" y="370908"/>
                  </a:lnTo>
                  <a:lnTo>
                    <a:pt x="1836523" y="368396"/>
                  </a:lnTo>
                  <a:lnTo>
                    <a:pt x="1840415" y="365218"/>
                  </a:lnTo>
                  <a:lnTo>
                    <a:pt x="1843747" y="361457"/>
                  </a:lnTo>
                  <a:lnTo>
                    <a:pt x="1846433" y="357211"/>
                  </a:lnTo>
                  <a:lnTo>
                    <a:pt x="1848402" y="352588"/>
                  </a:lnTo>
                  <a:lnTo>
                    <a:pt x="1849604" y="347710"/>
                  </a:lnTo>
                  <a:lnTo>
                    <a:pt x="1850009" y="342702"/>
                  </a:lnTo>
                  <a:lnTo>
                    <a:pt x="1850009" y="31220"/>
                  </a:lnTo>
                  <a:lnTo>
                    <a:pt x="1849604" y="26212"/>
                  </a:lnTo>
                  <a:lnTo>
                    <a:pt x="1848402" y="21334"/>
                  </a:lnTo>
                  <a:lnTo>
                    <a:pt x="1846433" y="16711"/>
                  </a:lnTo>
                  <a:lnTo>
                    <a:pt x="1843747" y="12465"/>
                  </a:lnTo>
                  <a:lnTo>
                    <a:pt x="1840415" y="8704"/>
                  </a:lnTo>
                  <a:lnTo>
                    <a:pt x="1836523" y="5526"/>
                  </a:lnTo>
                  <a:lnTo>
                    <a:pt x="1832172" y="3014"/>
                  </a:lnTo>
                  <a:lnTo>
                    <a:pt x="1827474" y="1232"/>
                  </a:lnTo>
                  <a:lnTo>
                    <a:pt x="1822551" y="227"/>
                  </a:lnTo>
                  <a:lnTo>
                    <a:pt x="1818788"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2" name="tx181"/>
            <p:cNvSpPr/>
            <p:nvPr/>
          </p:nvSpPr>
          <p:spPr>
            <a:xfrm>
              <a:off x="9294308" y="2239827"/>
              <a:ext cx="160024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247 case(s)</a:t>
              </a:r>
            </a:p>
          </p:txBody>
        </p:sp>
        <p:sp>
          <p:nvSpPr>
            <p:cNvPr id="183" name="pg182"/>
            <p:cNvSpPr/>
            <p:nvPr/>
          </p:nvSpPr>
          <p:spPr>
            <a:xfrm>
              <a:off x="9440150"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4" name="tx183"/>
            <p:cNvSpPr/>
            <p:nvPr/>
          </p:nvSpPr>
          <p:spPr>
            <a:xfrm>
              <a:off x="9544219"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247 case(s)</a:t>
              </a:r>
            </a:p>
          </p:txBody>
        </p:sp>
        <p:sp>
          <p:nvSpPr>
            <p:cNvPr id="185" name="rc184"/>
            <p:cNvSpPr/>
            <p:nvPr/>
          </p:nvSpPr>
          <p:spPr>
            <a:xfrm>
              <a:off x="8519075" y="2153563"/>
              <a:ext cx="3150710" cy="3131794"/>
            </a:xfrm>
            <a:prstGeom prst="rect">
              <a:avLst/>
            </a:prstGeom>
            <a:ln w="13550" cap="rnd">
              <a:solidFill>
                <a:srgbClr val="333333">
                  <a:alpha val="100000"/>
                </a:srgbClr>
              </a:solidFill>
              <a:prstDash val="solid"/>
              <a:round/>
            </a:ln>
          </p:spPr>
          <p:txBody>
            <a:bodyPr/>
            <a:lstStyle/>
            <a:p>
              <a:endParaRPr/>
            </a:p>
          </p:txBody>
        </p:sp>
        <p:sp>
          <p:nvSpPr>
            <p:cNvPr id="186" name="rc185"/>
            <p:cNvSpPr/>
            <p:nvPr/>
          </p:nvSpPr>
          <p:spPr>
            <a:xfrm>
              <a:off x="11669786" y="2153563"/>
              <a:ext cx="3150710" cy="3131794"/>
            </a:xfrm>
            <a:prstGeom prst="rect">
              <a:avLst/>
            </a:prstGeom>
            <a:solidFill>
              <a:srgbClr val="FFFFFF">
                <a:alpha val="100000"/>
              </a:srgbClr>
            </a:solidFill>
          </p:spPr>
          <p:txBody>
            <a:bodyPr/>
            <a:lstStyle/>
            <a:p>
              <a:endParaRPr/>
            </a:p>
          </p:txBody>
        </p:sp>
        <p:sp>
          <p:nvSpPr>
            <p:cNvPr id="187" name="pl186"/>
            <p:cNvSpPr/>
            <p:nvPr/>
          </p:nvSpPr>
          <p:spPr>
            <a:xfrm>
              <a:off x="11669786" y="475952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8" name="pl187"/>
            <p:cNvSpPr/>
            <p:nvPr/>
          </p:nvSpPr>
          <p:spPr>
            <a:xfrm>
              <a:off x="11669786" y="3707845"/>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89" name="pl188"/>
            <p:cNvSpPr/>
            <p:nvPr/>
          </p:nvSpPr>
          <p:spPr>
            <a:xfrm>
              <a:off x="11669786" y="265617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90" name="pl189"/>
            <p:cNvSpPr/>
            <p:nvPr/>
          </p:nvSpPr>
          <p:spPr>
            <a:xfrm>
              <a:off x="1166978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1" name="pl190"/>
            <p:cNvSpPr/>
            <p:nvPr/>
          </p:nvSpPr>
          <p:spPr>
            <a:xfrm>
              <a:off x="11669786" y="423368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2" name="pl191"/>
            <p:cNvSpPr/>
            <p:nvPr/>
          </p:nvSpPr>
          <p:spPr>
            <a:xfrm>
              <a:off x="11669786" y="3182007"/>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3" name="rc192"/>
            <p:cNvSpPr/>
            <p:nvPr/>
          </p:nvSpPr>
          <p:spPr>
            <a:xfrm>
              <a:off x="11708524" y="5285042"/>
              <a:ext cx="232429" cy="31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11708524" y="5285042"/>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11708524" y="5285042"/>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11708524" y="5245289"/>
              <a:ext cx="232429" cy="397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11966779" y="5284937"/>
              <a:ext cx="232429" cy="4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1966779" y="5284937"/>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1966779" y="528493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1966779" y="5225097"/>
              <a:ext cx="232429" cy="5984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2225034" y="5285042"/>
              <a:ext cx="232429" cy="31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2225034" y="5285042"/>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2225034" y="5285042"/>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2225034" y="5232143"/>
              <a:ext cx="232429" cy="5289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2483289" y="5283675"/>
              <a:ext cx="232429" cy="16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2483289" y="528367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483289" y="528367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483289" y="5210373"/>
              <a:ext cx="232429" cy="733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741544" y="5283991"/>
              <a:ext cx="232429" cy="136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741544" y="5283991"/>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741544" y="5283991"/>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741544" y="5211846"/>
              <a:ext cx="232429" cy="721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999799" y="5284727"/>
              <a:ext cx="232429" cy="6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999799" y="5284727"/>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999799" y="528472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999799" y="5235403"/>
              <a:ext cx="232429" cy="4932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3258054" y="5284727"/>
              <a:ext cx="232429" cy="6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3258054" y="5284727"/>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3258054" y="528472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3258054" y="5222362"/>
              <a:ext cx="232429" cy="6236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3516309" y="5284727"/>
              <a:ext cx="232429" cy="6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3516309" y="5284727"/>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516309" y="5284727"/>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516309" y="5236350"/>
              <a:ext cx="232429" cy="483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774564" y="5283254"/>
              <a:ext cx="232429" cy="210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774564" y="5283254"/>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774564" y="5283254"/>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774564" y="5237927"/>
              <a:ext cx="232429" cy="4532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4032819" y="5284096"/>
              <a:ext cx="232429" cy="12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4032819" y="5284096"/>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4032819" y="5284096"/>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4032819" y="5255806"/>
              <a:ext cx="232429" cy="282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4291074" y="5283465"/>
              <a:ext cx="232429" cy="189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4291074" y="5283465"/>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291074" y="5283465"/>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291074" y="5238243"/>
              <a:ext cx="232429" cy="452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549329" y="5282729"/>
              <a:ext cx="232429" cy="262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549329" y="5282729"/>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549329" y="5282729"/>
              <a:ext cx="232429"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549329" y="5246341"/>
              <a:ext cx="232429" cy="3638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pg240"/>
            <p:cNvSpPr/>
            <p:nvPr/>
          </p:nvSpPr>
          <p:spPr>
            <a:xfrm>
              <a:off x="12320137" y="2153563"/>
              <a:ext cx="1850009" cy="373922"/>
            </a:xfrm>
            <a:custGeom>
              <a:avLst/>
              <a:gdLst/>
              <a:ahLst/>
              <a:cxnLst/>
              <a:rect l="0" t="0" r="0" b="0"/>
              <a:pathLst>
                <a:path w="1850009" h="373922">
                  <a:moveTo>
                    <a:pt x="31220" y="373922"/>
                  </a:moveTo>
                  <a:lnTo>
                    <a:pt x="1818788" y="373922"/>
                  </a:lnTo>
                  <a:lnTo>
                    <a:pt x="1817531" y="373897"/>
                  </a:lnTo>
                  <a:lnTo>
                    <a:pt x="1822551" y="373695"/>
                  </a:lnTo>
                  <a:lnTo>
                    <a:pt x="1827474" y="372690"/>
                  </a:lnTo>
                  <a:lnTo>
                    <a:pt x="1832172" y="370908"/>
                  </a:lnTo>
                  <a:lnTo>
                    <a:pt x="1836523" y="368396"/>
                  </a:lnTo>
                  <a:lnTo>
                    <a:pt x="1840415" y="365218"/>
                  </a:lnTo>
                  <a:lnTo>
                    <a:pt x="1843747" y="361457"/>
                  </a:lnTo>
                  <a:lnTo>
                    <a:pt x="1846433" y="357211"/>
                  </a:lnTo>
                  <a:lnTo>
                    <a:pt x="1848402" y="352588"/>
                  </a:lnTo>
                  <a:lnTo>
                    <a:pt x="1849604" y="347710"/>
                  </a:lnTo>
                  <a:lnTo>
                    <a:pt x="1850009" y="342702"/>
                  </a:lnTo>
                  <a:lnTo>
                    <a:pt x="1850009" y="31220"/>
                  </a:lnTo>
                  <a:lnTo>
                    <a:pt x="1849604" y="26212"/>
                  </a:lnTo>
                  <a:lnTo>
                    <a:pt x="1848402" y="21334"/>
                  </a:lnTo>
                  <a:lnTo>
                    <a:pt x="1846433" y="16711"/>
                  </a:lnTo>
                  <a:lnTo>
                    <a:pt x="1843747" y="12465"/>
                  </a:lnTo>
                  <a:lnTo>
                    <a:pt x="1840415" y="8704"/>
                  </a:lnTo>
                  <a:lnTo>
                    <a:pt x="1836523" y="5526"/>
                  </a:lnTo>
                  <a:lnTo>
                    <a:pt x="1832172" y="3014"/>
                  </a:lnTo>
                  <a:lnTo>
                    <a:pt x="1827474" y="1232"/>
                  </a:lnTo>
                  <a:lnTo>
                    <a:pt x="1822551" y="227"/>
                  </a:lnTo>
                  <a:lnTo>
                    <a:pt x="1818788"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42" name="tx241"/>
            <p:cNvSpPr/>
            <p:nvPr/>
          </p:nvSpPr>
          <p:spPr>
            <a:xfrm>
              <a:off x="12445019" y="2239827"/>
              <a:ext cx="1600244"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132 case(s)</a:t>
              </a:r>
            </a:p>
          </p:txBody>
        </p:sp>
        <p:sp>
          <p:nvSpPr>
            <p:cNvPr id="243" name="pg242"/>
            <p:cNvSpPr/>
            <p:nvPr/>
          </p:nvSpPr>
          <p:spPr>
            <a:xfrm>
              <a:off x="12590861" y="2394471"/>
              <a:ext cx="1308561" cy="311602"/>
            </a:xfrm>
            <a:custGeom>
              <a:avLst/>
              <a:gdLst/>
              <a:ahLst/>
              <a:cxnLst/>
              <a:rect l="0" t="0" r="0" b="0"/>
              <a:pathLst>
                <a:path w="1308561" h="311602">
                  <a:moveTo>
                    <a:pt x="26017" y="311602"/>
                  </a:moveTo>
                  <a:lnTo>
                    <a:pt x="1282544" y="311602"/>
                  </a:lnTo>
                  <a:lnTo>
                    <a:pt x="1281496" y="311581"/>
                  </a:lnTo>
                  <a:lnTo>
                    <a:pt x="1285680" y="311412"/>
                  </a:lnTo>
                  <a:lnTo>
                    <a:pt x="1289782" y="310575"/>
                  </a:lnTo>
                  <a:lnTo>
                    <a:pt x="1293697" y="309090"/>
                  </a:lnTo>
                  <a:lnTo>
                    <a:pt x="1297323" y="306996"/>
                  </a:lnTo>
                  <a:lnTo>
                    <a:pt x="1300566" y="304348"/>
                  </a:lnTo>
                  <a:lnTo>
                    <a:pt x="1303343" y="301214"/>
                  </a:lnTo>
                  <a:lnTo>
                    <a:pt x="1305581" y="297675"/>
                  </a:lnTo>
                  <a:lnTo>
                    <a:pt x="1307222" y="293823"/>
                  </a:lnTo>
                  <a:lnTo>
                    <a:pt x="1308224" y="289758"/>
                  </a:lnTo>
                  <a:lnTo>
                    <a:pt x="1308561" y="285585"/>
                  </a:lnTo>
                  <a:lnTo>
                    <a:pt x="1308561" y="26017"/>
                  </a:lnTo>
                  <a:lnTo>
                    <a:pt x="1308224" y="21843"/>
                  </a:lnTo>
                  <a:lnTo>
                    <a:pt x="1307222" y="17778"/>
                  </a:lnTo>
                  <a:lnTo>
                    <a:pt x="1305581" y="13926"/>
                  </a:lnTo>
                  <a:lnTo>
                    <a:pt x="1303343" y="10387"/>
                  </a:lnTo>
                  <a:lnTo>
                    <a:pt x="1300566" y="7253"/>
                  </a:lnTo>
                  <a:lnTo>
                    <a:pt x="1297323" y="4605"/>
                  </a:lnTo>
                  <a:lnTo>
                    <a:pt x="1293697" y="2511"/>
                  </a:lnTo>
                  <a:lnTo>
                    <a:pt x="1289782" y="1027"/>
                  </a:lnTo>
                  <a:lnTo>
                    <a:pt x="1285680" y="189"/>
                  </a:lnTo>
                  <a:lnTo>
                    <a:pt x="128254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44" name="tx243"/>
            <p:cNvSpPr/>
            <p:nvPr/>
          </p:nvSpPr>
          <p:spPr>
            <a:xfrm>
              <a:off x="12694929" y="2466357"/>
              <a:ext cx="110042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132 case(s)</a:t>
              </a:r>
            </a:p>
          </p:txBody>
        </p:sp>
        <p:sp>
          <p:nvSpPr>
            <p:cNvPr id="245" name="rc244"/>
            <p:cNvSpPr/>
            <p:nvPr/>
          </p:nvSpPr>
          <p:spPr>
            <a:xfrm>
              <a:off x="11669786" y="2153563"/>
              <a:ext cx="3150710" cy="3131794"/>
            </a:xfrm>
            <a:prstGeom prst="rect">
              <a:avLst/>
            </a:prstGeom>
            <a:ln w="13550" cap="rnd">
              <a:solidFill>
                <a:srgbClr val="333333">
                  <a:alpha val="100000"/>
                </a:srgbClr>
              </a:solidFill>
              <a:prstDash val="solid"/>
              <a:round/>
            </a:ln>
          </p:spPr>
          <p:txBody>
            <a:bodyPr/>
            <a:lstStyle/>
            <a:p>
              <a:endParaRPr/>
            </a:p>
          </p:txBody>
        </p:sp>
        <p:sp>
          <p:nvSpPr>
            <p:cNvPr id="246" name="rc245"/>
            <p:cNvSpPr/>
            <p:nvPr/>
          </p:nvSpPr>
          <p:spPr>
            <a:xfrm>
              <a:off x="14820496" y="2153563"/>
              <a:ext cx="3150710" cy="3131794"/>
            </a:xfrm>
            <a:prstGeom prst="rect">
              <a:avLst/>
            </a:prstGeom>
            <a:solidFill>
              <a:srgbClr val="FFFFFF">
                <a:alpha val="100000"/>
              </a:srgbClr>
            </a:solidFill>
          </p:spPr>
          <p:txBody>
            <a:bodyPr/>
            <a:lstStyle/>
            <a:p>
              <a:endParaRPr/>
            </a:p>
          </p:txBody>
        </p:sp>
        <p:sp>
          <p:nvSpPr>
            <p:cNvPr id="247" name="pl246"/>
            <p:cNvSpPr/>
            <p:nvPr/>
          </p:nvSpPr>
          <p:spPr>
            <a:xfrm>
              <a:off x="14820496" y="475952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48" name="pl247"/>
            <p:cNvSpPr/>
            <p:nvPr/>
          </p:nvSpPr>
          <p:spPr>
            <a:xfrm>
              <a:off x="14820496" y="3707845"/>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49" name="pl248"/>
            <p:cNvSpPr/>
            <p:nvPr/>
          </p:nvSpPr>
          <p:spPr>
            <a:xfrm>
              <a:off x="14820496" y="265617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1482049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1" name="pl250"/>
            <p:cNvSpPr/>
            <p:nvPr/>
          </p:nvSpPr>
          <p:spPr>
            <a:xfrm>
              <a:off x="14820496" y="4233682"/>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2" name="pl251"/>
            <p:cNvSpPr/>
            <p:nvPr/>
          </p:nvSpPr>
          <p:spPr>
            <a:xfrm>
              <a:off x="14820496" y="3182007"/>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3" name="rc252"/>
            <p:cNvSpPr/>
            <p:nvPr/>
          </p:nvSpPr>
          <p:spPr>
            <a:xfrm>
              <a:off x="14859235" y="5277049"/>
              <a:ext cx="232429" cy="83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4859235" y="5277049"/>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859235" y="5276208"/>
              <a:ext cx="232429" cy="84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859235" y="5233931"/>
              <a:ext cx="232429" cy="422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5117490" y="5260223"/>
              <a:ext cx="232429" cy="251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5117490" y="5260223"/>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5117490" y="5252020"/>
              <a:ext cx="232429" cy="820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5117490" y="5186816"/>
              <a:ext cx="232429" cy="6520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5375745" y="5183030"/>
              <a:ext cx="232429" cy="1023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5375745" y="5183030"/>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5375745" y="4784129"/>
              <a:ext cx="232429" cy="39890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5375745" y="4659085"/>
              <a:ext cx="232429" cy="1250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5634000" y="4890033"/>
              <a:ext cx="232429" cy="3953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634000" y="4890033"/>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634000" y="2925083"/>
              <a:ext cx="232429" cy="19649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634000" y="2876285"/>
              <a:ext cx="232429" cy="487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892255" y="4868263"/>
              <a:ext cx="232429" cy="4170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892255" y="4868263"/>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892255" y="3756643"/>
              <a:ext cx="232429" cy="11116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892255" y="3660414"/>
              <a:ext cx="232429" cy="962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6150510" y="5249496"/>
              <a:ext cx="232429" cy="3586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6150510" y="5249496"/>
              <a:ext cx="232429"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6150510" y="5218997"/>
              <a:ext cx="232429" cy="3049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6150510" y="5218997"/>
              <a:ext cx="232429" cy="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7" name="pg276"/>
            <p:cNvSpPr/>
            <p:nvPr/>
          </p:nvSpPr>
          <p:spPr>
            <a:xfrm>
              <a:off x="15689405" y="2685615"/>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278" name="pg277"/>
            <p:cNvSpPr/>
            <p:nvPr/>
          </p:nvSpPr>
          <p:spPr>
            <a:xfrm>
              <a:off x="15422573"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79" name="tx278"/>
            <p:cNvSpPr/>
            <p:nvPr/>
          </p:nvSpPr>
          <p:spPr>
            <a:xfrm>
              <a:off x="1554745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42,780 case(s)</a:t>
              </a:r>
            </a:p>
          </p:txBody>
        </p:sp>
        <p:sp>
          <p:nvSpPr>
            <p:cNvPr id="280" name="pg279"/>
            <p:cNvSpPr/>
            <p:nvPr/>
          </p:nvSpPr>
          <p:spPr>
            <a:xfrm>
              <a:off x="16291783"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81" name="rc280"/>
            <p:cNvSpPr/>
            <p:nvPr/>
          </p:nvSpPr>
          <p:spPr>
            <a:xfrm>
              <a:off x="14820496" y="2153563"/>
              <a:ext cx="3150710" cy="3131794"/>
            </a:xfrm>
            <a:prstGeom prst="rect">
              <a:avLst/>
            </a:prstGeom>
            <a:ln w="13550" cap="rnd">
              <a:solidFill>
                <a:srgbClr val="333333">
                  <a:alpha val="100000"/>
                </a:srgbClr>
              </a:solidFill>
              <a:prstDash val="solid"/>
              <a:round/>
            </a:ln>
          </p:spPr>
          <p:txBody>
            <a:bodyPr/>
            <a:lstStyle/>
            <a:p>
              <a:endParaRPr/>
            </a:p>
          </p:txBody>
        </p:sp>
        <p:sp>
          <p:nvSpPr>
            <p:cNvPr id="282" name="tx281"/>
            <p:cNvSpPr/>
            <p:nvPr/>
          </p:nvSpPr>
          <p:spPr>
            <a:xfrm>
              <a:off x="3510484"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83" name="tx282"/>
            <p:cNvSpPr/>
            <p:nvPr/>
          </p:nvSpPr>
          <p:spPr>
            <a:xfrm>
              <a:off x="666119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84" name="tx283"/>
            <p:cNvSpPr/>
            <p:nvPr/>
          </p:nvSpPr>
          <p:spPr>
            <a:xfrm>
              <a:off x="981190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85" name="tx284"/>
            <p:cNvSpPr/>
            <p:nvPr/>
          </p:nvSpPr>
          <p:spPr>
            <a:xfrm>
              <a:off x="1296261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86" name="tx285"/>
            <p:cNvSpPr/>
            <p:nvPr/>
          </p:nvSpPr>
          <p:spPr>
            <a:xfrm>
              <a:off x="1611332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87" name="pl286"/>
            <p:cNvSpPr/>
            <p:nvPr/>
          </p:nvSpPr>
          <p:spPr>
            <a:xfrm>
              <a:off x="237260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263086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28891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31473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340562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366388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39221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41803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pl294"/>
            <p:cNvSpPr/>
            <p:nvPr/>
          </p:nvSpPr>
          <p:spPr>
            <a:xfrm>
              <a:off x="4438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6" name="pl295"/>
            <p:cNvSpPr/>
            <p:nvPr/>
          </p:nvSpPr>
          <p:spPr>
            <a:xfrm>
              <a:off x="46969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49551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5213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tx298"/>
            <p:cNvSpPr/>
            <p:nvPr/>
          </p:nvSpPr>
          <p:spPr>
            <a:xfrm rot="-5400000">
              <a:off x="229182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0" name="tx299"/>
            <p:cNvSpPr/>
            <p:nvPr/>
          </p:nvSpPr>
          <p:spPr>
            <a:xfrm rot="-5400000">
              <a:off x="254026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01" name="tx300"/>
            <p:cNvSpPr/>
            <p:nvPr/>
          </p:nvSpPr>
          <p:spPr>
            <a:xfrm rot="-5400000">
              <a:off x="279861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02" name="tx301"/>
            <p:cNvSpPr/>
            <p:nvPr/>
          </p:nvSpPr>
          <p:spPr>
            <a:xfrm rot="-5400000">
              <a:off x="305499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03" name="tx302"/>
            <p:cNvSpPr/>
            <p:nvPr/>
          </p:nvSpPr>
          <p:spPr>
            <a:xfrm rot="-5400000">
              <a:off x="3282608"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4" name="tx303"/>
            <p:cNvSpPr/>
            <p:nvPr/>
          </p:nvSpPr>
          <p:spPr>
            <a:xfrm rot="-5400000">
              <a:off x="3583099"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5" name="tx304"/>
            <p:cNvSpPr/>
            <p:nvPr/>
          </p:nvSpPr>
          <p:spPr>
            <a:xfrm rot="-5400000">
              <a:off x="387104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06" name="tx305"/>
            <p:cNvSpPr/>
            <p:nvPr/>
          </p:nvSpPr>
          <p:spPr>
            <a:xfrm rot="-5400000">
              <a:off x="406714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07" name="tx306"/>
            <p:cNvSpPr/>
            <p:nvPr/>
          </p:nvSpPr>
          <p:spPr>
            <a:xfrm rot="-5400000">
              <a:off x="432535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08" name="tx307"/>
            <p:cNvSpPr/>
            <p:nvPr/>
          </p:nvSpPr>
          <p:spPr>
            <a:xfrm rot="-5400000">
              <a:off x="462002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09" name="tx308"/>
            <p:cNvSpPr/>
            <p:nvPr/>
          </p:nvSpPr>
          <p:spPr>
            <a:xfrm rot="-5400000">
              <a:off x="485965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0" name="tx309"/>
            <p:cNvSpPr/>
            <p:nvPr/>
          </p:nvSpPr>
          <p:spPr>
            <a:xfrm rot="-5400000">
              <a:off x="511791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11" name="pl310"/>
            <p:cNvSpPr/>
            <p:nvPr/>
          </p:nvSpPr>
          <p:spPr>
            <a:xfrm>
              <a:off x="552331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57815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60398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62980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pl314"/>
            <p:cNvSpPr/>
            <p:nvPr/>
          </p:nvSpPr>
          <p:spPr>
            <a:xfrm>
              <a:off x="65563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68145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70728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73311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75893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7847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81058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836412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tx322"/>
            <p:cNvSpPr/>
            <p:nvPr/>
          </p:nvSpPr>
          <p:spPr>
            <a:xfrm rot="-5400000">
              <a:off x="544253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4" name="tx323"/>
            <p:cNvSpPr/>
            <p:nvPr/>
          </p:nvSpPr>
          <p:spPr>
            <a:xfrm rot="-5400000">
              <a:off x="569098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5" name="tx324"/>
            <p:cNvSpPr/>
            <p:nvPr/>
          </p:nvSpPr>
          <p:spPr>
            <a:xfrm rot="-5400000">
              <a:off x="594932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26" name="tx325"/>
            <p:cNvSpPr/>
            <p:nvPr/>
          </p:nvSpPr>
          <p:spPr>
            <a:xfrm rot="-5400000">
              <a:off x="620571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27" name="tx326"/>
            <p:cNvSpPr/>
            <p:nvPr/>
          </p:nvSpPr>
          <p:spPr>
            <a:xfrm rot="-5400000">
              <a:off x="643331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8" name="tx327"/>
            <p:cNvSpPr/>
            <p:nvPr/>
          </p:nvSpPr>
          <p:spPr>
            <a:xfrm rot="-5400000">
              <a:off x="67338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9" name="tx328"/>
            <p:cNvSpPr/>
            <p:nvPr/>
          </p:nvSpPr>
          <p:spPr>
            <a:xfrm rot="-5400000">
              <a:off x="702175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0" name="tx329"/>
            <p:cNvSpPr/>
            <p:nvPr/>
          </p:nvSpPr>
          <p:spPr>
            <a:xfrm rot="-5400000">
              <a:off x="721785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1" name="tx330"/>
            <p:cNvSpPr/>
            <p:nvPr/>
          </p:nvSpPr>
          <p:spPr>
            <a:xfrm rot="-5400000">
              <a:off x="7476062"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2" name="tx331"/>
            <p:cNvSpPr/>
            <p:nvPr/>
          </p:nvSpPr>
          <p:spPr>
            <a:xfrm rot="-5400000">
              <a:off x="77707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3" name="tx332"/>
            <p:cNvSpPr/>
            <p:nvPr/>
          </p:nvSpPr>
          <p:spPr>
            <a:xfrm rot="-5400000">
              <a:off x="801036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4" name="tx333"/>
            <p:cNvSpPr/>
            <p:nvPr/>
          </p:nvSpPr>
          <p:spPr>
            <a:xfrm rot="-5400000">
              <a:off x="826862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5" name="pl334"/>
            <p:cNvSpPr/>
            <p:nvPr/>
          </p:nvSpPr>
          <p:spPr>
            <a:xfrm>
              <a:off x="86740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89322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9190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94487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pl338"/>
            <p:cNvSpPr/>
            <p:nvPr/>
          </p:nvSpPr>
          <p:spPr>
            <a:xfrm>
              <a:off x="97070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996530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1022355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10481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1074006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1099832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112565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115148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tx346"/>
            <p:cNvSpPr/>
            <p:nvPr/>
          </p:nvSpPr>
          <p:spPr>
            <a:xfrm rot="-5400000">
              <a:off x="859324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8" name="tx347"/>
            <p:cNvSpPr/>
            <p:nvPr/>
          </p:nvSpPr>
          <p:spPr>
            <a:xfrm rot="-5400000">
              <a:off x="884169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9" name="tx348"/>
            <p:cNvSpPr/>
            <p:nvPr/>
          </p:nvSpPr>
          <p:spPr>
            <a:xfrm rot="-5400000">
              <a:off x="9100032"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0" name="tx349"/>
            <p:cNvSpPr/>
            <p:nvPr/>
          </p:nvSpPr>
          <p:spPr>
            <a:xfrm rot="-5400000">
              <a:off x="935642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1" name="tx350"/>
            <p:cNvSpPr/>
            <p:nvPr/>
          </p:nvSpPr>
          <p:spPr>
            <a:xfrm rot="-5400000">
              <a:off x="958402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2" name="tx351"/>
            <p:cNvSpPr/>
            <p:nvPr/>
          </p:nvSpPr>
          <p:spPr>
            <a:xfrm rot="-5400000">
              <a:off x="988452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3" name="tx352"/>
            <p:cNvSpPr/>
            <p:nvPr/>
          </p:nvSpPr>
          <p:spPr>
            <a:xfrm rot="-5400000">
              <a:off x="1017246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4" name="tx353"/>
            <p:cNvSpPr/>
            <p:nvPr/>
          </p:nvSpPr>
          <p:spPr>
            <a:xfrm rot="-5400000">
              <a:off x="1036856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5" name="tx354"/>
            <p:cNvSpPr/>
            <p:nvPr/>
          </p:nvSpPr>
          <p:spPr>
            <a:xfrm rot="-5400000">
              <a:off x="1062677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56" name="tx355"/>
            <p:cNvSpPr/>
            <p:nvPr/>
          </p:nvSpPr>
          <p:spPr>
            <a:xfrm rot="-5400000">
              <a:off x="10921447"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57" name="tx356"/>
            <p:cNvSpPr/>
            <p:nvPr/>
          </p:nvSpPr>
          <p:spPr>
            <a:xfrm rot="-5400000">
              <a:off x="1116108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8" name="tx357"/>
            <p:cNvSpPr/>
            <p:nvPr/>
          </p:nvSpPr>
          <p:spPr>
            <a:xfrm rot="-5400000">
              <a:off x="1141933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9" name="pl358"/>
            <p:cNvSpPr/>
            <p:nvPr/>
          </p:nvSpPr>
          <p:spPr>
            <a:xfrm>
              <a:off x="11824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20829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23412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25995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pl362"/>
            <p:cNvSpPr/>
            <p:nvPr/>
          </p:nvSpPr>
          <p:spPr>
            <a:xfrm>
              <a:off x="128577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3116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33742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36325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38907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41490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440728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466554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tx370"/>
            <p:cNvSpPr/>
            <p:nvPr/>
          </p:nvSpPr>
          <p:spPr>
            <a:xfrm rot="-5400000">
              <a:off x="1174395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2" name="tx371"/>
            <p:cNvSpPr/>
            <p:nvPr/>
          </p:nvSpPr>
          <p:spPr>
            <a:xfrm rot="-5400000">
              <a:off x="1199240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3" name="tx372"/>
            <p:cNvSpPr/>
            <p:nvPr/>
          </p:nvSpPr>
          <p:spPr>
            <a:xfrm rot="-5400000">
              <a:off x="1225074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4" name="tx373"/>
            <p:cNvSpPr/>
            <p:nvPr/>
          </p:nvSpPr>
          <p:spPr>
            <a:xfrm rot="-5400000">
              <a:off x="12507131"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5" name="tx374"/>
            <p:cNvSpPr/>
            <p:nvPr/>
          </p:nvSpPr>
          <p:spPr>
            <a:xfrm rot="-5400000">
              <a:off x="1273474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76" name="tx375"/>
            <p:cNvSpPr/>
            <p:nvPr/>
          </p:nvSpPr>
          <p:spPr>
            <a:xfrm rot="-5400000">
              <a:off x="13035231"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77" name="tx376"/>
            <p:cNvSpPr/>
            <p:nvPr/>
          </p:nvSpPr>
          <p:spPr>
            <a:xfrm rot="-5400000">
              <a:off x="1332317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8" name="tx377"/>
            <p:cNvSpPr/>
            <p:nvPr/>
          </p:nvSpPr>
          <p:spPr>
            <a:xfrm rot="-5400000">
              <a:off x="1351927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9" name="tx378"/>
            <p:cNvSpPr/>
            <p:nvPr/>
          </p:nvSpPr>
          <p:spPr>
            <a:xfrm rot="-5400000">
              <a:off x="1377748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0" name="tx379"/>
            <p:cNvSpPr/>
            <p:nvPr/>
          </p:nvSpPr>
          <p:spPr>
            <a:xfrm rot="-5400000">
              <a:off x="1407215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1" name="tx380"/>
            <p:cNvSpPr/>
            <p:nvPr/>
          </p:nvSpPr>
          <p:spPr>
            <a:xfrm rot="-5400000">
              <a:off x="1431179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2" name="tx381"/>
            <p:cNvSpPr/>
            <p:nvPr/>
          </p:nvSpPr>
          <p:spPr>
            <a:xfrm rot="-5400000">
              <a:off x="1457004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3" name="pl382"/>
            <p:cNvSpPr/>
            <p:nvPr/>
          </p:nvSpPr>
          <p:spPr>
            <a:xfrm>
              <a:off x="149754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52337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54919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57502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386"/>
            <p:cNvSpPr/>
            <p:nvPr/>
          </p:nvSpPr>
          <p:spPr>
            <a:xfrm>
              <a:off x="160084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62667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65249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67832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70414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72997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75579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78162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tx394"/>
            <p:cNvSpPr/>
            <p:nvPr/>
          </p:nvSpPr>
          <p:spPr>
            <a:xfrm rot="-5400000">
              <a:off x="14894667"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96" name="tx395"/>
            <p:cNvSpPr/>
            <p:nvPr/>
          </p:nvSpPr>
          <p:spPr>
            <a:xfrm rot="-5400000">
              <a:off x="1514311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97" name="tx396"/>
            <p:cNvSpPr/>
            <p:nvPr/>
          </p:nvSpPr>
          <p:spPr>
            <a:xfrm rot="-5400000">
              <a:off x="1540145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8" name="tx397"/>
            <p:cNvSpPr/>
            <p:nvPr/>
          </p:nvSpPr>
          <p:spPr>
            <a:xfrm rot="-5400000">
              <a:off x="156578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9" name="tx398"/>
            <p:cNvSpPr/>
            <p:nvPr/>
          </p:nvSpPr>
          <p:spPr>
            <a:xfrm rot="-5400000">
              <a:off x="1588545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0" name="tx399"/>
            <p:cNvSpPr/>
            <p:nvPr/>
          </p:nvSpPr>
          <p:spPr>
            <a:xfrm rot="-5400000">
              <a:off x="1618594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1" name="tx400"/>
            <p:cNvSpPr/>
            <p:nvPr/>
          </p:nvSpPr>
          <p:spPr>
            <a:xfrm rot="-5400000">
              <a:off x="1647388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2" name="tx401"/>
            <p:cNvSpPr/>
            <p:nvPr/>
          </p:nvSpPr>
          <p:spPr>
            <a:xfrm rot="-5400000">
              <a:off x="1666998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3" name="tx402"/>
            <p:cNvSpPr/>
            <p:nvPr/>
          </p:nvSpPr>
          <p:spPr>
            <a:xfrm rot="-5400000">
              <a:off x="16928194"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4" name="tx403"/>
            <p:cNvSpPr/>
            <p:nvPr/>
          </p:nvSpPr>
          <p:spPr>
            <a:xfrm rot="-5400000">
              <a:off x="1722286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5" name="tx404"/>
            <p:cNvSpPr/>
            <p:nvPr/>
          </p:nvSpPr>
          <p:spPr>
            <a:xfrm rot="-5400000">
              <a:off x="1746250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06" name="tx405"/>
            <p:cNvSpPr/>
            <p:nvPr/>
          </p:nvSpPr>
          <p:spPr>
            <a:xfrm rot="-5400000">
              <a:off x="1772075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07" name="tx406"/>
            <p:cNvSpPr/>
            <p:nvPr/>
          </p:nvSpPr>
          <p:spPr>
            <a:xfrm>
              <a:off x="1485110" y="5200079"/>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08" name="tx407"/>
            <p:cNvSpPr/>
            <p:nvPr/>
          </p:nvSpPr>
          <p:spPr>
            <a:xfrm>
              <a:off x="1230614" y="4118824"/>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409" name="tx408"/>
            <p:cNvSpPr/>
            <p:nvPr/>
          </p:nvSpPr>
          <p:spPr>
            <a:xfrm>
              <a:off x="1230614" y="3067149"/>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410" name="pl409"/>
            <p:cNvSpPr/>
            <p:nvPr/>
          </p:nvSpPr>
          <p:spPr>
            <a:xfrm>
              <a:off x="2182860"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1" name="pl410"/>
            <p:cNvSpPr/>
            <p:nvPr/>
          </p:nvSpPr>
          <p:spPr>
            <a:xfrm>
              <a:off x="2182860" y="423368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2" name="pl411"/>
            <p:cNvSpPr/>
            <p:nvPr/>
          </p:nvSpPr>
          <p:spPr>
            <a:xfrm>
              <a:off x="2182860" y="31820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3" name="tx412"/>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14" name="rc413"/>
            <p:cNvSpPr/>
            <p:nvPr/>
          </p:nvSpPr>
          <p:spPr>
            <a:xfrm>
              <a:off x="18110385" y="2153563"/>
              <a:ext cx="1240079" cy="413498"/>
            </a:xfrm>
            <a:prstGeom prst="rect">
              <a:avLst/>
            </a:prstGeom>
            <a:solidFill>
              <a:srgbClr val="FFFFFF">
                <a:alpha val="100000"/>
              </a:srgbClr>
            </a:solidFill>
          </p:spPr>
          <p:txBody>
            <a:bodyPr/>
            <a:lstStyle/>
            <a:p>
              <a:endParaRPr/>
            </a:p>
          </p:txBody>
        </p:sp>
        <p:sp>
          <p:nvSpPr>
            <p:cNvPr id="415" name="rc414"/>
            <p:cNvSpPr/>
            <p:nvPr/>
          </p:nvSpPr>
          <p:spPr>
            <a:xfrm>
              <a:off x="18179974" y="2223153"/>
              <a:ext cx="274319" cy="274319"/>
            </a:xfrm>
            <a:prstGeom prst="rect">
              <a:avLst/>
            </a:prstGeom>
            <a:solidFill>
              <a:srgbClr val="FFFFFF">
                <a:alpha val="100000"/>
              </a:srgbClr>
            </a:solidFill>
          </p:spPr>
          <p:txBody>
            <a:bodyPr/>
            <a:lstStyle/>
            <a:p>
              <a:endParaRPr/>
            </a:p>
          </p:txBody>
        </p:sp>
        <p:sp>
          <p:nvSpPr>
            <p:cNvPr id="416" name="pg415"/>
            <p:cNvSpPr/>
            <p:nvPr/>
          </p:nvSpPr>
          <p:spPr>
            <a:xfrm>
              <a:off x="18256325" y="2290096"/>
              <a:ext cx="121618" cy="105324"/>
            </a:xfrm>
            <a:custGeom>
              <a:avLst/>
              <a:gdLst/>
              <a:ahLst/>
              <a:cxnLst/>
              <a:rect l="0" t="0" r="0" b="0"/>
              <a:pathLst>
                <a:path w="121618" h="105324">
                  <a:moveTo>
                    <a:pt x="60809" y="0"/>
                  </a:moveTo>
                  <a:lnTo>
                    <a:pt x="121618" y="105324"/>
                  </a:lnTo>
                  <a:lnTo>
                    <a:pt x="0" y="105324"/>
                  </a:lnTo>
                  <a:close/>
                </a:path>
              </a:pathLst>
            </a:custGeom>
            <a:solidFill>
              <a:srgbClr val="FF0000">
                <a:alpha val="100000"/>
              </a:srgbClr>
            </a:solidFill>
          </p:spPr>
          <p:txBody>
            <a:bodyPr/>
            <a:lstStyle/>
            <a:p>
              <a:endParaRPr/>
            </a:p>
          </p:txBody>
        </p:sp>
        <p:sp>
          <p:nvSpPr>
            <p:cNvPr id="417" name="tx416"/>
            <p:cNvSpPr/>
            <p:nvPr/>
          </p:nvSpPr>
          <p:spPr>
            <a:xfrm>
              <a:off x="18634294" y="2292335"/>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418" name="rc417"/>
            <p:cNvSpPr/>
            <p:nvPr/>
          </p:nvSpPr>
          <p:spPr>
            <a:xfrm>
              <a:off x="18110385" y="2706240"/>
              <a:ext cx="1753945" cy="1236458"/>
            </a:xfrm>
            <a:prstGeom prst="rect">
              <a:avLst/>
            </a:prstGeom>
            <a:solidFill>
              <a:srgbClr val="FFFFFF">
                <a:alpha val="100000"/>
              </a:srgbClr>
            </a:solidFill>
          </p:spPr>
          <p:txBody>
            <a:bodyPr/>
            <a:lstStyle/>
            <a:p>
              <a:endParaRPr/>
            </a:p>
          </p:txBody>
        </p:sp>
        <p:sp>
          <p:nvSpPr>
            <p:cNvPr id="419" name="rc418"/>
            <p:cNvSpPr/>
            <p:nvPr/>
          </p:nvSpPr>
          <p:spPr>
            <a:xfrm>
              <a:off x="18179974" y="2775829"/>
              <a:ext cx="274319" cy="274319"/>
            </a:xfrm>
            <a:prstGeom prst="rect">
              <a:avLst/>
            </a:prstGeom>
            <a:solidFill>
              <a:srgbClr val="FFFFFF">
                <a:alpha val="100000"/>
              </a:srgbClr>
            </a:solidFill>
          </p:spPr>
          <p:txBody>
            <a:bodyPr/>
            <a:lstStyle/>
            <a:p>
              <a:endParaRPr/>
            </a:p>
          </p:txBody>
        </p:sp>
        <p:sp>
          <p:nvSpPr>
            <p:cNvPr id="420" name="rc419"/>
            <p:cNvSpPr/>
            <p:nvPr/>
          </p:nvSpPr>
          <p:spPr>
            <a:xfrm>
              <a:off x="18188974" y="2784829"/>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1" name="rc420"/>
            <p:cNvSpPr/>
            <p:nvPr/>
          </p:nvSpPr>
          <p:spPr>
            <a:xfrm>
              <a:off x="18179974" y="3050149"/>
              <a:ext cx="274319" cy="274319"/>
            </a:xfrm>
            <a:prstGeom prst="rect">
              <a:avLst/>
            </a:prstGeom>
            <a:solidFill>
              <a:srgbClr val="FFFFFF">
                <a:alpha val="100000"/>
              </a:srgbClr>
            </a:solidFill>
          </p:spPr>
          <p:txBody>
            <a:bodyPr/>
            <a:lstStyle/>
            <a:p>
              <a:endParaRPr/>
            </a:p>
          </p:txBody>
        </p:sp>
        <p:sp>
          <p:nvSpPr>
            <p:cNvPr id="422" name="rc421"/>
            <p:cNvSpPr/>
            <p:nvPr/>
          </p:nvSpPr>
          <p:spPr>
            <a:xfrm>
              <a:off x="18188974" y="3059149"/>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3" name="rc422"/>
            <p:cNvSpPr/>
            <p:nvPr/>
          </p:nvSpPr>
          <p:spPr>
            <a:xfrm>
              <a:off x="18179974" y="3324469"/>
              <a:ext cx="274319" cy="274320"/>
            </a:xfrm>
            <a:prstGeom prst="rect">
              <a:avLst/>
            </a:prstGeom>
            <a:solidFill>
              <a:srgbClr val="FFFFFF">
                <a:alpha val="100000"/>
              </a:srgbClr>
            </a:solidFill>
          </p:spPr>
          <p:txBody>
            <a:bodyPr/>
            <a:lstStyle/>
            <a:p>
              <a:endParaRPr/>
            </a:p>
          </p:txBody>
        </p:sp>
        <p:sp>
          <p:nvSpPr>
            <p:cNvPr id="424" name="rc423"/>
            <p:cNvSpPr/>
            <p:nvPr/>
          </p:nvSpPr>
          <p:spPr>
            <a:xfrm>
              <a:off x="18188974" y="3333469"/>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5" name="rc424"/>
            <p:cNvSpPr/>
            <p:nvPr/>
          </p:nvSpPr>
          <p:spPr>
            <a:xfrm>
              <a:off x="18179974" y="3598789"/>
              <a:ext cx="274319" cy="274320"/>
            </a:xfrm>
            <a:prstGeom prst="rect">
              <a:avLst/>
            </a:prstGeom>
            <a:solidFill>
              <a:srgbClr val="FFFFFF">
                <a:alpha val="100000"/>
              </a:srgbClr>
            </a:solidFill>
          </p:spPr>
          <p:txBody>
            <a:bodyPr/>
            <a:lstStyle/>
            <a:p>
              <a:endParaRPr/>
            </a:p>
          </p:txBody>
        </p:sp>
        <p:sp>
          <p:nvSpPr>
            <p:cNvPr id="426" name="rc425"/>
            <p:cNvSpPr/>
            <p:nvPr/>
          </p:nvSpPr>
          <p:spPr>
            <a:xfrm>
              <a:off x="18188974" y="3607789"/>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7" name="tx426"/>
            <p:cNvSpPr/>
            <p:nvPr/>
          </p:nvSpPr>
          <p:spPr>
            <a:xfrm>
              <a:off x="18634294" y="2847269"/>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28" name="tx427"/>
            <p:cNvSpPr/>
            <p:nvPr/>
          </p:nvSpPr>
          <p:spPr>
            <a:xfrm>
              <a:off x="18634294" y="3119331"/>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29" name="tx428"/>
            <p:cNvSpPr/>
            <p:nvPr/>
          </p:nvSpPr>
          <p:spPr>
            <a:xfrm>
              <a:off x="18634294" y="3362658"/>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30" name="tx429"/>
            <p:cNvSpPr/>
            <p:nvPr/>
          </p:nvSpPr>
          <p:spPr>
            <a:xfrm>
              <a:off x="18634294" y="3670229"/>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31" name="Group 430"/>
          <p:cNvGrpSpPr/>
          <p:nvPr/>
        </p:nvGrpSpPr>
        <p:grpSpPr>
          <a:xfrm>
            <a:off x="6400800" y="6217920"/>
            <a:ext cx="5486400" cy="4251960"/>
            <a:chOff x="6400800" y="6217920"/>
            <a:chExt cx="5486400" cy="4251960"/>
          </a:xfrm>
        </p:grpSpPr>
        <p:sp>
          <p:nvSpPr>
            <p:cNvPr id="432"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33"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34" name="rc5"/>
            <p:cNvSpPr/>
            <p:nvPr/>
          </p:nvSpPr>
          <p:spPr>
            <a:xfrm>
              <a:off x="7280770" y="6510025"/>
              <a:ext cx="3895326" cy="2788960"/>
            </a:xfrm>
            <a:prstGeom prst="rect">
              <a:avLst/>
            </a:prstGeom>
            <a:solidFill>
              <a:srgbClr val="FFFFFF">
                <a:alpha val="100000"/>
              </a:srgbClr>
            </a:solidFill>
          </p:spPr>
          <p:txBody>
            <a:bodyPr/>
            <a:lstStyle/>
            <a:p>
              <a:endParaRPr/>
            </a:p>
          </p:txBody>
        </p:sp>
        <p:sp>
          <p:nvSpPr>
            <p:cNvPr id="435" name="pl6"/>
            <p:cNvSpPr/>
            <p:nvPr/>
          </p:nvSpPr>
          <p:spPr>
            <a:xfrm>
              <a:off x="7280770" y="8913656"/>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6" name="pl7"/>
            <p:cNvSpPr/>
            <p:nvPr/>
          </p:nvSpPr>
          <p:spPr>
            <a:xfrm>
              <a:off x="7280770" y="8396541"/>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7" name="pl8"/>
            <p:cNvSpPr/>
            <p:nvPr/>
          </p:nvSpPr>
          <p:spPr>
            <a:xfrm>
              <a:off x="7280770" y="7879425"/>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8" name="pl9"/>
            <p:cNvSpPr/>
            <p:nvPr/>
          </p:nvSpPr>
          <p:spPr>
            <a:xfrm>
              <a:off x="7280770" y="7362309"/>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9" name="pl10"/>
            <p:cNvSpPr/>
            <p:nvPr/>
          </p:nvSpPr>
          <p:spPr>
            <a:xfrm>
              <a:off x="7280770" y="6845193"/>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40" name="pl11"/>
            <p:cNvSpPr/>
            <p:nvPr/>
          </p:nvSpPr>
          <p:spPr>
            <a:xfrm>
              <a:off x="7280770" y="9172214"/>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1" name="pl12"/>
            <p:cNvSpPr/>
            <p:nvPr/>
          </p:nvSpPr>
          <p:spPr>
            <a:xfrm>
              <a:off x="7280770" y="8655099"/>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2" name="pl13"/>
            <p:cNvSpPr/>
            <p:nvPr/>
          </p:nvSpPr>
          <p:spPr>
            <a:xfrm>
              <a:off x="7280770" y="8137983"/>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3" name="pl14"/>
            <p:cNvSpPr/>
            <p:nvPr/>
          </p:nvSpPr>
          <p:spPr>
            <a:xfrm>
              <a:off x="7280770" y="7620867"/>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4" name="pl15"/>
            <p:cNvSpPr/>
            <p:nvPr/>
          </p:nvSpPr>
          <p:spPr>
            <a:xfrm>
              <a:off x="7280770" y="7103751"/>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5" name="pl16"/>
            <p:cNvSpPr/>
            <p:nvPr/>
          </p:nvSpPr>
          <p:spPr>
            <a:xfrm>
              <a:off x="7280770" y="6586635"/>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6" name="rc17"/>
            <p:cNvSpPr/>
            <p:nvPr/>
          </p:nvSpPr>
          <p:spPr>
            <a:xfrm>
              <a:off x="7416024" y="6982229"/>
              <a:ext cx="378712" cy="218946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7" name="rc18"/>
            <p:cNvSpPr/>
            <p:nvPr/>
          </p:nvSpPr>
          <p:spPr>
            <a:xfrm>
              <a:off x="7957042" y="8310182"/>
              <a:ext cx="378712" cy="861514"/>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8" name="rc19"/>
            <p:cNvSpPr/>
            <p:nvPr/>
          </p:nvSpPr>
          <p:spPr>
            <a:xfrm>
              <a:off x="8498059" y="8987604"/>
              <a:ext cx="378712" cy="184610"/>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49" name="rc20"/>
            <p:cNvSpPr/>
            <p:nvPr/>
          </p:nvSpPr>
          <p:spPr>
            <a:xfrm>
              <a:off x="9039077" y="9106024"/>
              <a:ext cx="378712" cy="6567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0" name="rc21"/>
            <p:cNvSpPr/>
            <p:nvPr/>
          </p:nvSpPr>
          <p:spPr>
            <a:xfrm>
              <a:off x="9580095" y="9110160"/>
              <a:ext cx="378712" cy="6205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1" name="rc22"/>
            <p:cNvSpPr/>
            <p:nvPr/>
          </p:nvSpPr>
          <p:spPr>
            <a:xfrm>
              <a:off x="10121112" y="9107058"/>
              <a:ext cx="378712" cy="65156"/>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2" name="rc23"/>
            <p:cNvSpPr/>
            <p:nvPr/>
          </p:nvSpPr>
          <p:spPr>
            <a:xfrm>
              <a:off x="10662130" y="9159804"/>
              <a:ext cx="378712" cy="11893"/>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53" name="rc24"/>
            <p:cNvSpPr/>
            <p:nvPr/>
          </p:nvSpPr>
          <p:spPr>
            <a:xfrm>
              <a:off x="7416024" y="6695747"/>
              <a:ext cx="378712" cy="28648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4" name="rc25"/>
            <p:cNvSpPr/>
            <p:nvPr/>
          </p:nvSpPr>
          <p:spPr>
            <a:xfrm>
              <a:off x="7957042" y="7736701"/>
              <a:ext cx="378712" cy="5734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5" name="rc26"/>
            <p:cNvSpPr/>
            <p:nvPr/>
          </p:nvSpPr>
          <p:spPr>
            <a:xfrm>
              <a:off x="8498059" y="8896075"/>
              <a:ext cx="378712" cy="915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6" name="rc27"/>
            <p:cNvSpPr/>
            <p:nvPr/>
          </p:nvSpPr>
          <p:spPr>
            <a:xfrm>
              <a:off x="9039077" y="9066206"/>
              <a:ext cx="378712" cy="398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7" name="rc28"/>
            <p:cNvSpPr/>
            <p:nvPr/>
          </p:nvSpPr>
          <p:spPr>
            <a:xfrm>
              <a:off x="9580095" y="9061552"/>
              <a:ext cx="378712" cy="486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8" name="rc29"/>
            <p:cNvSpPr/>
            <p:nvPr/>
          </p:nvSpPr>
          <p:spPr>
            <a:xfrm>
              <a:off x="10121112" y="9084822"/>
              <a:ext cx="378712" cy="2223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9" name="rc30"/>
            <p:cNvSpPr/>
            <p:nvPr/>
          </p:nvSpPr>
          <p:spPr>
            <a:xfrm>
              <a:off x="10662130" y="9157735"/>
              <a:ext cx="378712" cy="20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60" name="rc31"/>
            <p:cNvSpPr/>
            <p:nvPr/>
          </p:nvSpPr>
          <p:spPr>
            <a:xfrm>
              <a:off x="7416024" y="6636796"/>
              <a:ext cx="378712" cy="58951"/>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1" name="rc32"/>
            <p:cNvSpPr/>
            <p:nvPr/>
          </p:nvSpPr>
          <p:spPr>
            <a:xfrm>
              <a:off x="7957042" y="7033941"/>
              <a:ext cx="378712" cy="70276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2" name="rc33"/>
            <p:cNvSpPr/>
            <p:nvPr/>
          </p:nvSpPr>
          <p:spPr>
            <a:xfrm>
              <a:off x="8498059" y="8624072"/>
              <a:ext cx="378712" cy="27200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3" name="rc34"/>
            <p:cNvSpPr/>
            <p:nvPr/>
          </p:nvSpPr>
          <p:spPr>
            <a:xfrm>
              <a:off x="9039077" y="8990707"/>
              <a:ext cx="378712" cy="7549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4" name="rc35"/>
            <p:cNvSpPr/>
            <p:nvPr/>
          </p:nvSpPr>
          <p:spPr>
            <a:xfrm>
              <a:off x="9580095" y="9036730"/>
              <a:ext cx="378712" cy="24821"/>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5" name="rc36"/>
            <p:cNvSpPr/>
            <p:nvPr/>
          </p:nvSpPr>
          <p:spPr>
            <a:xfrm>
              <a:off x="10121112" y="9079133"/>
              <a:ext cx="378712" cy="568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6" name="rc37"/>
            <p:cNvSpPr/>
            <p:nvPr/>
          </p:nvSpPr>
          <p:spPr>
            <a:xfrm>
              <a:off x="10662130" y="9154632"/>
              <a:ext cx="378712" cy="3102"/>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7" name="rc38"/>
            <p:cNvSpPr/>
            <p:nvPr/>
          </p:nvSpPr>
          <p:spPr>
            <a:xfrm>
              <a:off x="7416024" y="9171697"/>
              <a:ext cx="378712" cy="51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8" name="rc39"/>
            <p:cNvSpPr/>
            <p:nvPr/>
          </p:nvSpPr>
          <p:spPr>
            <a:xfrm>
              <a:off x="7957042" y="9171697"/>
              <a:ext cx="378712" cy="51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9" name="rc40"/>
            <p:cNvSpPr/>
            <p:nvPr/>
          </p:nvSpPr>
          <p:spPr>
            <a:xfrm>
              <a:off x="9039077" y="9171697"/>
              <a:ext cx="378712" cy="51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0" name="rc41"/>
            <p:cNvSpPr/>
            <p:nvPr/>
          </p:nvSpPr>
          <p:spPr>
            <a:xfrm>
              <a:off x="10662130" y="9171697"/>
              <a:ext cx="378712" cy="517"/>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71" name="pl42"/>
            <p:cNvSpPr/>
            <p:nvPr/>
          </p:nvSpPr>
          <p:spPr>
            <a:xfrm>
              <a:off x="7605380" y="6867288"/>
              <a:ext cx="3246105" cy="2303806"/>
            </a:xfrm>
            <a:custGeom>
              <a:avLst/>
              <a:gdLst/>
              <a:ahLst/>
              <a:cxnLst/>
              <a:rect l="0" t="0" r="0" b="0"/>
              <a:pathLst>
                <a:path w="3246105" h="2303806">
                  <a:moveTo>
                    <a:pt x="0" y="0"/>
                  </a:moveTo>
                  <a:lnTo>
                    <a:pt x="541017" y="1812532"/>
                  </a:lnTo>
                  <a:lnTo>
                    <a:pt x="1082035" y="2197459"/>
                  </a:lnTo>
                  <a:lnTo>
                    <a:pt x="1623052" y="2269743"/>
                  </a:lnTo>
                  <a:lnTo>
                    <a:pt x="2164070" y="2292292"/>
                  </a:lnTo>
                  <a:lnTo>
                    <a:pt x="2705088" y="2297889"/>
                  </a:lnTo>
                  <a:lnTo>
                    <a:pt x="3246105" y="2303806"/>
                  </a:lnTo>
                </a:path>
              </a:pathLst>
            </a:custGeom>
            <a:ln w="40651" cap="flat">
              <a:solidFill>
                <a:srgbClr val="000000">
                  <a:alpha val="100000"/>
                </a:srgbClr>
              </a:solidFill>
              <a:prstDash val="solid"/>
              <a:round/>
            </a:ln>
          </p:spPr>
          <p:txBody>
            <a:bodyPr/>
            <a:lstStyle/>
            <a:p>
              <a:endParaRPr/>
            </a:p>
          </p:txBody>
        </p:sp>
        <p:sp>
          <p:nvSpPr>
            <p:cNvPr id="472" name="rc43"/>
            <p:cNvSpPr/>
            <p:nvPr/>
          </p:nvSpPr>
          <p:spPr>
            <a:xfrm>
              <a:off x="7280770" y="6510025"/>
              <a:ext cx="3895326" cy="2788960"/>
            </a:xfrm>
            <a:prstGeom prst="rect">
              <a:avLst/>
            </a:prstGeom>
            <a:ln w="13550" cap="rnd">
              <a:solidFill>
                <a:srgbClr val="333333">
                  <a:alpha val="100000"/>
                </a:srgbClr>
              </a:solidFill>
              <a:prstDash val="solid"/>
              <a:round/>
            </a:ln>
          </p:spPr>
          <p:txBody>
            <a:bodyPr/>
            <a:lstStyle/>
            <a:p>
              <a:endParaRPr/>
            </a:p>
          </p:txBody>
        </p:sp>
        <p:sp>
          <p:nvSpPr>
            <p:cNvPr id="473" name="tx44"/>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74" name="tx45"/>
            <p:cNvSpPr/>
            <p:nvPr/>
          </p:nvSpPr>
          <p:spPr>
            <a:xfrm>
              <a:off x="6801340" y="8633072"/>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75" name="tx46"/>
            <p:cNvSpPr/>
            <p:nvPr/>
          </p:nvSpPr>
          <p:spPr>
            <a:xfrm>
              <a:off x="6801340" y="8115956"/>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76" name="tx47"/>
            <p:cNvSpPr/>
            <p:nvPr/>
          </p:nvSpPr>
          <p:spPr>
            <a:xfrm>
              <a:off x="6801340" y="7598840"/>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3,000</a:t>
              </a:r>
            </a:p>
          </p:txBody>
        </p:sp>
        <p:sp>
          <p:nvSpPr>
            <p:cNvPr id="477" name="tx48"/>
            <p:cNvSpPr/>
            <p:nvPr/>
          </p:nvSpPr>
          <p:spPr>
            <a:xfrm>
              <a:off x="6801340" y="7081725"/>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4,000</a:t>
              </a:r>
            </a:p>
          </p:txBody>
        </p:sp>
        <p:sp>
          <p:nvSpPr>
            <p:cNvPr id="478" name="tx49"/>
            <p:cNvSpPr/>
            <p:nvPr/>
          </p:nvSpPr>
          <p:spPr>
            <a:xfrm>
              <a:off x="6801340" y="6564609"/>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5,000</a:t>
              </a:r>
            </a:p>
          </p:txBody>
        </p:sp>
        <p:sp>
          <p:nvSpPr>
            <p:cNvPr id="479" name="pl50"/>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0" name="pl51"/>
            <p:cNvSpPr/>
            <p:nvPr/>
          </p:nvSpPr>
          <p:spPr>
            <a:xfrm>
              <a:off x="7245975" y="865509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1" name="pl52"/>
            <p:cNvSpPr/>
            <p:nvPr/>
          </p:nvSpPr>
          <p:spPr>
            <a:xfrm>
              <a:off x="7245975" y="813798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2" name="pl53"/>
            <p:cNvSpPr/>
            <p:nvPr/>
          </p:nvSpPr>
          <p:spPr>
            <a:xfrm>
              <a:off x="7245975" y="7620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3" name="pl54"/>
            <p:cNvSpPr/>
            <p:nvPr/>
          </p:nvSpPr>
          <p:spPr>
            <a:xfrm>
              <a:off x="7245975" y="710375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4" name="pl55"/>
            <p:cNvSpPr/>
            <p:nvPr/>
          </p:nvSpPr>
          <p:spPr>
            <a:xfrm>
              <a:off x="7245975" y="65866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85" name="pl56"/>
            <p:cNvSpPr/>
            <p:nvPr/>
          </p:nvSpPr>
          <p:spPr>
            <a:xfrm>
              <a:off x="11176096"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6" name="pl57"/>
            <p:cNvSpPr/>
            <p:nvPr/>
          </p:nvSpPr>
          <p:spPr>
            <a:xfrm>
              <a:off x="11176096" y="837261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7" name="pl58"/>
            <p:cNvSpPr/>
            <p:nvPr/>
          </p:nvSpPr>
          <p:spPr>
            <a:xfrm>
              <a:off x="11176096" y="757301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8" name="pl59"/>
            <p:cNvSpPr/>
            <p:nvPr/>
          </p:nvSpPr>
          <p:spPr>
            <a:xfrm>
              <a:off x="11176096" y="677341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9" name="tx60"/>
            <p:cNvSpPr/>
            <p:nvPr/>
          </p:nvSpPr>
          <p:spPr>
            <a:xfrm>
              <a:off x="11274154"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90" name="tx61"/>
            <p:cNvSpPr/>
            <p:nvPr/>
          </p:nvSpPr>
          <p:spPr>
            <a:xfrm>
              <a:off x="11274154" y="8370308"/>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500</a:t>
              </a:r>
            </a:p>
          </p:txBody>
        </p:sp>
        <p:sp>
          <p:nvSpPr>
            <p:cNvPr id="491" name="tx62"/>
            <p:cNvSpPr/>
            <p:nvPr/>
          </p:nvSpPr>
          <p:spPr>
            <a:xfrm>
              <a:off x="11274154" y="75707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1000</a:t>
              </a:r>
            </a:p>
          </p:txBody>
        </p:sp>
        <p:sp>
          <p:nvSpPr>
            <p:cNvPr id="492" name="tx63"/>
            <p:cNvSpPr/>
            <p:nvPr/>
          </p:nvSpPr>
          <p:spPr>
            <a:xfrm>
              <a:off x="11274154" y="67711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1500</a:t>
              </a:r>
            </a:p>
          </p:txBody>
        </p:sp>
        <p:sp>
          <p:nvSpPr>
            <p:cNvPr id="493" name="pl64"/>
            <p:cNvSpPr/>
            <p:nvPr/>
          </p:nvSpPr>
          <p:spPr>
            <a:xfrm>
              <a:off x="76053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65"/>
            <p:cNvSpPr/>
            <p:nvPr/>
          </p:nvSpPr>
          <p:spPr>
            <a:xfrm>
              <a:off x="814639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66"/>
            <p:cNvSpPr/>
            <p:nvPr/>
          </p:nvSpPr>
          <p:spPr>
            <a:xfrm>
              <a:off x="868741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67"/>
            <p:cNvSpPr/>
            <p:nvPr/>
          </p:nvSpPr>
          <p:spPr>
            <a:xfrm>
              <a:off x="92284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68"/>
            <p:cNvSpPr/>
            <p:nvPr/>
          </p:nvSpPr>
          <p:spPr>
            <a:xfrm>
              <a:off x="976945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69"/>
            <p:cNvSpPr/>
            <p:nvPr/>
          </p:nvSpPr>
          <p:spPr>
            <a:xfrm>
              <a:off x="1031046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70"/>
            <p:cNvSpPr/>
            <p:nvPr/>
          </p:nvSpPr>
          <p:spPr>
            <a:xfrm>
              <a:off x="1085148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tx71"/>
            <p:cNvSpPr/>
            <p:nvPr/>
          </p:nvSpPr>
          <p:spPr>
            <a:xfrm rot="-2700000">
              <a:off x="7495481"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501" name="tx72"/>
            <p:cNvSpPr/>
            <p:nvPr/>
          </p:nvSpPr>
          <p:spPr>
            <a:xfrm rot="-2700000">
              <a:off x="7996801"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502" name="tx73"/>
            <p:cNvSpPr/>
            <p:nvPr/>
          </p:nvSpPr>
          <p:spPr>
            <a:xfrm rot="-2700000">
              <a:off x="8537161"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503" name="tx74"/>
            <p:cNvSpPr/>
            <p:nvPr/>
          </p:nvSpPr>
          <p:spPr>
            <a:xfrm rot="-2700000">
              <a:off x="8933488"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504" name="tx75"/>
            <p:cNvSpPr/>
            <p:nvPr/>
          </p:nvSpPr>
          <p:spPr>
            <a:xfrm rot="-2700000">
              <a:off x="9474506"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505" name="tx76"/>
            <p:cNvSpPr/>
            <p:nvPr/>
          </p:nvSpPr>
          <p:spPr>
            <a:xfrm rot="-2700000">
              <a:off x="10015497"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506" name="tx77"/>
            <p:cNvSpPr/>
            <p:nvPr/>
          </p:nvSpPr>
          <p:spPr>
            <a:xfrm rot="-2700000">
              <a:off x="10668584"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07" name="tx78"/>
            <p:cNvSpPr/>
            <p:nvPr/>
          </p:nvSpPr>
          <p:spPr>
            <a:xfrm>
              <a:off x="9228433"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08" name="tx79"/>
            <p:cNvSpPr/>
            <p:nvPr/>
          </p:nvSpPr>
          <p:spPr>
            <a:xfrm>
              <a:off x="8411181"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09" name="tx80"/>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10" name="tx81"/>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11" name="rc82"/>
            <p:cNvSpPr/>
            <p:nvPr/>
          </p:nvSpPr>
          <p:spPr>
            <a:xfrm>
              <a:off x="6585924" y="10217410"/>
              <a:ext cx="1051268" cy="182880"/>
            </a:xfrm>
            <a:prstGeom prst="rect">
              <a:avLst/>
            </a:prstGeom>
            <a:solidFill>
              <a:srgbClr val="FFFFFF">
                <a:alpha val="100000"/>
              </a:srgbClr>
            </a:solidFill>
          </p:spPr>
          <p:txBody>
            <a:bodyPr/>
            <a:lstStyle/>
            <a:p>
              <a:endParaRPr/>
            </a:p>
          </p:txBody>
        </p:sp>
        <p:sp>
          <p:nvSpPr>
            <p:cNvPr id="512" name="rc83"/>
            <p:cNvSpPr/>
            <p:nvPr/>
          </p:nvSpPr>
          <p:spPr>
            <a:xfrm>
              <a:off x="6585924" y="10217410"/>
              <a:ext cx="182880" cy="182880"/>
            </a:xfrm>
            <a:prstGeom prst="rect">
              <a:avLst/>
            </a:prstGeom>
            <a:solidFill>
              <a:srgbClr val="FFFFFF">
                <a:alpha val="100000"/>
              </a:srgbClr>
            </a:solidFill>
          </p:spPr>
          <p:txBody>
            <a:bodyPr/>
            <a:lstStyle/>
            <a:p>
              <a:endParaRPr/>
            </a:p>
          </p:txBody>
        </p:sp>
        <p:sp>
          <p:nvSpPr>
            <p:cNvPr id="513" name="pl84"/>
            <p:cNvSpPr/>
            <p:nvPr/>
          </p:nvSpPr>
          <p:spPr>
            <a:xfrm>
              <a:off x="6604212"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514" name="tx85"/>
            <p:cNvSpPr/>
            <p:nvPr/>
          </p:nvSpPr>
          <p:spPr>
            <a:xfrm>
              <a:off x="6876804"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15" name="rc86"/>
            <p:cNvSpPr/>
            <p:nvPr/>
          </p:nvSpPr>
          <p:spPr>
            <a:xfrm>
              <a:off x="7817192" y="10217410"/>
              <a:ext cx="4053749" cy="182880"/>
            </a:xfrm>
            <a:prstGeom prst="rect">
              <a:avLst/>
            </a:prstGeom>
            <a:solidFill>
              <a:srgbClr val="FFFFFF">
                <a:alpha val="100000"/>
              </a:srgbClr>
            </a:solidFill>
          </p:spPr>
          <p:txBody>
            <a:bodyPr/>
            <a:lstStyle/>
            <a:p>
              <a:endParaRPr/>
            </a:p>
          </p:txBody>
        </p:sp>
        <p:sp>
          <p:nvSpPr>
            <p:cNvPr id="516" name="rc87"/>
            <p:cNvSpPr/>
            <p:nvPr/>
          </p:nvSpPr>
          <p:spPr>
            <a:xfrm>
              <a:off x="7817192" y="10217410"/>
              <a:ext cx="182879" cy="182880"/>
            </a:xfrm>
            <a:prstGeom prst="rect">
              <a:avLst/>
            </a:prstGeom>
            <a:solidFill>
              <a:srgbClr val="FFFFFF">
                <a:alpha val="100000"/>
              </a:srgbClr>
            </a:solidFill>
          </p:spPr>
          <p:txBody>
            <a:bodyPr/>
            <a:lstStyle/>
            <a:p>
              <a:endParaRPr/>
            </a:p>
          </p:txBody>
        </p:sp>
        <p:sp>
          <p:nvSpPr>
            <p:cNvPr id="517" name="rc88"/>
            <p:cNvSpPr/>
            <p:nvPr/>
          </p:nvSpPr>
          <p:spPr>
            <a:xfrm>
              <a:off x="7826192" y="10226410"/>
              <a:ext cx="164880"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18" name="rc89"/>
            <p:cNvSpPr/>
            <p:nvPr/>
          </p:nvSpPr>
          <p:spPr>
            <a:xfrm>
              <a:off x="8908433" y="10217410"/>
              <a:ext cx="182879" cy="182880"/>
            </a:xfrm>
            <a:prstGeom prst="rect">
              <a:avLst/>
            </a:prstGeom>
            <a:solidFill>
              <a:srgbClr val="FFFFFF">
                <a:alpha val="100000"/>
              </a:srgbClr>
            </a:solidFill>
          </p:spPr>
          <p:txBody>
            <a:bodyPr/>
            <a:lstStyle/>
            <a:p>
              <a:endParaRPr/>
            </a:p>
          </p:txBody>
        </p:sp>
        <p:sp>
          <p:nvSpPr>
            <p:cNvPr id="519" name="rc90"/>
            <p:cNvSpPr/>
            <p:nvPr/>
          </p:nvSpPr>
          <p:spPr>
            <a:xfrm>
              <a:off x="8917433"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0" name="rc91"/>
            <p:cNvSpPr/>
            <p:nvPr/>
          </p:nvSpPr>
          <p:spPr>
            <a:xfrm>
              <a:off x="9834474" y="10217410"/>
              <a:ext cx="182879" cy="182880"/>
            </a:xfrm>
            <a:prstGeom prst="rect">
              <a:avLst/>
            </a:prstGeom>
            <a:solidFill>
              <a:srgbClr val="FFFFFF">
                <a:alpha val="100000"/>
              </a:srgbClr>
            </a:solidFill>
          </p:spPr>
          <p:txBody>
            <a:bodyPr/>
            <a:lstStyle/>
            <a:p>
              <a:endParaRPr/>
            </a:p>
          </p:txBody>
        </p:sp>
        <p:sp>
          <p:nvSpPr>
            <p:cNvPr id="521" name="rc92"/>
            <p:cNvSpPr/>
            <p:nvPr/>
          </p:nvSpPr>
          <p:spPr>
            <a:xfrm>
              <a:off x="9843474" y="10226410"/>
              <a:ext cx="164879"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22" name="rc93"/>
            <p:cNvSpPr/>
            <p:nvPr/>
          </p:nvSpPr>
          <p:spPr>
            <a:xfrm>
              <a:off x="10836715" y="10217410"/>
              <a:ext cx="182879" cy="182880"/>
            </a:xfrm>
            <a:prstGeom prst="rect">
              <a:avLst/>
            </a:prstGeom>
            <a:solidFill>
              <a:srgbClr val="FFFFFF">
                <a:alpha val="100000"/>
              </a:srgbClr>
            </a:solidFill>
          </p:spPr>
          <p:txBody>
            <a:bodyPr/>
            <a:lstStyle/>
            <a:p>
              <a:endParaRPr/>
            </a:p>
          </p:txBody>
        </p:sp>
        <p:sp>
          <p:nvSpPr>
            <p:cNvPr id="523" name="rc94"/>
            <p:cNvSpPr/>
            <p:nvPr/>
          </p:nvSpPr>
          <p:spPr>
            <a:xfrm>
              <a:off x="10845715"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24" name="tx95"/>
            <p:cNvSpPr/>
            <p:nvPr/>
          </p:nvSpPr>
          <p:spPr>
            <a:xfrm>
              <a:off x="8108072"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25" name="tx96"/>
            <p:cNvSpPr/>
            <p:nvPr/>
          </p:nvSpPr>
          <p:spPr>
            <a:xfrm>
              <a:off x="9199313"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26" name="tx97"/>
            <p:cNvSpPr/>
            <p:nvPr/>
          </p:nvSpPr>
          <p:spPr>
            <a:xfrm>
              <a:off x="10125354"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27" name="tx98"/>
            <p:cNvSpPr/>
            <p:nvPr/>
          </p:nvSpPr>
          <p:spPr>
            <a:xfrm>
              <a:off x="11127595"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28" name="tx99"/>
            <p:cNvSpPr/>
            <p:nvPr/>
          </p:nvSpPr>
          <p:spPr>
            <a:xfrm>
              <a:off x="6600135"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29" name="Group 528"/>
          <p:cNvGrpSpPr/>
          <p:nvPr/>
        </p:nvGrpSpPr>
        <p:grpSpPr>
          <a:xfrm>
            <a:off x="12527280" y="6217920"/>
            <a:ext cx="5486400" cy="4297680"/>
            <a:chOff x="12527280" y="6217920"/>
            <a:chExt cx="5486400" cy="4297680"/>
          </a:xfrm>
        </p:grpSpPr>
        <p:sp>
          <p:nvSpPr>
            <p:cNvPr id="530"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31"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32"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3"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4"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5"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6"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7"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38"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9"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0"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1"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2"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3"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44" name="pl17"/>
            <p:cNvSpPr/>
            <p:nvPr/>
          </p:nvSpPr>
          <p:spPr>
            <a:xfrm>
              <a:off x="13329440" y="6714885"/>
              <a:ext cx="4502097" cy="588972"/>
            </a:xfrm>
            <a:custGeom>
              <a:avLst/>
              <a:gdLst/>
              <a:ahLst/>
              <a:cxnLst/>
              <a:rect l="0" t="0" r="0" b="0"/>
              <a:pathLst>
                <a:path w="4502097" h="588972">
                  <a:moveTo>
                    <a:pt x="0" y="588972"/>
                  </a:moveTo>
                  <a:lnTo>
                    <a:pt x="187587" y="512149"/>
                  </a:lnTo>
                  <a:lnTo>
                    <a:pt x="375174" y="563364"/>
                  </a:lnTo>
                  <a:lnTo>
                    <a:pt x="562762" y="537757"/>
                  </a:lnTo>
                  <a:lnTo>
                    <a:pt x="750349" y="409719"/>
                  </a:lnTo>
                  <a:lnTo>
                    <a:pt x="937937" y="230467"/>
                  </a:lnTo>
                  <a:lnTo>
                    <a:pt x="1125524" y="358504"/>
                  </a:lnTo>
                  <a:lnTo>
                    <a:pt x="1313111" y="204859"/>
                  </a:lnTo>
                  <a:lnTo>
                    <a:pt x="1500699" y="128037"/>
                  </a:lnTo>
                  <a:lnTo>
                    <a:pt x="1688286" y="102429"/>
                  </a:lnTo>
                  <a:lnTo>
                    <a:pt x="1875874" y="230467"/>
                  </a:lnTo>
                  <a:lnTo>
                    <a:pt x="2063461" y="102429"/>
                  </a:lnTo>
                  <a:lnTo>
                    <a:pt x="2251048" y="230467"/>
                  </a:lnTo>
                  <a:lnTo>
                    <a:pt x="2438636" y="153644"/>
                  </a:lnTo>
                  <a:lnTo>
                    <a:pt x="2626223" y="76822"/>
                  </a:lnTo>
                  <a:lnTo>
                    <a:pt x="2813811" y="0"/>
                  </a:lnTo>
                  <a:lnTo>
                    <a:pt x="3001398" y="0"/>
                  </a:lnTo>
                  <a:lnTo>
                    <a:pt x="3188985" y="0"/>
                  </a:lnTo>
                  <a:lnTo>
                    <a:pt x="3376573" y="0"/>
                  </a:lnTo>
                  <a:lnTo>
                    <a:pt x="3564160" y="0"/>
                  </a:lnTo>
                  <a:lnTo>
                    <a:pt x="3751748" y="0"/>
                  </a:lnTo>
                  <a:lnTo>
                    <a:pt x="3939335" y="0"/>
                  </a:lnTo>
                  <a:lnTo>
                    <a:pt x="4126923" y="25607"/>
                  </a:lnTo>
                  <a:lnTo>
                    <a:pt x="4314510" y="25607"/>
                  </a:lnTo>
                  <a:lnTo>
                    <a:pt x="4502097" y="25607"/>
                  </a:lnTo>
                </a:path>
              </a:pathLst>
            </a:custGeom>
            <a:ln w="32521" cap="flat">
              <a:solidFill>
                <a:srgbClr val="5EB0E8">
                  <a:alpha val="100000"/>
                </a:srgbClr>
              </a:solidFill>
              <a:prstDash val="solid"/>
              <a:round/>
            </a:ln>
          </p:spPr>
          <p:txBody>
            <a:bodyPr/>
            <a:lstStyle/>
            <a:p>
              <a:endParaRPr/>
            </a:p>
          </p:txBody>
        </p:sp>
        <p:sp>
          <p:nvSpPr>
            <p:cNvPr id="545" name="pl18"/>
            <p:cNvSpPr/>
            <p:nvPr/>
          </p:nvSpPr>
          <p:spPr>
            <a:xfrm>
              <a:off x="15580489" y="6817315"/>
              <a:ext cx="2251048" cy="1331589"/>
            </a:xfrm>
            <a:custGeom>
              <a:avLst/>
              <a:gdLst/>
              <a:ahLst/>
              <a:cxnLst/>
              <a:rect l="0" t="0" r="0" b="0"/>
              <a:pathLst>
                <a:path w="2251048" h="1331589">
                  <a:moveTo>
                    <a:pt x="0" y="1331589"/>
                  </a:moveTo>
                  <a:lnTo>
                    <a:pt x="187587" y="281682"/>
                  </a:lnTo>
                  <a:lnTo>
                    <a:pt x="375174" y="102429"/>
                  </a:lnTo>
                  <a:lnTo>
                    <a:pt x="562762" y="76822"/>
                  </a:lnTo>
                  <a:lnTo>
                    <a:pt x="750349" y="25607"/>
                  </a:lnTo>
                  <a:lnTo>
                    <a:pt x="937937" y="0"/>
                  </a:lnTo>
                  <a:lnTo>
                    <a:pt x="1125524" y="0"/>
                  </a:lnTo>
                  <a:lnTo>
                    <a:pt x="1313111" y="0"/>
                  </a:lnTo>
                  <a:lnTo>
                    <a:pt x="1500699" y="0"/>
                  </a:lnTo>
                  <a:lnTo>
                    <a:pt x="1688286" y="0"/>
                  </a:lnTo>
                  <a:lnTo>
                    <a:pt x="1875874" y="0"/>
                  </a:lnTo>
                  <a:lnTo>
                    <a:pt x="2063461" y="0"/>
                  </a:lnTo>
                  <a:lnTo>
                    <a:pt x="2251048" y="0"/>
                  </a:lnTo>
                </a:path>
              </a:pathLst>
            </a:custGeom>
            <a:ln w="32521" cap="flat">
              <a:solidFill>
                <a:srgbClr val="00A173">
                  <a:alpha val="100000"/>
                </a:srgbClr>
              </a:solidFill>
              <a:prstDash val="solid"/>
              <a:round/>
            </a:ln>
          </p:spPr>
          <p:txBody>
            <a:bodyPr/>
            <a:lstStyle/>
            <a:p>
              <a:endParaRPr/>
            </a:p>
          </p:txBody>
        </p:sp>
        <p:sp>
          <p:nvSpPr>
            <p:cNvPr id="546"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47"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48"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49"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50"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51"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52"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4"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5"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6"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7"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8"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0"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1"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2"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83"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84"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85"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86"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87"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88"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89"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90"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91"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92"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93"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94"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95"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96"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97"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98"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99"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600"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601"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602"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603"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604"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605"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606"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607"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608"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609"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610"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11"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12"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13"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14"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15" name="Group 614"/>
          <p:cNvGrpSpPr/>
          <p:nvPr/>
        </p:nvGrpSpPr>
        <p:grpSpPr>
          <a:xfrm>
            <a:off x="594360" y="6217920"/>
            <a:ext cx="5562295" cy="3895679"/>
            <a:chOff x="594360" y="6217920"/>
            <a:chExt cx="5562295" cy="3895679"/>
          </a:xfrm>
        </p:grpSpPr>
        <p:sp>
          <p:nvSpPr>
            <p:cNvPr id="616" name="rc3"/>
            <p:cNvSpPr/>
            <p:nvPr/>
          </p:nvSpPr>
          <p:spPr>
            <a:xfrm>
              <a:off x="594360" y="6217920"/>
              <a:ext cx="5562295" cy="389567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17" name="rc4"/>
            <p:cNvSpPr/>
            <p:nvPr/>
          </p:nvSpPr>
          <p:spPr>
            <a:xfrm>
              <a:off x="2206825" y="6516351"/>
              <a:ext cx="3548591" cy="238511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18" name="rc5"/>
            <p:cNvSpPr/>
            <p:nvPr/>
          </p:nvSpPr>
          <p:spPr>
            <a:xfrm>
              <a:off x="2235912" y="6545438"/>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9" name="rc6"/>
            <p:cNvSpPr/>
            <p:nvPr/>
          </p:nvSpPr>
          <p:spPr>
            <a:xfrm>
              <a:off x="2526780" y="6545438"/>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0" name="rc7"/>
            <p:cNvSpPr/>
            <p:nvPr/>
          </p:nvSpPr>
          <p:spPr>
            <a:xfrm>
              <a:off x="2817649" y="6545438"/>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1" name="rc8"/>
            <p:cNvSpPr/>
            <p:nvPr/>
          </p:nvSpPr>
          <p:spPr>
            <a:xfrm>
              <a:off x="3108517" y="6545438"/>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2" name="rc9"/>
            <p:cNvSpPr/>
            <p:nvPr/>
          </p:nvSpPr>
          <p:spPr>
            <a:xfrm>
              <a:off x="3399385" y="6545438"/>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3" name="rc10"/>
            <p:cNvSpPr/>
            <p:nvPr/>
          </p:nvSpPr>
          <p:spPr>
            <a:xfrm>
              <a:off x="3690253" y="6545438"/>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4" name="rc11"/>
            <p:cNvSpPr/>
            <p:nvPr/>
          </p:nvSpPr>
          <p:spPr>
            <a:xfrm>
              <a:off x="3981121" y="6545438"/>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25" name="rc12"/>
            <p:cNvSpPr/>
            <p:nvPr/>
          </p:nvSpPr>
          <p:spPr>
            <a:xfrm>
              <a:off x="4271989" y="6545438"/>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26" name="rc13"/>
            <p:cNvSpPr/>
            <p:nvPr/>
          </p:nvSpPr>
          <p:spPr>
            <a:xfrm>
              <a:off x="4562857" y="6545438"/>
              <a:ext cx="290868" cy="290868"/>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27" name="rc14"/>
            <p:cNvSpPr/>
            <p:nvPr/>
          </p:nvSpPr>
          <p:spPr>
            <a:xfrm>
              <a:off x="4853726" y="6545438"/>
              <a:ext cx="290868" cy="290868"/>
            </a:xfrm>
            <a:prstGeom prst="rect">
              <a:avLst/>
            </a:prstGeom>
            <a:solidFill>
              <a:srgbClr val="FCB499">
                <a:alpha val="100000"/>
              </a:srgbClr>
            </a:solidFill>
            <a:ln w="5420" cap="flat">
              <a:solidFill>
                <a:srgbClr val="FFFFFF">
                  <a:alpha val="100000"/>
                </a:srgbClr>
              </a:solidFill>
              <a:prstDash val="solid"/>
              <a:miter/>
            </a:ln>
          </p:spPr>
          <p:txBody>
            <a:bodyPr/>
            <a:lstStyle/>
            <a:p>
              <a:endParaRPr/>
            </a:p>
          </p:txBody>
        </p:sp>
        <p:sp>
          <p:nvSpPr>
            <p:cNvPr id="628" name="rc15"/>
            <p:cNvSpPr/>
            <p:nvPr/>
          </p:nvSpPr>
          <p:spPr>
            <a:xfrm>
              <a:off x="5144594" y="6545438"/>
              <a:ext cx="290868" cy="290868"/>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29" name="rc16"/>
            <p:cNvSpPr/>
            <p:nvPr/>
          </p:nvSpPr>
          <p:spPr>
            <a:xfrm>
              <a:off x="5435462" y="6545438"/>
              <a:ext cx="290868" cy="290868"/>
            </a:xfrm>
            <a:prstGeom prst="rect">
              <a:avLst/>
            </a:prstGeom>
            <a:solidFill>
              <a:srgbClr val="F7593E">
                <a:alpha val="100000"/>
              </a:srgbClr>
            </a:solidFill>
            <a:ln w="5420" cap="flat">
              <a:solidFill>
                <a:srgbClr val="FFFFFF">
                  <a:alpha val="100000"/>
                </a:srgbClr>
              </a:solidFill>
              <a:prstDash val="solid"/>
              <a:miter/>
            </a:ln>
          </p:spPr>
          <p:txBody>
            <a:bodyPr/>
            <a:lstStyle/>
            <a:p>
              <a:endParaRPr/>
            </a:p>
          </p:txBody>
        </p:sp>
        <p:sp>
          <p:nvSpPr>
            <p:cNvPr id="630" name="rc17"/>
            <p:cNvSpPr/>
            <p:nvPr/>
          </p:nvSpPr>
          <p:spPr>
            <a:xfrm>
              <a:off x="2235912" y="6836306"/>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1" name="rc18"/>
            <p:cNvSpPr/>
            <p:nvPr/>
          </p:nvSpPr>
          <p:spPr>
            <a:xfrm>
              <a:off x="2526780" y="6836306"/>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2" name="rc19"/>
            <p:cNvSpPr/>
            <p:nvPr/>
          </p:nvSpPr>
          <p:spPr>
            <a:xfrm>
              <a:off x="2817649" y="6836306"/>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3" name="rc20"/>
            <p:cNvSpPr/>
            <p:nvPr/>
          </p:nvSpPr>
          <p:spPr>
            <a:xfrm>
              <a:off x="3108517" y="6836306"/>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4" name="rc21"/>
            <p:cNvSpPr/>
            <p:nvPr/>
          </p:nvSpPr>
          <p:spPr>
            <a:xfrm>
              <a:off x="3399385" y="6836306"/>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5" name="rc22"/>
            <p:cNvSpPr/>
            <p:nvPr/>
          </p:nvSpPr>
          <p:spPr>
            <a:xfrm>
              <a:off x="3690253" y="6836306"/>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6" name="rc23"/>
            <p:cNvSpPr/>
            <p:nvPr/>
          </p:nvSpPr>
          <p:spPr>
            <a:xfrm>
              <a:off x="3981121" y="6836306"/>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7" name="rc24"/>
            <p:cNvSpPr/>
            <p:nvPr/>
          </p:nvSpPr>
          <p:spPr>
            <a:xfrm>
              <a:off x="4271989" y="6836306"/>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38" name="rc25"/>
            <p:cNvSpPr/>
            <p:nvPr/>
          </p:nvSpPr>
          <p:spPr>
            <a:xfrm>
              <a:off x="4562857" y="6836306"/>
              <a:ext cx="290868" cy="290868"/>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39" name="rc26"/>
            <p:cNvSpPr/>
            <p:nvPr/>
          </p:nvSpPr>
          <p:spPr>
            <a:xfrm>
              <a:off x="4853726" y="6836306"/>
              <a:ext cx="290868" cy="290868"/>
            </a:xfrm>
            <a:prstGeom prst="rect">
              <a:avLst/>
            </a:prstGeom>
            <a:solidFill>
              <a:srgbClr val="FCBFA6">
                <a:alpha val="100000"/>
              </a:srgbClr>
            </a:solidFill>
            <a:ln w="5420" cap="flat">
              <a:solidFill>
                <a:srgbClr val="FFFFFF">
                  <a:alpha val="100000"/>
                </a:srgbClr>
              </a:solidFill>
              <a:prstDash val="solid"/>
              <a:miter/>
            </a:ln>
          </p:spPr>
          <p:txBody>
            <a:bodyPr/>
            <a:lstStyle/>
            <a:p>
              <a:endParaRPr/>
            </a:p>
          </p:txBody>
        </p:sp>
        <p:sp>
          <p:nvSpPr>
            <p:cNvPr id="640" name="rc27"/>
            <p:cNvSpPr/>
            <p:nvPr/>
          </p:nvSpPr>
          <p:spPr>
            <a:xfrm>
              <a:off x="5144594" y="6836306"/>
              <a:ext cx="290868" cy="290868"/>
            </a:xfrm>
            <a:prstGeom prst="rect">
              <a:avLst/>
            </a:prstGeom>
            <a:solidFill>
              <a:srgbClr val="D01E1F">
                <a:alpha val="100000"/>
              </a:srgbClr>
            </a:solidFill>
            <a:ln w="5420" cap="flat">
              <a:solidFill>
                <a:srgbClr val="FFFFFF">
                  <a:alpha val="100000"/>
                </a:srgbClr>
              </a:solidFill>
              <a:prstDash val="solid"/>
              <a:miter/>
            </a:ln>
          </p:spPr>
          <p:txBody>
            <a:bodyPr/>
            <a:lstStyle/>
            <a:p>
              <a:endParaRPr/>
            </a:p>
          </p:txBody>
        </p:sp>
        <p:sp>
          <p:nvSpPr>
            <p:cNvPr id="641" name="rc28"/>
            <p:cNvSpPr/>
            <p:nvPr/>
          </p:nvSpPr>
          <p:spPr>
            <a:xfrm>
              <a:off x="5435462" y="6836306"/>
              <a:ext cx="290868" cy="290868"/>
            </a:xfrm>
            <a:prstGeom prst="rect">
              <a:avLst/>
            </a:prstGeom>
            <a:solidFill>
              <a:srgbClr val="EF3B2C">
                <a:alpha val="100000"/>
              </a:srgbClr>
            </a:solidFill>
            <a:ln w="5420" cap="flat">
              <a:solidFill>
                <a:srgbClr val="FFFFFF">
                  <a:alpha val="100000"/>
                </a:srgbClr>
              </a:solidFill>
              <a:prstDash val="solid"/>
              <a:miter/>
            </a:ln>
          </p:spPr>
          <p:txBody>
            <a:bodyPr/>
            <a:lstStyle/>
            <a:p>
              <a:endParaRPr/>
            </a:p>
          </p:txBody>
        </p:sp>
        <p:sp>
          <p:nvSpPr>
            <p:cNvPr id="642" name="rc29"/>
            <p:cNvSpPr/>
            <p:nvPr/>
          </p:nvSpPr>
          <p:spPr>
            <a:xfrm>
              <a:off x="2235912"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3" name="rc30"/>
            <p:cNvSpPr/>
            <p:nvPr/>
          </p:nvSpPr>
          <p:spPr>
            <a:xfrm>
              <a:off x="2526780"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4" name="rc31"/>
            <p:cNvSpPr/>
            <p:nvPr/>
          </p:nvSpPr>
          <p:spPr>
            <a:xfrm>
              <a:off x="2817649"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5" name="rc32"/>
            <p:cNvSpPr/>
            <p:nvPr/>
          </p:nvSpPr>
          <p:spPr>
            <a:xfrm>
              <a:off x="3108517"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6" name="rc33"/>
            <p:cNvSpPr/>
            <p:nvPr/>
          </p:nvSpPr>
          <p:spPr>
            <a:xfrm>
              <a:off x="3399385"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7" name="rc34"/>
            <p:cNvSpPr/>
            <p:nvPr/>
          </p:nvSpPr>
          <p:spPr>
            <a:xfrm>
              <a:off x="3690253"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8" name="rc35"/>
            <p:cNvSpPr/>
            <p:nvPr/>
          </p:nvSpPr>
          <p:spPr>
            <a:xfrm>
              <a:off x="3981121" y="7127174"/>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49" name="rc36"/>
            <p:cNvSpPr/>
            <p:nvPr/>
          </p:nvSpPr>
          <p:spPr>
            <a:xfrm>
              <a:off x="4271989" y="7127174"/>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50" name="rc37"/>
            <p:cNvSpPr/>
            <p:nvPr/>
          </p:nvSpPr>
          <p:spPr>
            <a:xfrm>
              <a:off x="4562857" y="7127174"/>
              <a:ext cx="290868" cy="290868"/>
            </a:xfrm>
            <a:prstGeom prst="rect">
              <a:avLst/>
            </a:prstGeom>
            <a:solidFill>
              <a:srgbClr val="FEE1D4">
                <a:alpha val="100000"/>
              </a:srgbClr>
            </a:solidFill>
            <a:ln w="5420" cap="flat">
              <a:solidFill>
                <a:srgbClr val="FFFFFF">
                  <a:alpha val="100000"/>
                </a:srgbClr>
              </a:solidFill>
              <a:prstDash val="solid"/>
              <a:miter/>
            </a:ln>
          </p:spPr>
          <p:txBody>
            <a:bodyPr/>
            <a:lstStyle/>
            <a:p>
              <a:endParaRPr/>
            </a:p>
          </p:txBody>
        </p:sp>
        <p:sp>
          <p:nvSpPr>
            <p:cNvPr id="651" name="rc38"/>
            <p:cNvSpPr/>
            <p:nvPr/>
          </p:nvSpPr>
          <p:spPr>
            <a:xfrm>
              <a:off x="4853726" y="7127174"/>
              <a:ext cx="290868" cy="290868"/>
            </a:xfrm>
            <a:prstGeom prst="rect">
              <a:avLst/>
            </a:prstGeom>
            <a:solidFill>
              <a:srgbClr val="FDC1A8">
                <a:alpha val="100000"/>
              </a:srgbClr>
            </a:solidFill>
            <a:ln w="5420" cap="flat">
              <a:solidFill>
                <a:srgbClr val="FFFFFF">
                  <a:alpha val="100000"/>
                </a:srgbClr>
              </a:solidFill>
              <a:prstDash val="solid"/>
              <a:miter/>
            </a:ln>
          </p:spPr>
          <p:txBody>
            <a:bodyPr/>
            <a:lstStyle/>
            <a:p>
              <a:endParaRPr/>
            </a:p>
          </p:txBody>
        </p:sp>
        <p:sp>
          <p:nvSpPr>
            <p:cNvPr id="652" name="rc39"/>
            <p:cNvSpPr/>
            <p:nvPr/>
          </p:nvSpPr>
          <p:spPr>
            <a:xfrm>
              <a:off x="5144594" y="7127174"/>
              <a:ext cx="290868" cy="290868"/>
            </a:xfrm>
            <a:prstGeom prst="rect">
              <a:avLst/>
            </a:prstGeom>
            <a:solidFill>
              <a:srgbClr val="FA6546">
                <a:alpha val="100000"/>
              </a:srgbClr>
            </a:solidFill>
            <a:ln w="5420" cap="flat">
              <a:solidFill>
                <a:srgbClr val="FFFFFF">
                  <a:alpha val="100000"/>
                </a:srgbClr>
              </a:solidFill>
              <a:prstDash val="solid"/>
              <a:miter/>
            </a:ln>
          </p:spPr>
          <p:txBody>
            <a:bodyPr/>
            <a:lstStyle/>
            <a:p>
              <a:endParaRPr/>
            </a:p>
          </p:txBody>
        </p:sp>
        <p:sp>
          <p:nvSpPr>
            <p:cNvPr id="653" name="rc40"/>
            <p:cNvSpPr/>
            <p:nvPr/>
          </p:nvSpPr>
          <p:spPr>
            <a:xfrm>
              <a:off x="5435462" y="7127174"/>
              <a:ext cx="290868" cy="290868"/>
            </a:xfrm>
            <a:prstGeom prst="rect">
              <a:avLst/>
            </a:prstGeom>
            <a:solidFill>
              <a:srgbClr val="FCB69B">
                <a:alpha val="100000"/>
              </a:srgbClr>
            </a:solidFill>
            <a:ln w="5420" cap="flat">
              <a:solidFill>
                <a:srgbClr val="FFFFFF">
                  <a:alpha val="100000"/>
                </a:srgbClr>
              </a:solidFill>
              <a:prstDash val="solid"/>
              <a:miter/>
            </a:ln>
          </p:spPr>
          <p:txBody>
            <a:bodyPr/>
            <a:lstStyle/>
            <a:p>
              <a:endParaRPr/>
            </a:p>
          </p:txBody>
        </p:sp>
        <p:sp>
          <p:nvSpPr>
            <p:cNvPr id="654" name="rc41"/>
            <p:cNvSpPr/>
            <p:nvPr/>
          </p:nvSpPr>
          <p:spPr>
            <a:xfrm>
              <a:off x="2235912" y="7418042"/>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5" name="rc42"/>
            <p:cNvSpPr/>
            <p:nvPr/>
          </p:nvSpPr>
          <p:spPr>
            <a:xfrm>
              <a:off x="2526780" y="7418042"/>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6" name="rc43"/>
            <p:cNvSpPr/>
            <p:nvPr/>
          </p:nvSpPr>
          <p:spPr>
            <a:xfrm>
              <a:off x="2817649" y="7418042"/>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7" name="rc44"/>
            <p:cNvSpPr/>
            <p:nvPr/>
          </p:nvSpPr>
          <p:spPr>
            <a:xfrm>
              <a:off x="3108517" y="7418042"/>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58" name="rc45"/>
            <p:cNvSpPr/>
            <p:nvPr/>
          </p:nvSpPr>
          <p:spPr>
            <a:xfrm>
              <a:off x="3399385" y="7418042"/>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59" name="rc46"/>
            <p:cNvSpPr/>
            <p:nvPr/>
          </p:nvSpPr>
          <p:spPr>
            <a:xfrm>
              <a:off x="3690253" y="7418042"/>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0" name="rc47"/>
            <p:cNvSpPr/>
            <p:nvPr/>
          </p:nvSpPr>
          <p:spPr>
            <a:xfrm>
              <a:off x="3981121" y="7418042"/>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1" name="rc48"/>
            <p:cNvSpPr/>
            <p:nvPr/>
          </p:nvSpPr>
          <p:spPr>
            <a:xfrm>
              <a:off x="4271989" y="7418042"/>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2" name="rc49"/>
            <p:cNvSpPr/>
            <p:nvPr/>
          </p:nvSpPr>
          <p:spPr>
            <a:xfrm>
              <a:off x="4562857" y="7418042"/>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63" name="rc50"/>
            <p:cNvSpPr/>
            <p:nvPr/>
          </p:nvSpPr>
          <p:spPr>
            <a:xfrm>
              <a:off x="4853726" y="7418042"/>
              <a:ext cx="290868" cy="290868"/>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64" name="rc51"/>
            <p:cNvSpPr/>
            <p:nvPr/>
          </p:nvSpPr>
          <p:spPr>
            <a:xfrm>
              <a:off x="5144594" y="7418042"/>
              <a:ext cx="290868" cy="290868"/>
            </a:xfrm>
            <a:prstGeom prst="rect">
              <a:avLst/>
            </a:prstGeom>
            <a:solidFill>
              <a:srgbClr val="FC8C6C">
                <a:alpha val="100000"/>
              </a:srgbClr>
            </a:solidFill>
            <a:ln w="5420" cap="flat">
              <a:solidFill>
                <a:srgbClr val="FFFFFF">
                  <a:alpha val="100000"/>
                </a:srgbClr>
              </a:solidFill>
              <a:prstDash val="solid"/>
              <a:miter/>
            </a:ln>
          </p:spPr>
          <p:txBody>
            <a:bodyPr/>
            <a:lstStyle/>
            <a:p>
              <a:endParaRPr/>
            </a:p>
          </p:txBody>
        </p:sp>
        <p:sp>
          <p:nvSpPr>
            <p:cNvPr id="665" name="rc52"/>
            <p:cNvSpPr/>
            <p:nvPr/>
          </p:nvSpPr>
          <p:spPr>
            <a:xfrm>
              <a:off x="5435462" y="7418042"/>
              <a:ext cx="290868" cy="290868"/>
            </a:xfrm>
            <a:prstGeom prst="rect">
              <a:avLst/>
            </a:prstGeom>
            <a:solidFill>
              <a:srgbClr val="FC8C6C">
                <a:alpha val="100000"/>
              </a:srgbClr>
            </a:solidFill>
            <a:ln w="5420" cap="flat">
              <a:solidFill>
                <a:srgbClr val="FFFFFF">
                  <a:alpha val="100000"/>
                </a:srgbClr>
              </a:solidFill>
              <a:prstDash val="solid"/>
              <a:miter/>
            </a:ln>
          </p:spPr>
          <p:txBody>
            <a:bodyPr/>
            <a:lstStyle/>
            <a:p>
              <a:endParaRPr/>
            </a:p>
          </p:txBody>
        </p:sp>
        <p:sp>
          <p:nvSpPr>
            <p:cNvPr id="666" name="rc53"/>
            <p:cNvSpPr/>
            <p:nvPr/>
          </p:nvSpPr>
          <p:spPr>
            <a:xfrm>
              <a:off x="2235912" y="7708910"/>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67" name="rc54"/>
            <p:cNvSpPr/>
            <p:nvPr/>
          </p:nvSpPr>
          <p:spPr>
            <a:xfrm>
              <a:off x="2526780" y="7708910"/>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8" name="rc55"/>
            <p:cNvSpPr/>
            <p:nvPr/>
          </p:nvSpPr>
          <p:spPr>
            <a:xfrm>
              <a:off x="2817649" y="7708910"/>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9" name="rc56"/>
            <p:cNvSpPr/>
            <p:nvPr/>
          </p:nvSpPr>
          <p:spPr>
            <a:xfrm>
              <a:off x="3108517" y="7708910"/>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0" name="rc57"/>
            <p:cNvSpPr/>
            <p:nvPr/>
          </p:nvSpPr>
          <p:spPr>
            <a:xfrm>
              <a:off x="3399385" y="7708910"/>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1" name="rc58"/>
            <p:cNvSpPr/>
            <p:nvPr/>
          </p:nvSpPr>
          <p:spPr>
            <a:xfrm>
              <a:off x="3690253" y="7708910"/>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2" name="rc59"/>
            <p:cNvSpPr/>
            <p:nvPr/>
          </p:nvSpPr>
          <p:spPr>
            <a:xfrm>
              <a:off x="3981121" y="7708910"/>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73" name="rc60"/>
            <p:cNvSpPr/>
            <p:nvPr/>
          </p:nvSpPr>
          <p:spPr>
            <a:xfrm>
              <a:off x="4271989" y="7708910"/>
              <a:ext cx="290868" cy="290868"/>
            </a:xfrm>
            <a:prstGeom prst="rect">
              <a:avLst/>
            </a:prstGeom>
            <a:solidFill>
              <a:srgbClr val="FEE5D8">
                <a:alpha val="100000"/>
              </a:srgbClr>
            </a:solidFill>
            <a:ln w="5420" cap="flat">
              <a:solidFill>
                <a:srgbClr val="FFFFFF">
                  <a:alpha val="100000"/>
                </a:srgbClr>
              </a:solidFill>
              <a:prstDash val="solid"/>
              <a:miter/>
            </a:ln>
          </p:spPr>
          <p:txBody>
            <a:bodyPr/>
            <a:lstStyle/>
            <a:p>
              <a:endParaRPr/>
            </a:p>
          </p:txBody>
        </p:sp>
        <p:sp>
          <p:nvSpPr>
            <p:cNvPr id="674" name="rc61"/>
            <p:cNvSpPr/>
            <p:nvPr/>
          </p:nvSpPr>
          <p:spPr>
            <a:xfrm>
              <a:off x="4562857" y="7708910"/>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75" name="rc62"/>
            <p:cNvSpPr/>
            <p:nvPr/>
          </p:nvSpPr>
          <p:spPr>
            <a:xfrm>
              <a:off x="4853726" y="7708910"/>
              <a:ext cx="290868" cy="290868"/>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76" name="rc63"/>
            <p:cNvSpPr/>
            <p:nvPr/>
          </p:nvSpPr>
          <p:spPr>
            <a:xfrm>
              <a:off x="5144594" y="7708910"/>
              <a:ext cx="290868" cy="290868"/>
            </a:xfrm>
            <a:prstGeom prst="rect">
              <a:avLst/>
            </a:prstGeom>
            <a:solidFill>
              <a:srgbClr val="FC9272">
                <a:alpha val="100000"/>
              </a:srgbClr>
            </a:solidFill>
            <a:ln w="5420" cap="flat">
              <a:solidFill>
                <a:srgbClr val="FFFFFF">
                  <a:alpha val="100000"/>
                </a:srgbClr>
              </a:solidFill>
              <a:prstDash val="solid"/>
              <a:miter/>
            </a:ln>
          </p:spPr>
          <p:txBody>
            <a:bodyPr/>
            <a:lstStyle/>
            <a:p>
              <a:endParaRPr/>
            </a:p>
          </p:txBody>
        </p:sp>
        <p:sp>
          <p:nvSpPr>
            <p:cNvPr id="677" name="rc64"/>
            <p:cNvSpPr/>
            <p:nvPr/>
          </p:nvSpPr>
          <p:spPr>
            <a:xfrm>
              <a:off x="5435462" y="7708910"/>
              <a:ext cx="290868" cy="290868"/>
            </a:xfrm>
            <a:prstGeom prst="rect">
              <a:avLst/>
            </a:prstGeom>
            <a:solidFill>
              <a:srgbClr val="FDC4AD">
                <a:alpha val="100000"/>
              </a:srgbClr>
            </a:solidFill>
            <a:ln w="5420" cap="flat">
              <a:solidFill>
                <a:srgbClr val="FFFFFF">
                  <a:alpha val="100000"/>
                </a:srgbClr>
              </a:solidFill>
              <a:prstDash val="solid"/>
              <a:miter/>
            </a:ln>
          </p:spPr>
          <p:txBody>
            <a:bodyPr/>
            <a:lstStyle/>
            <a:p>
              <a:endParaRPr/>
            </a:p>
          </p:txBody>
        </p:sp>
        <p:sp>
          <p:nvSpPr>
            <p:cNvPr id="678" name="rc65"/>
            <p:cNvSpPr/>
            <p:nvPr/>
          </p:nvSpPr>
          <p:spPr>
            <a:xfrm>
              <a:off x="2235912" y="7999779"/>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9" name="rc66"/>
            <p:cNvSpPr/>
            <p:nvPr/>
          </p:nvSpPr>
          <p:spPr>
            <a:xfrm>
              <a:off x="2526780" y="7999779"/>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0" name="rc67"/>
            <p:cNvSpPr/>
            <p:nvPr/>
          </p:nvSpPr>
          <p:spPr>
            <a:xfrm>
              <a:off x="2817649" y="7999779"/>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1" name="rc68"/>
            <p:cNvSpPr/>
            <p:nvPr/>
          </p:nvSpPr>
          <p:spPr>
            <a:xfrm>
              <a:off x="3108517" y="7999779"/>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2" name="rc69"/>
            <p:cNvSpPr/>
            <p:nvPr/>
          </p:nvSpPr>
          <p:spPr>
            <a:xfrm>
              <a:off x="3399385" y="7999779"/>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3" name="rc70"/>
            <p:cNvSpPr/>
            <p:nvPr/>
          </p:nvSpPr>
          <p:spPr>
            <a:xfrm>
              <a:off x="3690253" y="7999779"/>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4" name="rc71"/>
            <p:cNvSpPr/>
            <p:nvPr/>
          </p:nvSpPr>
          <p:spPr>
            <a:xfrm>
              <a:off x="3981121" y="7999779"/>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5" name="rc72"/>
            <p:cNvSpPr/>
            <p:nvPr/>
          </p:nvSpPr>
          <p:spPr>
            <a:xfrm>
              <a:off x="4271989" y="7999779"/>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6" name="rc73"/>
            <p:cNvSpPr/>
            <p:nvPr/>
          </p:nvSpPr>
          <p:spPr>
            <a:xfrm>
              <a:off x="4562857" y="7999779"/>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7" name="rc74"/>
            <p:cNvSpPr/>
            <p:nvPr/>
          </p:nvSpPr>
          <p:spPr>
            <a:xfrm>
              <a:off x="4853726" y="7999779"/>
              <a:ext cx="290868" cy="290868"/>
            </a:xfrm>
            <a:prstGeom prst="rect">
              <a:avLst/>
            </a:prstGeom>
            <a:solidFill>
              <a:srgbClr val="FED7C5">
                <a:alpha val="100000"/>
              </a:srgbClr>
            </a:solidFill>
            <a:ln w="5420" cap="flat">
              <a:solidFill>
                <a:srgbClr val="FFFFFF">
                  <a:alpha val="100000"/>
                </a:srgbClr>
              </a:solidFill>
              <a:prstDash val="solid"/>
              <a:miter/>
            </a:ln>
          </p:spPr>
          <p:txBody>
            <a:bodyPr/>
            <a:lstStyle/>
            <a:p>
              <a:endParaRPr/>
            </a:p>
          </p:txBody>
        </p:sp>
        <p:sp>
          <p:nvSpPr>
            <p:cNvPr id="688" name="rc75"/>
            <p:cNvSpPr/>
            <p:nvPr/>
          </p:nvSpPr>
          <p:spPr>
            <a:xfrm>
              <a:off x="5144594" y="7999779"/>
              <a:ext cx="290868" cy="290868"/>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689" name="rc76"/>
            <p:cNvSpPr/>
            <p:nvPr/>
          </p:nvSpPr>
          <p:spPr>
            <a:xfrm>
              <a:off x="5435462" y="7999779"/>
              <a:ext cx="290868" cy="290868"/>
            </a:xfrm>
            <a:prstGeom prst="rect">
              <a:avLst/>
            </a:prstGeom>
            <a:solidFill>
              <a:srgbClr val="FDAF93">
                <a:alpha val="100000"/>
              </a:srgbClr>
            </a:solidFill>
            <a:ln w="5420" cap="flat">
              <a:solidFill>
                <a:srgbClr val="FFFFFF">
                  <a:alpha val="100000"/>
                </a:srgbClr>
              </a:solidFill>
              <a:prstDash val="solid"/>
              <a:miter/>
            </a:ln>
          </p:spPr>
          <p:txBody>
            <a:bodyPr/>
            <a:lstStyle/>
            <a:p>
              <a:endParaRPr/>
            </a:p>
          </p:txBody>
        </p:sp>
        <p:sp>
          <p:nvSpPr>
            <p:cNvPr id="690" name="rc77"/>
            <p:cNvSpPr/>
            <p:nvPr/>
          </p:nvSpPr>
          <p:spPr>
            <a:xfrm>
              <a:off x="2235912" y="8290647"/>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1" name="rc78"/>
            <p:cNvSpPr/>
            <p:nvPr/>
          </p:nvSpPr>
          <p:spPr>
            <a:xfrm>
              <a:off x="2526780" y="8290647"/>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2" name="rc79"/>
            <p:cNvSpPr/>
            <p:nvPr/>
          </p:nvSpPr>
          <p:spPr>
            <a:xfrm>
              <a:off x="2817649" y="8290647"/>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3" name="rc80"/>
            <p:cNvSpPr/>
            <p:nvPr/>
          </p:nvSpPr>
          <p:spPr>
            <a:xfrm>
              <a:off x="3108517" y="8290647"/>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4" name="rc81"/>
            <p:cNvSpPr/>
            <p:nvPr/>
          </p:nvSpPr>
          <p:spPr>
            <a:xfrm>
              <a:off x="3399385" y="8290647"/>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5" name="rc82"/>
            <p:cNvSpPr/>
            <p:nvPr/>
          </p:nvSpPr>
          <p:spPr>
            <a:xfrm>
              <a:off x="3690253" y="8290647"/>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6" name="rc83"/>
            <p:cNvSpPr/>
            <p:nvPr/>
          </p:nvSpPr>
          <p:spPr>
            <a:xfrm>
              <a:off x="3981121" y="8290647"/>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7" name="rc84"/>
            <p:cNvSpPr/>
            <p:nvPr/>
          </p:nvSpPr>
          <p:spPr>
            <a:xfrm>
              <a:off x="4271989" y="8290647"/>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8" name="rc85"/>
            <p:cNvSpPr/>
            <p:nvPr/>
          </p:nvSpPr>
          <p:spPr>
            <a:xfrm>
              <a:off x="4562857" y="8290647"/>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9" name="rc86"/>
            <p:cNvSpPr/>
            <p:nvPr/>
          </p:nvSpPr>
          <p:spPr>
            <a:xfrm>
              <a:off x="4853726" y="8290647"/>
              <a:ext cx="290868" cy="290868"/>
            </a:xfrm>
            <a:prstGeom prst="rect">
              <a:avLst/>
            </a:prstGeom>
            <a:solidFill>
              <a:srgbClr val="FED8C7">
                <a:alpha val="100000"/>
              </a:srgbClr>
            </a:solidFill>
            <a:ln w="5420" cap="flat">
              <a:solidFill>
                <a:srgbClr val="FFFFFF">
                  <a:alpha val="100000"/>
                </a:srgbClr>
              </a:solidFill>
              <a:prstDash val="solid"/>
              <a:miter/>
            </a:ln>
          </p:spPr>
          <p:txBody>
            <a:bodyPr/>
            <a:lstStyle/>
            <a:p>
              <a:endParaRPr/>
            </a:p>
          </p:txBody>
        </p:sp>
        <p:sp>
          <p:nvSpPr>
            <p:cNvPr id="700" name="rc87"/>
            <p:cNvSpPr/>
            <p:nvPr/>
          </p:nvSpPr>
          <p:spPr>
            <a:xfrm>
              <a:off x="5144594" y="8290647"/>
              <a:ext cx="290868" cy="290868"/>
            </a:xfrm>
            <a:prstGeom prst="rect">
              <a:avLst/>
            </a:prstGeom>
            <a:solidFill>
              <a:srgbClr val="FDAB8E">
                <a:alpha val="100000"/>
              </a:srgbClr>
            </a:solidFill>
            <a:ln w="5420" cap="flat">
              <a:solidFill>
                <a:srgbClr val="FFFFFF">
                  <a:alpha val="100000"/>
                </a:srgbClr>
              </a:solidFill>
              <a:prstDash val="solid"/>
              <a:miter/>
            </a:ln>
          </p:spPr>
          <p:txBody>
            <a:bodyPr/>
            <a:lstStyle/>
            <a:p>
              <a:endParaRPr/>
            </a:p>
          </p:txBody>
        </p:sp>
        <p:sp>
          <p:nvSpPr>
            <p:cNvPr id="701" name="rc88"/>
            <p:cNvSpPr/>
            <p:nvPr/>
          </p:nvSpPr>
          <p:spPr>
            <a:xfrm>
              <a:off x="5435462" y="8290647"/>
              <a:ext cx="290868" cy="290868"/>
            </a:xfrm>
            <a:prstGeom prst="rect">
              <a:avLst/>
            </a:prstGeom>
            <a:solidFill>
              <a:srgbClr val="FCB99F">
                <a:alpha val="100000"/>
              </a:srgbClr>
            </a:solidFill>
            <a:ln w="5420" cap="flat">
              <a:solidFill>
                <a:srgbClr val="FFFFFF">
                  <a:alpha val="100000"/>
                </a:srgbClr>
              </a:solidFill>
              <a:prstDash val="solid"/>
              <a:miter/>
            </a:ln>
          </p:spPr>
          <p:txBody>
            <a:bodyPr/>
            <a:lstStyle/>
            <a:p>
              <a:endParaRPr/>
            </a:p>
          </p:txBody>
        </p:sp>
        <p:sp>
          <p:nvSpPr>
            <p:cNvPr id="702" name="rc89"/>
            <p:cNvSpPr/>
            <p:nvPr/>
          </p:nvSpPr>
          <p:spPr>
            <a:xfrm>
              <a:off x="2235912"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3" name="rc90"/>
            <p:cNvSpPr/>
            <p:nvPr/>
          </p:nvSpPr>
          <p:spPr>
            <a:xfrm>
              <a:off x="2526780"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4" name="rc91"/>
            <p:cNvSpPr/>
            <p:nvPr/>
          </p:nvSpPr>
          <p:spPr>
            <a:xfrm>
              <a:off x="2817649"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5" name="rc92"/>
            <p:cNvSpPr/>
            <p:nvPr/>
          </p:nvSpPr>
          <p:spPr>
            <a:xfrm>
              <a:off x="3108517" y="8581515"/>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6" name="rc93"/>
            <p:cNvSpPr/>
            <p:nvPr/>
          </p:nvSpPr>
          <p:spPr>
            <a:xfrm>
              <a:off x="3399385"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7" name="rc94"/>
            <p:cNvSpPr/>
            <p:nvPr/>
          </p:nvSpPr>
          <p:spPr>
            <a:xfrm>
              <a:off x="3690253"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8" name="rc95"/>
            <p:cNvSpPr/>
            <p:nvPr/>
          </p:nvSpPr>
          <p:spPr>
            <a:xfrm>
              <a:off x="3981121" y="8581515"/>
              <a:ext cx="290868" cy="290868"/>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09" name="rc96"/>
            <p:cNvSpPr/>
            <p:nvPr/>
          </p:nvSpPr>
          <p:spPr>
            <a:xfrm>
              <a:off x="4271989" y="8581515"/>
              <a:ext cx="290868" cy="290868"/>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0" name="rc97"/>
            <p:cNvSpPr/>
            <p:nvPr/>
          </p:nvSpPr>
          <p:spPr>
            <a:xfrm>
              <a:off x="4562857" y="8581515"/>
              <a:ext cx="290868" cy="290868"/>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11" name="rc98"/>
            <p:cNvSpPr/>
            <p:nvPr/>
          </p:nvSpPr>
          <p:spPr>
            <a:xfrm>
              <a:off x="4853726" y="8581515"/>
              <a:ext cx="290868" cy="290868"/>
            </a:xfrm>
            <a:prstGeom prst="rect">
              <a:avLst/>
            </a:prstGeom>
            <a:solidFill>
              <a:srgbClr val="FEDDCF">
                <a:alpha val="100000"/>
              </a:srgbClr>
            </a:solidFill>
            <a:ln w="5420" cap="flat">
              <a:solidFill>
                <a:srgbClr val="FFFFFF">
                  <a:alpha val="100000"/>
                </a:srgbClr>
              </a:solidFill>
              <a:prstDash val="solid"/>
              <a:miter/>
            </a:ln>
          </p:spPr>
          <p:txBody>
            <a:bodyPr/>
            <a:lstStyle/>
            <a:p>
              <a:endParaRPr/>
            </a:p>
          </p:txBody>
        </p:sp>
        <p:sp>
          <p:nvSpPr>
            <p:cNvPr id="712" name="rc99"/>
            <p:cNvSpPr/>
            <p:nvPr/>
          </p:nvSpPr>
          <p:spPr>
            <a:xfrm>
              <a:off x="5144594" y="8581515"/>
              <a:ext cx="290868" cy="290868"/>
            </a:xfrm>
            <a:prstGeom prst="rect">
              <a:avLst/>
            </a:prstGeom>
            <a:solidFill>
              <a:srgbClr val="FDC4AD">
                <a:alpha val="100000"/>
              </a:srgbClr>
            </a:solidFill>
            <a:ln w="5420" cap="flat">
              <a:solidFill>
                <a:srgbClr val="FFFFFF">
                  <a:alpha val="100000"/>
                </a:srgbClr>
              </a:solidFill>
              <a:prstDash val="solid"/>
              <a:miter/>
            </a:ln>
          </p:spPr>
          <p:txBody>
            <a:bodyPr/>
            <a:lstStyle/>
            <a:p>
              <a:endParaRPr/>
            </a:p>
          </p:txBody>
        </p:sp>
        <p:sp>
          <p:nvSpPr>
            <p:cNvPr id="713" name="rc100"/>
            <p:cNvSpPr/>
            <p:nvPr/>
          </p:nvSpPr>
          <p:spPr>
            <a:xfrm>
              <a:off x="5435462" y="8581515"/>
              <a:ext cx="290868" cy="290868"/>
            </a:xfrm>
            <a:prstGeom prst="rect">
              <a:avLst/>
            </a:prstGeom>
            <a:solidFill>
              <a:srgbClr val="FED8C8">
                <a:alpha val="100000"/>
              </a:srgbClr>
            </a:solidFill>
            <a:ln w="5420" cap="flat">
              <a:solidFill>
                <a:srgbClr val="FFFFFF">
                  <a:alpha val="100000"/>
                </a:srgbClr>
              </a:solidFill>
              <a:prstDash val="solid"/>
              <a:miter/>
            </a:ln>
          </p:spPr>
          <p:txBody>
            <a:bodyPr/>
            <a:lstStyle/>
            <a:p>
              <a:endParaRPr/>
            </a:p>
          </p:txBody>
        </p:sp>
        <p:sp>
          <p:nvSpPr>
            <p:cNvPr id="714" name="tx101"/>
            <p:cNvSpPr/>
            <p:nvPr/>
          </p:nvSpPr>
          <p:spPr>
            <a:xfrm>
              <a:off x="1283431" y="8668683"/>
              <a:ext cx="762074"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RANGPUR</a:t>
              </a:r>
            </a:p>
          </p:txBody>
        </p:sp>
        <p:sp>
          <p:nvSpPr>
            <p:cNvPr id="715" name="tx102"/>
            <p:cNvSpPr/>
            <p:nvPr/>
          </p:nvSpPr>
          <p:spPr>
            <a:xfrm>
              <a:off x="995597" y="8377815"/>
              <a:ext cx="1049908"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MYMENSINGH</a:t>
              </a:r>
            </a:p>
          </p:txBody>
        </p:sp>
        <p:sp>
          <p:nvSpPr>
            <p:cNvPr id="716" name="tx103"/>
            <p:cNvSpPr/>
            <p:nvPr/>
          </p:nvSpPr>
          <p:spPr>
            <a:xfrm>
              <a:off x="1452649" y="8086946"/>
              <a:ext cx="5928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SYLHET</a:t>
              </a:r>
            </a:p>
          </p:txBody>
        </p:sp>
        <p:sp>
          <p:nvSpPr>
            <p:cNvPr id="717" name="tx104"/>
            <p:cNvSpPr/>
            <p:nvPr/>
          </p:nvSpPr>
          <p:spPr>
            <a:xfrm>
              <a:off x="1427273" y="7797939"/>
              <a:ext cx="618232"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KHULNA</a:t>
              </a:r>
            </a:p>
          </p:txBody>
        </p:sp>
        <p:sp>
          <p:nvSpPr>
            <p:cNvPr id="718" name="tx105"/>
            <p:cNvSpPr/>
            <p:nvPr/>
          </p:nvSpPr>
          <p:spPr>
            <a:xfrm>
              <a:off x="1401749" y="7505210"/>
              <a:ext cx="64375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BARISAL</a:t>
              </a:r>
            </a:p>
          </p:txBody>
        </p:sp>
        <p:sp>
          <p:nvSpPr>
            <p:cNvPr id="719" name="tx106"/>
            <p:cNvSpPr/>
            <p:nvPr/>
          </p:nvSpPr>
          <p:spPr>
            <a:xfrm>
              <a:off x="1291840" y="7214342"/>
              <a:ext cx="753665"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RAJSHAHI</a:t>
              </a:r>
            </a:p>
          </p:txBody>
        </p:sp>
        <p:sp>
          <p:nvSpPr>
            <p:cNvPr id="720" name="tx107"/>
            <p:cNvSpPr/>
            <p:nvPr/>
          </p:nvSpPr>
          <p:spPr>
            <a:xfrm>
              <a:off x="1029530" y="6923399"/>
              <a:ext cx="1015975"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CHITTAGONG</a:t>
              </a:r>
            </a:p>
          </p:txBody>
        </p:sp>
        <p:sp>
          <p:nvSpPr>
            <p:cNvPr id="721" name="tx108"/>
            <p:cNvSpPr/>
            <p:nvPr/>
          </p:nvSpPr>
          <p:spPr>
            <a:xfrm>
              <a:off x="1520440" y="6636326"/>
              <a:ext cx="525065"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DHAKA</a:t>
              </a:r>
            </a:p>
          </p:txBody>
        </p:sp>
        <p:sp>
          <p:nvSpPr>
            <p:cNvPr id="722" name="tx109"/>
            <p:cNvSpPr/>
            <p:nvPr/>
          </p:nvSpPr>
          <p:spPr>
            <a:xfrm rot="-2700000">
              <a:off x="1941711"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23" name="tx110"/>
            <p:cNvSpPr/>
            <p:nvPr/>
          </p:nvSpPr>
          <p:spPr>
            <a:xfrm rot="-2700000">
              <a:off x="2232579"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24" name="tx111"/>
            <p:cNvSpPr/>
            <p:nvPr/>
          </p:nvSpPr>
          <p:spPr>
            <a:xfrm rot="-2700000">
              <a:off x="2523447"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25" name="tx112"/>
            <p:cNvSpPr/>
            <p:nvPr/>
          </p:nvSpPr>
          <p:spPr>
            <a:xfrm rot="-2700000">
              <a:off x="2814316"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26" name="tx113"/>
            <p:cNvSpPr/>
            <p:nvPr/>
          </p:nvSpPr>
          <p:spPr>
            <a:xfrm rot="-2700000">
              <a:off x="3105184"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27" name="tx114"/>
            <p:cNvSpPr/>
            <p:nvPr/>
          </p:nvSpPr>
          <p:spPr>
            <a:xfrm rot="-2700000">
              <a:off x="3396052"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28" name="tx115"/>
            <p:cNvSpPr/>
            <p:nvPr/>
          </p:nvSpPr>
          <p:spPr>
            <a:xfrm rot="-2700000">
              <a:off x="3686920"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29" name="tx116"/>
            <p:cNvSpPr/>
            <p:nvPr/>
          </p:nvSpPr>
          <p:spPr>
            <a:xfrm rot="-2700000">
              <a:off x="3977788"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30" name="tx117"/>
            <p:cNvSpPr/>
            <p:nvPr/>
          </p:nvSpPr>
          <p:spPr>
            <a:xfrm rot="-2700000">
              <a:off x="4268656"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31" name="tx118"/>
            <p:cNvSpPr/>
            <p:nvPr/>
          </p:nvSpPr>
          <p:spPr>
            <a:xfrm rot="-2700000">
              <a:off x="4559498" y="921721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32" name="tx119"/>
            <p:cNvSpPr/>
            <p:nvPr/>
          </p:nvSpPr>
          <p:spPr>
            <a:xfrm rot="-2700000">
              <a:off x="4850393"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33" name="tx120"/>
            <p:cNvSpPr/>
            <p:nvPr/>
          </p:nvSpPr>
          <p:spPr>
            <a:xfrm rot="-2700000">
              <a:off x="5141261" y="921728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34" name="pic121"/>
            <p:cNvPicPr/>
            <p:nvPr/>
          </p:nvPicPr>
          <p:blipFill>
            <a:blip r:embed="rId2" cstate="print"/>
            <a:stretch>
              <a:fillRect/>
            </a:stretch>
          </p:blipFill>
          <p:spPr>
            <a:xfrm>
              <a:off x="2901121" y="9712784"/>
              <a:ext cx="2160000" cy="144000"/>
            </a:xfrm>
            <a:prstGeom prst="rect">
              <a:avLst/>
            </a:prstGeom>
          </p:spPr>
        </p:pic>
        <p:sp>
          <p:nvSpPr>
            <p:cNvPr id="735" name="pl122"/>
            <p:cNvSpPr/>
            <p:nvPr/>
          </p:nvSpPr>
          <p:spPr>
            <a:xfrm>
              <a:off x="3252666"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6" name="pl123"/>
            <p:cNvSpPr/>
            <p:nvPr/>
          </p:nvSpPr>
          <p:spPr>
            <a:xfrm>
              <a:off x="3600959"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7" name="pl124"/>
            <p:cNvSpPr/>
            <p:nvPr/>
          </p:nvSpPr>
          <p:spPr>
            <a:xfrm>
              <a:off x="3949252"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8" name="pl125"/>
            <p:cNvSpPr/>
            <p:nvPr/>
          </p:nvSpPr>
          <p:spPr>
            <a:xfrm>
              <a:off x="4297545"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9" name="pl126"/>
            <p:cNvSpPr/>
            <p:nvPr/>
          </p:nvSpPr>
          <p:spPr>
            <a:xfrm>
              <a:off x="4645839"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0" name="pl127"/>
            <p:cNvSpPr/>
            <p:nvPr/>
          </p:nvSpPr>
          <p:spPr>
            <a:xfrm>
              <a:off x="4994132" y="981289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1" name="pl128"/>
            <p:cNvSpPr/>
            <p:nvPr/>
          </p:nvSpPr>
          <p:spPr>
            <a:xfrm>
              <a:off x="3252666"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2" name="pl129"/>
            <p:cNvSpPr/>
            <p:nvPr/>
          </p:nvSpPr>
          <p:spPr>
            <a:xfrm>
              <a:off x="3600959"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3" name="pl130"/>
            <p:cNvSpPr/>
            <p:nvPr/>
          </p:nvSpPr>
          <p:spPr>
            <a:xfrm>
              <a:off x="3949252"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4" name="pl131"/>
            <p:cNvSpPr/>
            <p:nvPr/>
          </p:nvSpPr>
          <p:spPr>
            <a:xfrm>
              <a:off x="4297545"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5" name="pl132"/>
            <p:cNvSpPr/>
            <p:nvPr/>
          </p:nvSpPr>
          <p:spPr>
            <a:xfrm>
              <a:off x="4645839"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6" name="pl133"/>
            <p:cNvSpPr/>
            <p:nvPr/>
          </p:nvSpPr>
          <p:spPr>
            <a:xfrm>
              <a:off x="4994132" y="971278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7" name="tx134"/>
            <p:cNvSpPr/>
            <p:nvPr/>
          </p:nvSpPr>
          <p:spPr>
            <a:xfrm>
              <a:off x="3111403" y="992445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48" name="tx135"/>
            <p:cNvSpPr/>
            <p:nvPr/>
          </p:nvSpPr>
          <p:spPr>
            <a:xfrm>
              <a:off x="3459696" y="992445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2000</a:t>
              </a:r>
            </a:p>
          </p:txBody>
        </p:sp>
        <p:sp>
          <p:nvSpPr>
            <p:cNvPr id="749" name="tx136"/>
            <p:cNvSpPr/>
            <p:nvPr/>
          </p:nvSpPr>
          <p:spPr>
            <a:xfrm>
              <a:off x="3807990" y="9924389"/>
              <a:ext cx="282525" cy="92893"/>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3000</a:t>
              </a:r>
            </a:p>
          </p:txBody>
        </p:sp>
        <p:sp>
          <p:nvSpPr>
            <p:cNvPr id="750" name="tx137"/>
            <p:cNvSpPr/>
            <p:nvPr/>
          </p:nvSpPr>
          <p:spPr>
            <a:xfrm>
              <a:off x="4156283" y="992445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4000</a:t>
              </a:r>
            </a:p>
          </p:txBody>
        </p:sp>
        <p:sp>
          <p:nvSpPr>
            <p:cNvPr id="751" name="tx138"/>
            <p:cNvSpPr/>
            <p:nvPr/>
          </p:nvSpPr>
          <p:spPr>
            <a:xfrm>
              <a:off x="4504576" y="992445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5000</a:t>
              </a:r>
            </a:p>
          </p:txBody>
        </p:sp>
        <p:sp>
          <p:nvSpPr>
            <p:cNvPr id="752" name="tx139"/>
            <p:cNvSpPr/>
            <p:nvPr/>
          </p:nvSpPr>
          <p:spPr>
            <a:xfrm>
              <a:off x="4852869" y="992445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6000</a:t>
              </a:r>
            </a:p>
          </p:txBody>
        </p:sp>
        <p:sp>
          <p:nvSpPr>
            <p:cNvPr id="753" name="tx140"/>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54" name="Content Placeholder 753"/>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55" name="Content Placeholder 754"/>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56" name="Content Placeholder 755"/>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(SEAR, India),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562933"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562933"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562933"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562933"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703151" y="9052060"/>
              <a:ext cx="186956" cy="11248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36847" y="9019269"/>
              <a:ext cx="186956" cy="14527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170543" y="8952858"/>
              <a:ext cx="186956" cy="21168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404240" y="9036287"/>
              <a:ext cx="186956" cy="12825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637936" y="9095642"/>
              <a:ext cx="186956" cy="6890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871632" y="9033796"/>
              <a:ext cx="186956" cy="1307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105328" y="8910521"/>
              <a:ext cx="186956" cy="25402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339024" y="8886447"/>
              <a:ext cx="186956" cy="2780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572721" y="8852826"/>
              <a:ext cx="186956" cy="3117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806417" y="8898899"/>
              <a:ext cx="186956" cy="2656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040113" y="8890182"/>
              <a:ext cx="186956" cy="2743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273809" y="8844940"/>
              <a:ext cx="186956" cy="31960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pg26"/>
            <p:cNvSpPr/>
            <p:nvPr/>
          </p:nvSpPr>
          <p:spPr>
            <a:xfrm>
              <a:off x="2281036"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8" name="tx27"/>
            <p:cNvSpPr/>
            <p:nvPr/>
          </p:nvSpPr>
          <p:spPr>
            <a:xfrm>
              <a:off x="2437139"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6,025 cases</a:t>
              </a:r>
            </a:p>
          </p:txBody>
        </p:sp>
        <p:sp>
          <p:nvSpPr>
            <p:cNvPr id="29" name="pl28"/>
            <p:cNvSpPr/>
            <p:nvPr/>
          </p:nvSpPr>
          <p:spPr>
            <a:xfrm>
              <a:off x="4460766"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0" name="pl29"/>
            <p:cNvSpPr/>
            <p:nvPr/>
          </p:nvSpPr>
          <p:spPr>
            <a:xfrm>
              <a:off x="4460766"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1" name="pl30"/>
            <p:cNvSpPr/>
            <p:nvPr/>
          </p:nvSpPr>
          <p:spPr>
            <a:xfrm>
              <a:off x="4460766"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2" name="pl31"/>
            <p:cNvSpPr/>
            <p:nvPr/>
          </p:nvSpPr>
          <p:spPr>
            <a:xfrm>
              <a:off x="4460766"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33" name="pl32"/>
            <p:cNvSpPr/>
            <p:nvPr/>
          </p:nvSpPr>
          <p:spPr>
            <a:xfrm>
              <a:off x="4460766"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4" name="pl33"/>
            <p:cNvSpPr/>
            <p:nvPr/>
          </p:nvSpPr>
          <p:spPr>
            <a:xfrm>
              <a:off x="4460766"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5" name="pl34"/>
            <p:cNvSpPr/>
            <p:nvPr/>
          </p:nvSpPr>
          <p:spPr>
            <a:xfrm>
              <a:off x="4460766"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6" name="pl35"/>
            <p:cNvSpPr/>
            <p:nvPr/>
          </p:nvSpPr>
          <p:spPr>
            <a:xfrm>
              <a:off x="4460766"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7" name="pl36"/>
            <p:cNvSpPr/>
            <p:nvPr/>
          </p:nvSpPr>
          <p:spPr>
            <a:xfrm>
              <a:off x="4460766"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38" name="rc37"/>
            <p:cNvSpPr/>
            <p:nvPr/>
          </p:nvSpPr>
          <p:spPr>
            <a:xfrm>
              <a:off x="4600984" y="8912596"/>
              <a:ext cx="186956" cy="2519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834680" y="8848260"/>
              <a:ext cx="186956" cy="31628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5068376" y="8630349"/>
              <a:ext cx="186956" cy="53419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5302072" y="8590502"/>
              <a:ext cx="186956" cy="57404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5535769" y="8628274"/>
              <a:ext cx="186956" cy="5362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769465" y="8601294"/>
              <a:ext cx="186956" cy="5632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6003161" y="8475943"/>
              <a:ext cx="186956" cy="68859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6236857" y="8509149"/>
              <a:ext cx="186956" cy="65539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6470553" y="8249315"/>
              <a:ext cx="186956" cy="91522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6704250" y="7569017"/>
              <a:ext cx="186956" cy="159552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6937946" y="4006892"/>
              <a:ext cx="186956" cy="51576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7171642" y="2865036"/>
              <a:ext cx="186956" cy="629950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pg49"/>
            <p:cNvSpPr/>
            <p:nvPr/>
          </p:nvSpPr>
          <p:spPr>
            <a:xfrm>
              <a:off x="5148698"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51" name="tx50"/>
            <p:cNvSpPr/>
            <p:nvPr/>
          </p:nvSpPr>
          <p:spPr>
            <a:xfrm>
              <a:off x="5304801"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43,578 cases</a:t>
              </a:r>
            </a:p>
          </p:txBody>
        </p:sp>
        <p:sp>
          <p:nvSpPr>
            <p:cNvPr id="52" name="pl51"/>
            <p:cNvSpPr/>
            <p:nvPr/>
          </p:nvSpPr>
          <p:spPr>
            <a:xfrm>
              <a:off x="7358599"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53" name="pl52"/>
            <p:cNvSpPr/>
            <p:nvPr/>
          </p:nvSpPr>
          <p:spPr>
            <a:xfrm>
              <a:off x="7358599"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54" name="pl53"/>
            <p:cNvSpPr/>
            <p:nvPr/>
          </p:nvSpPr>
          <p:spPr>
            <a:xfrm>
              <a:off x="7358599"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55" name="pl54"/>
            <p:cNvSpPr/>
            <p:nvPr/>
          </p:nvSpPr>
          <p:spPr>
            <a:xfrm>
              <a:off x="7358599"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7358599"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57" name="pl56"/>
            <p:cNvSpPr/>
            <p:nvPr/>
          </p:nvSpPr>
          <p:spPr>
            <a:xfrm>
              <a:off x="7358599"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58" name="pl57"/>
            <p:cNvSpPr/>
            <p:nvPr/>
          </p:nvSpPr>
          <p:spPr>
            <a:xfrm>
              <a:off x="7358599"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59" name="pl58"/>
            <p:cNvSpPr/>
            <p:nvPr/>
          </p:nvSpPr>
          <p:spPr>
            <a:xfrm>
              <a:off x="7358599"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7358599"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61" name="rc60"/>
            <p:cNvSpPr/>
            <p:nvPr/>
          </p:nvSpPr>
          <p:spPr>
            <a:xfrm>
              <a:off x="7498817" y="3407947"/>
              <a:ext cx="186956" cy="57565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7732513" y="4392906"/>
              <a:ext cx="186956" cy="47716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7966209" y="4231029"/>
              <a:ext cx="186956" cy="49335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8199905" y="5240478"/>
              <a:ext cx="186956" cy="39240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8433601" y="6529683"/>
              <a:ext cx="186956" cy="26348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8667298" y="7728403"/>
              <a:ext cx="186956" cy="14361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8900994" y="8326518"/>
              <a:ext cx="186956" cy="8380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9134690" y="8341876"/>
              <a:ext cx="186956" cy="82266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9368386" y="8414098"/>
              <a:ext cx="186956" cy="7504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9602082" y="8244335"/>
              <a:ext cx="186956" cy="9202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9835779" y="8303690"/>
              <a:ext cx="186956" cy="8608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10069475" y="8259277"/>
              <a:ext cx="186956" cy="90526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3" name="pg72"/>
            <p:cNvSpPr/>
            <p:nvPr/>
          </p:nvSpPr>
          <p:spPr>
            <a:xfrm>
              <a:off x="8046531"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74" name="tx73"/>
            <p:cNvSpPr/>
            <p:nvPr/>
          </p:nvSpPr>
          <p:spPr>
            <a:xfrm>
              <a:off x="8202634"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68,794 cases</a:t>
              </a:r>
            </a:p>
          </p:txBody>
        </p:sp>
        <p:sp>
          <p:nvSpPr>
            <p:cNvPr id="75" name="pl74"/>
            <p:cNvSpPr/>
            <p:nvPr/>
          </p:nvSpPr>
          <p:spPr>
            <a:xfrm>
              <a:off x="10256432"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10256432"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7" name="pl76"/>
            <p:cNvSpPr/>
            <p:nvPr/>
          </p:nvSpPr>
          <p:spPr>
            <a:xfrm>
              <a:off x="10256432"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8" name="pl77"/>
            <p:cNvSpPr/>
            <p:nvPr/>
          </p:nvSpPr>
          <p:spPr>
            <a:xfrm>
              <a:off x="10256432"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79" name="pl78"/>
            <p:cNvSpPr/>
            <p:nvPr/>
          </p:nvSpPr>
          <p:spPr>
            <a:xfrm>
              <a:off x="10256432"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10256432"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1" name="pl80"/>
            <p:cNvSpPr/>
            <p:nvPr/>
          </p:nvSpPr>
          <p:spPr>
            <a:xfrm>
              <a:off x="10256432"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2" name="pl81"/>
            <p:cNvSpPr/>
            <p:nvPr/>
          </p:nvSpPr>
          <p:spPr>
            <a:xfrm>
              <a:off x="10256432"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3" name="pl82"/>
            <p:cNvSpPr/>
            <p:nvPr/>
          </p:nvSpPr>
          <p:spPr>
            <a:xfrm>
              <a:off x="10256432"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84" name="rc83"/>
            <p:cNvSpPr/>
            <p:nvPr/>
          </p:nvSpPr>
          <p:spPr>
            <a:xfrm>
              <a:off x="10396650" y="8097815"/>
              <a:ext cx="186956" cy="10667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10630346" y="7999029"/>
              <a:ext cx="186956" cy="116551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10864042" y="7657012"/>
              <a:ext cx="186956" cy="150753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11097738" y="8084533"/>
              <a:ext cx="186956" cy="10800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11331434" y="8382138"/>
              <a:ext cx="186956" cy="7824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11565131" y="8769397"/>
              <a:ext cx="186956" cy="3951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11798827" y="8718759"/>
              <a:ext cx="186956" cy="4457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12032523" y="8794301"/>
              <a:ext cx="186956" cy="3702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12266219" y="8790981"/>
              <a:ext cx="186956" cy="37356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12499915" y="8729551"/>
              <a:ext cx="186956" cy="4349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12733612" y="8674346"/>
              <a:ext cx="186956" cy="4901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12967308" y="8711703"/>
              <a:ext cx="186956" cy="45284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6" name="pg95"/>
            <p:cNvSpPr/>
            <p:nvPr/>
          </p:nvSpPr>
          <p:spPr>
            <a:xfrm>
              <a:off x="10944363"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97" name="tx96"/>
            <p:cNvSpPr/>
            <p:nvPr/>
          </p:nvSpPr>
          <p:spPr>
            <a:xfrm>
              <a:off x="11100467"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20,635 cases</a:t>
              </a:r>
            </a:p>
          </p:txBody>
        </p:sp>
        <p:sp>
          <p:nvSpPr>
            <p:cNvPr id="98" name="pl97"/>
            <p:cNvSpPr/>
            <p:nvPr/>
          </p:nvSpPr>
          <p:spPr>
            <a:xfrm>
              <a:off x="13154265"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99" name="pl98"/>
            <p:cNvSpPr/>
            <p:nvPr/>
          </p:nvSpPr>
          <p:spPr>
            <a:xfrm>
              <a:off x="13154265"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0" name="pl99"/>
            <p:cNvSpPr/>
            <p:nvPr/>
          </p:nvSpPr>
          <p:spPr>
            <a:xfrm>
              <a:off x="13154265"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1" name="pl100"/>
            <p:cNvSpPr/>
            <p:nvPr/>
          </p:nvSpPr>
          <p:spPr>
            <a:xfrm>
              <a:off x="13154265"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02" name="pl101"/>
            <p:cNvSpPr/>
            <p:nvPr/>
          </p:nvSpPr>
          <p:spPr>
            <a:xfrm>
              <a:off x="13154265"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3" name="pl102"/>
            <p:cNvSpPr/>
            <p:nvPr/>
          </p:nvSpPr>
          <p:spPr>
            <a:xfrm>
              <a:off x="13154265"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4" name="pl103"/>
            <p:cNvSpPr/>
            <p:nvPr/>
          </p:nvSpPr>
          <p:spPr>
            <a:xfrm>
              <a:off x="13154265"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5" name="pl104"/>
            <p:cNvSpPr/>
            <p:nvPr/>
          </p:nvSpPr>
          <p:spPr>
            <a:xfrm>
              <a:off x="13154265"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6" name="pl105"/>
            <p:cNvSpPr/>
            <p:nvPr/>
          </p:nvSpPr>
          <p:spPr>
            <a:xfrm>
              <a:off x="13154265"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07" name="rc106"/>
            <p:cNvSpPr/>
            <p:nvPr/>
          </p:nvSpPr>
          <p:spPr>
            <a:xfrm>
              <a:off x="13294482" y="8666045"/>
              <a:ext cx="186956" cy="4984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13528179" y="8568919"/>
              <a:ext cx="186956" cy="5956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13761875" y="8395420"/>
              <a:ext cx="186956" cy="7691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13995571" y="8337725"/>
              <a:ext cx="186956" cy="8268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14229267" y="8529487"/>
              <a:ext cx="186956" cy="63505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4462963" y="8708382"/>
              <a:ext cx="186956" cy="4561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4696660" y="8682233"/>
              <a:ext cx="186956" cy="4823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4930356" y="8803018"/>
              <a:ext cx="186956" cy="3615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5164052" y="8668951"/>
              <a:ext cx="186956" cy="4955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5397748" y="8472208"/>
              <a:ext cx="186956" cy="69233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5631444" y="8321122"/>
              <a:ext cx="186956" cy="8434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5865141" y="8020197"/>
              <a:ext cx="186956" cy="11443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pg118"/>
            <p:cNvSpPr/>
            <p:nvPr/>
          </p:nvSpPr>
          <p:spPr>
            <a:xfrm>
              <a:off x="13842196"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20" name="tx119"/>
            <p:cNvSpPr/>
            <p:nvPr/>
          </p:nvSpPr>
          <p:spPr>
            <a:xfrm>
              <a:off x="13998299"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18,794 cases</a:t>
              </a:r>
            </a:p>
          </p:txBody>
        </p:sp>
        <p:sp>
          <p:nvSpPr>
            <p:cNvPr id="121" name="pl120"/>
            <p:cNvSpPr/>
            <p:nvPr/>
          </p:nvSpPr>
          <p:spPr>
            <a:xfrm>
              <a:off x="16052098" y="8334405"/>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22" name="pl121"/>
            <p:cNvSpPr/>
            <p:nvPr/>
          </p:nvSpPr>
          <p:spPr>
            <a:xfrm>
              <a:off x="16052098" y="6674127"/>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23" name="pl122"/>
            <p:cNvSpPr/>
            <p:nvPr/>
          </p:nvSpPr>
          <p:spPr>
            <a:xfrm>
              <a:off x="16052098" y="5013850"/>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24" name="pl123"/>
            <p:cNvSpPr/>
            <p:nvPr/>
          </p:nvSpPr>
          <p:spPr>
            <a:xfrm>
              <a:off x="16052098" y="3353573"/>
              <a:ext cx="2897832" cy="0"/>
            </a:xfrm>
            <a:custGeom>
              <a:avLst/>
              <a:gdLst/>
              <a:ahLst/>
              <a:cxnLst/>
              <a:rect l="0" t="0" r="0" b="0"/>
              <a:pathLst>
                <a:path w="2897832">
                  <a:moveTo>
                    <a:pt x="0" y="0"/>
                  </a:moveTo>
                  <a:lnTo>
                    <a:pt x="2897832" y="0"/>
                  </a:lnTo>
                  <a:lnTo>
                    <a:pt x="2897832" y="0"/>
                  </a:lnTo>
                </a:path>
              </a:pathLst>
            </a:custGeom>
            <a:ln w="6775" cap="flat">
              <a:solidFill>
                <a:srgbClr val="EBEBEB">
                  <a:alpha val="100000"/>
                </a:srgbClr>
              </a:solidFill>
              <a:prstDash val="solid"/>
              <a:round/>
            </a:ln>
          </p:spPr>
          <p:txBody>
            <a:bodyPr/>
            <a:lstStyle/>
            <a:p>
              <a:endParaRPr/>
            </a:p>
          </p:txBody>
        </p:sp>
        <p:sp>
          <p:nvSpPr>
            <p:cNvPr id="125" name="pl124"/>
            <p:cNvSpPr/>
            <p:nvPr/>
          </p:nvSpPr>
          <p:spPr>
            <a:xfrm>
              <a:off x="16052098" y="9164543"/>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6" name="pl125"/>
            <p:cNvSpPr/>
            <p:nvPr/>
          </p:nvSpPr>
          <p:spPr>
            <a:xfrm>
              <a:off x="16052098" y="7504266"/>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7" name="pl126"/>
            <p:cNvSpPr/>
            <p:nvPr/>
          </p:nvSpPr>
          <p:spPr>
            <a:xfrm>
              <a:off x="16052098" y="5843989"/>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8" name="pl127"/>
            <p:cNvSpPr/>
            <p:nvPr/>
          </p:nvSpPr>
          <p:spPr>
            <a:xfrm>
              <a:off x="16052098" y="4183712"/>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29" name="pl128"/>
            <p:cNvSpPr/>
            <p:nvPr/>
          </p:nvSpPr>
          <p:spPr>
            <a:xfrm>
              <a:off x="16052098" y="2523434"/>
              <a:ext cx="2897832" cy="0"/>
            </a:xfrm>
            <a:custGeom>
              <a:avLst/>
              <a:gdLst/>
              <a:ahLst/>
              <a:cxnLst/>
              <a:rect l="0" t="0" r="0" b="0"/>
              <a:pathLst>
                <a:path w="2897832">
                  <a:moveTo>
                    <a:pt x="0" y="0"/>
                  </a:moveTo>
                  <a:lnTo>
                    <a:pt x="2897832" y="0"/>
                  </a:lnTo>
                  <a:lnTo>
                    <a:pt x="2897832" y="0"/>
                  </a:lnTo>
                </a:path>
              </a:pathLst>
            </a:custGeom>
            <a:ln w="13550" cap="flat">
              <a:solidFill>
                <a:srgbClr val="EBEBEB">
                  <a:alpha val="100000"/>
                </a:srgbClr>
              </a:solidFill>
              <a:prstDash val="solid"/>
              <a:round/>
            </a:ln>
          </p:spPr>
          <p:txBody>
            <a:bodyPr/>
            <a:lstStyle/>
            <a:p>
              <a:endParaRPr/>
            </a:p>
          </p:txBody>
        </p:sp>
        <p:sp>
          <p:nvSpPr>
            <p:cNvPr id="130" name="rc129"/>
            <p:cNvSpPr/>
            <p:nvPr/>
          </p:nvSpPr>
          <p:spPr>
            <a:xfrm>
              <a:off x="16192315" y="7548263"/>
              <a:ext cx="186956" cy="161627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6426012" y="7373104"/>
              <a:ext cx="186956" cy="17914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6659708" y="6887058"/>
              <a:ext cx="186956" cy="227748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6893404" y="6879172"/>
              <a:ext cx="186956" cy="228537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7127100" y="7235716"/>
              <a:ext cx="186956" cy="192882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7360796" y="8011896"/>
              <a:ext cx="186956" cy="11526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6" name="pg135"/>
            <p:cNvSpPr/>
            <p:nvPr/>
          </p:nvSpPr>
          <p:spPr>
            <a:xfrm>
              <a:off x="16740029"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37" name="tx136"/>
            <p:cNvSpPr/>
            <p:nvPr/>
          </p:nvSpPr>
          <p:spPr>
            <a:xfrm>
              <a:off x="16896132"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26,627 cases</a:t>
              </a:r>
            </a:p>
          </p:txBody>
        </p:sp>
        <p:sp>
          <p:nvSpPr>
            <p:cNvPr id="138" name="tx137"/>
            <p:cNvSpPr/>
            <p:nvPr/>
          </p:nvSpPr>
          <p:spPr>
            <a:xfrm>
              <a:off x="272932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139" name="tx138"/>
            <p:cNvSpPr/>
            <p:nvPr/>
          </p:nvSpPr>
          <p:spPr>
            <a:xfrm>
              <a:off x="562715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140" name="tx139"/>
            <p:cNvSpPr/>
            <p:nvPr/>
          </p:nvSpPr>
          <p:spPr>
            <a:xfrm>
              <a:off x="852499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41" name="tx140"/>
            <p:cNvSpPr/>
            <p:nvPr/>
          </p:nvSpPr>
          <p:spPr>
            <a:xfrm>
              <a:off x="114228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42" name="tx141"/>
            <p:cNvSpPr/>
            <p:nvPr/>
          </p:nvSpPr>
          <p:spPr>
            <a:xfrm>
              <a:off x="1432065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43" name="tx142"/>
            <p:cNvSpPr/>
            <p:nvPr/>
          </p:nvSpPr>
          <p:spPr>
            <a:xfrm>
              <a:off x="1721848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44" name="pl143"/>
            <p:cNvSpPr/>
            <p:nvPr/>
          </p:nvSpPr>
          <p:spPr>
            <a:xfrm>
              <a:off x="1562933"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145" name="pl144"/>
            <p:cNvSpPr/>
            <p:nvPr/>
          </p:nvSpPr>
          <p:spPr>
            <a:xfrm>
              <a:off x="1796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6" name="pl145"/>
            <p:cNvSpPr/>
            <p:nvPr/>
          </p:nvSpPr>
          <p:spPr>
            <a:xfrm>
              <a:off x="20303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7" name="pl146"/>
            <p:cNvSpPr/>
            <p:nvPr/>
          </p:nvSpPr>
          <p:spPr>
            <a:xfrm>
              <a:off x="22640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8" name="pl147"/>
            <p:cNvSpPr/>
            <p:nvPr/>
          </p:nvSpPr>
          <p:spPr>
            <a:xfrm>
              <a:off x="2497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9" name="pl148"/>
            <p:cNvSpPr/>
            <p:nvPr/>
          </p:nvSpPr>
          <p:spPr>
            <a:xfrm>
              <a:off x="27314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0" name="pl149"/>
            <p:cNvSpPr/>
            <p:nvPr/>
          </p:nvSpPr>
          <p:spPr>
            <a:xfrm>
              <a:off x="296511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1" name="pl150"/>
            <p:cNvSpPr/>
            <p:nvPr/>
          </p:nvSpPr>
          <p:spPr>
            <a:xfrm>
              <a:off x="31988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2" name="pl151"/>
            <p:cNvSpPr/>
            <p:nvPr/>
          </p:nvSpPr>
          <p:spPr>
            <a:xfrm>
              <a:off x="343250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3" name="pl152"/>
            <p:cNvSpPr/>
            <p:nvPr/>
          </p:nvSpPr>
          <p:spPr>
            <a:xfrm>
              <a:off x="36661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4" name="pl153"/>
            <p:cNvSpPr/>
            <p:nvPr/>
          </p:nvSpPr>
          <p:spPr>
            <a:xfrm>
              <a:off x="38998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5" name="pl154"/>
            <p:cNvSpPr/>
            <p:nvPr/>
          </p:nvSpPr>
          <p:spPr>
            <a:xfrm>
              <a:off x="41335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6" name="pl155"/>
            <p:cNvSpPr/>
            <p:nvPr/>
          </p:nvSpPr>
          <p:spPr>
            <a:xfrm>
              <a:off x="43672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7" name="tx156"/>
            <p:cNvSpPr/>
            <p:nvPr/>
          </p:nvSpPr>
          <p:spPr>
            <a:xfrm rot="-5400000">
              <a:off x="165221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58" name="tx157"/>
            <p:cNvSpPr/>
            <p:nvPr/>
          </p:nvSpPr>
          <p:spPr>
            <a:xfrm rot="-5400000">
              <a:off x="1876096"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59" name="tx158"/>
            <p:cNvSpPr/>
            <p:nvPr/>
          </p:nvSpPr>
          <p:spPr>
            <a:xfrm rot="-5400000">
              <a:off x="210987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60" name="tx159"/>
            <p:cNvSpPr/>
            <p:nvPr/>
          </p:nvSpPr>
          <p:spPr>
            <a:xfrm rot="-5400000">
              <a:off x="234170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61" name="tx160"/>
            <p:cNvSpPr/>
            <p:nvPr/>
          </p:nvSpPr>
          <p:spPr>
            <a:xfrm rot="-5400000">
              <a:off x="254475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62" name="tx161"/>
            <p:cNvSpPr/>
            <p:nvPr/>
          </p:nvSpPr>
          <p:spPr>
            <a:xfrm rot="-5400000">
              <a:off x="2820691"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63" name="tx162"/>
            <p:cNvSpPr/>
            <p:nvPr/>
          </p:nvSpPr>
          <p:spPr>
            <a:xfrm rot="-5400000">
              <a:off x="308407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64" name="tx163"/>
            <p:cNvSpPr/>
            <p:nvPr/>
          </p:nvSpPr>
          <p:spPr>
            <a:xfrm rot="-5400000">
              <a:off x="3255614"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65" name="tx164"/>
            <p:cNvSpPr/>
            <p:nvPr/>
          </p:nvSpPr>
          <p:spPr>
            <a:xfrm rot="-5400000">
              <a:off x="348926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66" name="tx165"/>
            <p:cNvSpPr/>
            <p:nvPr/>
          </p:nvSpPr>
          <p:spPr>
            <a:xfrm rot="-5400000">
              <a:off x="3759383"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67" name="tx166"/>
            <p:cNvSpPr/>
            <p:nvPr/>
          </p:nvSpPr>
          <p:spPr>
            <a:xfrm rot="-5400000">
              <a:off x="397445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68" name="tx167"/>
            <p:cNvSpPr/>
            <p:nvPr/>
          </p:nvSpPr>
          <p:spPr>
            <a:xfrm rot="-5400000">
              <a:off x="420815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69" name="pl168"/>
            <p:cNvSpPr/>
            <p:nvPr/>
          </p:nvSpPr>
          <p:spPr>
            <a:xfrm>
              <a:off x="4460766"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170" name="pl169"/>
            <p:cNvSpPr/>
            <p:nvPr/>
          </p:nvSpPr>
          <p:spPr>
            <a:xfrm>
              <a:off x="469446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1" name="pl170"/>
            <p:cNvSpPr/>
            <p:nvPr/>
          </p:nvSpPr>
          <p:spPr>
            <a:xfrm>
              <a:off x="49281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2" name="pl171"/>
            <p:cNvSpPr/>
            <p:nvPr/>
          </p:nvSpPr>
          <p:spPr>
            <a:xfrm>
              <a:off x="516185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3" name="pl172"/>
            <p:cNvSpPr/>
            <p:nvPr/>
          </p:nvSpPr>
          <p:spPr>
            <a:xfrm>
              <a:off x="53955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4" name="pl173"/>
            <p:cNvSpPr/>
            <p:nvPr/>
          </p:nvSpPr>
          <p:spPr>
            <a:xfrm>
              <a:off x="56292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5" name="pl174"/>
            <p:cNvSpPr/>
            <p:nvPr/>
          </p:nvSpPr>
          <p:spPr>
            <a:xfrm>
              <a:off x="58629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6" name="pl175"/>
            <p:cNvSpPr/>
            <p:nvPr/>
          </p:nvSpPr>
          <p:spPr>
            <a:xfrm>
              <a:off x="60966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7" name="pl176"/>
            <p:cNvSpPr/>
            <p:nvPr/>
          </p:nvSpPr>
          <p:spPr>
            <a:xfrm>
              <a:off x="63303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8" name="pl177"/>
            <p:cNvSpPr/>
            <p:nvPr/>
          </p:nvSpPr>
          <p:spPr>
            <a:xfrm>
              <a:off x="65640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9" name="pl178"/>
            <p:cNvSpPr/>
            <p:nvPr/>
          </p:nvSpPr>
          <p:spPr>
            <a:xfrm>
              <a:off x="67977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0" name="pl179"/>
            <p:cNvSpPr/>
            <p:nvPr/>
          </p:nvSpPr>
          <p:spPr>
            <a:xfrm>
              <a:off x="70314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1" name="pl180"/>
            <p:cNvSpPr/>
            <p:nvPr/>
          </p:nvSpPr>
          <p:spPr>
            <a:xfrm>
              <a:off x="72651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2" name="tx181"/>
            <p:cNvSpPr/>
            <p:nvPr/>
          </p:nvSpPr>
          <p:spPr>
            <a:xfrm rot="-5400000">
              <a:off x="455004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83" name="tx182"/>
            <p:cNvSpPr/>
            <p:nvPr/>
          </p:nvSpPr>
          <p:spPr>
            <a:xfrm rot="-5400000">
              <a:off x="477392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84" name="tx183"/>
            <p:cNvSpPr/>
            <p:nvPr/>
          </p:nvSpPr>
          <p:spPr>
            <a:xfrm rot="-5400000">
              <a:off x="500771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85" name="tx184"/>
            <p:cNvSpPr/>
            <p:nvPr/>
          </p:nvSpPr>
          <p:spPr>
            <a:xfrm rot="-5400000">
              <a:off x="523954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86" name="tx185"/>
            <p:cNvSpPr/>
            <p:nvPr/>
          </p:nvSpPr>
          <p:spPr>
            <a:xfrm rot="-5400000">
              <a:off x="5442592"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87" name="tx186"/>
            <p:cNvSpPr/>
            <p:nvPr/>
          </p:nvSpPr>
          <p:spPr>
            <a:xfrm rot="-5400000">
              <a:off x="571852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88" name="tx187"/>
            <p:cNvSpPr/>
            <p:nvPr/>
          </p:nvSpPr>
          <p:spPr>
            <a:xfrm rot="-5400000">
              <a:off x="5981912"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89" name="tx188"/>
            <p:cNvSpPr/>
            <p:nvPr/>
          </p:nvSpPr>
          <p:spPr>
            <a:xfrm rot="-5400000">
              <a:off x="6153447"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90" name="tx189"/>
            <p:cNvSpPr/>
            <p:nvPr/>
          </p:nvSpPr>
          <p:spPr>
            <a:xfrm rot="-5400000">
              <a:off x="638710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91" name="tx190"/>
            <p:cNvSpPr/>
            <p:nvPr/>
          </p:nvSpPr>
          <p:spPr>
            <a:xfrm rot="-5400000">
              <a:off x="665721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92" name="tx191"/>
            <p:cNvSpPr/>
            <p:nvPr/>
          </p:nvSpPr>
          <p:spPr>
            <a:xfrm rot="-5400000">
              <a:off x="687229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93" name="tx192"/>
            <p:cNvSpPr/>
            <p:nvPr/>
          </p:nvSpPr>
          <p:spPr>
            <a:xfrm rot="-5400000">
              <a:off x="710598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94" name="pl193"/>
            <p:cNvSpPr/>
            <p:nvPr/>
          </p:nvSpPr>
          <p:spPr>
            <a:xfrm>
              <a:off x="7358599"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195" name="pl194"/>
            <p:cNvSpPr/>
            <p:nvPr/>
          </p:nvSpPr>
          <p:spPr>
            <a:xfrm>
              <a:off x="759229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6" name="pl195"/>
            <p:cNvSpPr/>
            <p:nvPr/>
          </p:nvSpPr>
          <p:spPr>
            <a:xfrm>
              <a:off x="78259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7" name="pl196"/>
            <p:cNvSpPr/>
            <p:nvPr/>
          </p:nvSpPr>
          <p:spPr>
            <a:xfrm>
              <a:off x="805968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8" name="pl197"/>
            <p:cNvSpPr/>
            <p:nvPr/>
          </p:nvSpPr>
          <p:spPr>
            <a:xfrm>
              <a:off x="82933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9" name="pl198"/>
            <p:cNvSpPr/>
            <p:nvPr/>
          </p:nvSpPr>
          <p:spPr>
            <a:xfrm>
              <a:off x="852708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0" name="pl199"/>
            <p:cNvSpPr/>
            <p:nvPr/>
          </p:nvSpPr>
          <p:spPr>
            <a:xfrm>
              <a:off x="87607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1" name="pl200"/>
            <p:cNvSpPr/>
            <p:nvPr/>
          </p:nvSpPr>
          <p:spPr>
            <a:xfrm>
              <a:off x="899447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2" name="pl201"/>
            <p:cNvSpPr/>
            <p:nvPr/>
          </p:nvSpPr>
          <p:spPr>
            <a:xfrm>
              <a:off x="92281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3" name="pl202"/>
            <p:cNvSpPr/>
            <p:nvPr/>
          </p:nvSpPr>
          <p:spPr>
            <a:xfrm>
              <a:off x="946186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4" name="pl203"/>
            <p:cNvSpPr/>
            <p:nvPr/>
          </p:nvSpPr>
          <p:spPr>
            <a:xfrm>
              <a:off x="96955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5" name="pl204"/>
            <p:cNvSpPr/>
            <p:nvPr/>
          </p:nvSpPr>
          <p:spPr>
            <a:xfrm>
              <a:off x="99292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6" name="pl205"/>
            <p:cNvSpPr/>
            <p:nvPr/>
          </p:nvSpPr>
          <p:spPr>
            <a:xfrm>
              <a:off x="101629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7" name="tx206"/>
            <p:cNvSpPr/>
            <p:nvPr/>
          </p:nvSpPr>
          <p:spPr>
            <a:xfrm rot="-5400000">
              <a:off x="744787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08" name="tx207"/>
            <p:cNvSpPr/>
            <p:nvPr/>
          </p:nvSpPr>
          <p:spPr>
            <a:xfrm rot="-5400000">
              <a:off x="767176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09" name="tx208"/>
            <p:cNvSpPr/>
            <p:nvPr/>
          </p:nvSpPr>
          <p:spPr>
            <a:xfrm rot="-5400000">
              <a:off x="7905545"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10" name="tx209"/>
            <p:cNvSpPr/>
            <p:nvPr/>
          </p:nvSpPr>
          <p:spPr>
            <a:xfrm rot="-5400000">
              <a:off x="81373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11" name="tx210"/>
            <p:cNvSpPr/>
            <p:nvPr/>
          </p:nvSpPr>
          <p:spPr>
            <a:xfrm rot="-5400000">
              <a:off x="8340425"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12" name="tx211"/>
            <p:cNvSpPr/>
            <p:nvPr/>
          </p:nvSpPr>
          <p:spPr>
            <a:xfrm rot="-5400000">
              <a:off x="861635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13" name="tx212"/>
            <p:cNvSpPr/>
            <p:nvPr/>
          </p:nvSpPr>
          <p:spPr>
            <a:xfrm rot="-5400000">
              <a:off x="887974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14" name="tx213"/>
            <p:cNvSpPr/>
            <p:nvPr/>
          </p:nvSpPr>
          <p:spPr>
            <a:xfrm rot="-5400000">
              <a:off x="905128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15" name="tx214"/>
            <p:cNvSpPr/>
            <p:nvPr/>
          </p:nvSpPr>
          <p:spPr>
            <a:xfrm rot="-5400000">
              <a:off x="9284933"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16" name="tx215"/>
            <p:cNvSpPr/>
            <p:nvPr/>
          </p:nvSpPr>
          <p:spPr>
            <a:xfrm rot="-5400000">
              <a:off x="955504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17" name="tx216"/>
            <p:cNvSpPr/>
            <p:nvPr/>
          </p:nvSpPr>
          <p:spPr>
            <a:xfrm rot="-5400000">
              <a:off x="97701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18" name="tx217"/>
            <p:cNvSpPr/>
            <p:nvPr/>
          </p:nvSpPr>
          <p:spPr>
            <a:xfrm rot="-5400000">
              <a:off x="1000381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19" name="pl218"/>
            <p:cNvSpPr/>
            <p:nvPr/>
          </p:nvSpPr>
          <p:spPr>
            <a:xfrm>
              <a:off x="10256432"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220" name="pl219"/>
            <p:cNvSpPr/>
            <p:nvPr/>
          </p:nvSpPr>
          <p:spPr>
            <a:xfrm>
              <a:off x="104901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1" name="pl220"/>
            <p:cNvSpPr/>
            <p:nvPr/>
          </p:nvSpPr>
          <p:spPr>
            <a:xfrm>
              <a:off x="107238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2" name="pl221"/>
            <p:cNvSpPr/>
            <p:nvPr/>
          </p:nvSpPr>
          <p:spPr>
            <a:xfrm>
              <a:off x="1095752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3" name="pl222"/>
            <p:cNvSpPr/>
            <p:nvPr/>
          </p:nvSpPr>
          <p:spPr>
            <a:xfrm>
              <a:off x="111912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4" name="pl223"/>
            <p:cNvSpPr/>
            <p:nvPr/>
          </p:nvSpPr>
          <p:spPr>
            <a:xfrm>
              <a:off x="114249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5" name="pl224"/>
            <p:cNvSpPr/>
            <p:nvPr/>
          </p:nvSpPr>
          <p:spPr>
            <a:xfrm>
              <a:off x="116586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6" name="pl225"/>
            <p:cNvSpPr/>
            <p:nvPr/>
          </p:nvSpPr>
          <p:spPr>
            <a:xfrm>
              <a:off x="1189230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7" name="pl226"/>
            <p:cNvSpPr/>
            <p:nvPr/>
          </p:nvSpPr>
          <p:spPr>
            <a:xfrm>
              <a:off x="121260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8" name="pl227"/>
            <p:cNvSpPr/>
            <p:nvPr/>
          </p:nvSpPr>
          <p:spPr>
            <a:xfrm>
              <a:off x="1235969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9" name="pl228"/>
            <p:cNvSpPr/>
            <p:nvPr/>
          </p:nvSpPr>
          <p:spPr>
            <a:xfrm>
              <a:off x="125933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0" name="pl229"/>
            <p:cNvSpPr/>
            <p:nvPr/>
          </p:nvSpPr>
          <p:spPr>
            <a:xfrm>
              <a:off x="128270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130607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tx231"/>
            <p:cNvSpPr/>
            <p:nvPr/>
          </p:nvSpPr>
          <p:spPr>
            <a:xfrm rot="-5400000">
              <a:off x="1034570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33" name="tx232"/>
            <p:cNvSpPr/>
            <p:nvPr/>
          </p:nvSpPr>
          <p:spPr>
            <a:xfrm rot="-5400000">
              <a:off x="10569595"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34" name="tx233"/>
            <p:cNvSpPr/>
            <p:nvPr/>
          </p:nvSpPr>
          <p:spPr>
            <a:xfrm rot="-5400000">
              <a:off x="1080337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35" name="tx234"/>
            <p:cNvSpPr/>
            <p:nvPr/>
          </p:nvSpPr>
          <p:spPr>
            <a:xfrm rot="-5400000">
              <a:off x="110352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36" name="tx235"/>
            <p:cNvSpPr/>
            <p:nvPr/>
          </p:nvSpPr>
          <p:spPr>
            <a:xfrm rot="-5400000">
              <a:off x="1123825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37" name="tx236"/>
            <p:cNvSpPr/>
            <p:nvPr/>
          </p:nvSpPr>
          <p:spPr>
            <a:xfrm rot="-5400000">
              <a:off x="1151419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38" name="tx237"/>
            <p:cNvSpPr/>
            <p:nvPr/>
          </p:nvSpPr>
          <p:spPr>
            <a:xfrm rot="-5400000">
              <a:off x="11777577"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39" name="tx238"/>
            <p:cNvSpPr/>
            <p:nvPr/>
          </p:nvSpPr>
          <p:spPr>
            <a:xfrm rot="-5400000">
              <a:off x="1194911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40" name="tx239"/>
            <p:cNvSpPr/>
            <p:nvPr/>
          </p:nvSpPr>
          <p:spPr>
            <a:xfrm rot="-5400000">
              <a:off x="12182766"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41" name="tx240"/>
            <p:cNvSpPr/>
            <p:nvPr/>
          </p:nvSpPr>
          <p:spPr>
            <a:xfrm rot="-5400000">
              <a:off x="1245288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42" name="tx241"/>
            <p:cNvSpPr/>
            <p:nvPr/>
          </p:nvSpPr>
          <p:spPr>
            <a:xfrm rot="-5400000">
              <a:off x="12667956"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43" name="tx242"/>
            <p:cNvSpPr/>
            <p:nvPr/>
          </p:nvSpPr>
          <p:spPr>
            <a:xfrm rot="-5400000">
              <a:off x="1290165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44" name="pl243"/>
            <p:cNvSpPr/>
            <p:nvPr/>
          </p:nvSpPr>
          <p:spPr>
            <a:xfrm>
              <a:off x="13154265"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245" name="pl244"/>
            <p:cNvSpPr/>
            <p:nvPr/>
          </p:nvSpPr>
          <p:spPr>
            <a:xfrm>
              <a:off x="133879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6" name="pl245"/>
            <p:cNvSpPr/>
            <p:nvPr/>
          </p:nvSpPr>
          <p:spPr>
            <a:xfrm>
              <a:off x="13621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7" name="pl246"/>
            <p:cNvSpPr/>
            <p:nvPr/>
          </p:nvSpPr>
          <p:spPr>
            <a:xfrm>
              <a:off x="138553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8" name="pl247"/>
            <p:cNvSpPr/>
            <p:nvPr/>
          </p:nvSpPr>
          <p:spPr>
            <a:xfrm>
              <a:off x="1408905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9" name="pl248"/>
            <p:cNvSpPr/>
            <p:nvPr/>
          </p:nvSpPr>
          <p:spPr>
            <a:xfrm>
              <a:off x="14322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0" name="pl249"/>
            <p:cNvSpPr/>
            <p:nvPr/>
          </p:nvSpPr>
          <p:spPr>
            <a:xfrm>
              <a:off x="14556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1" name="pl250"/>
            <p:cNvSpPr/>
            <p:nvPr/>
          </p:nvSpPr>
          <p:spPr>
            <a:xfrm>
              <a:off x="147901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2" name="pl251"/>
            <p:cNvSpPr/>
            <p:nvPr/>
          </p:nvSpPr>
          <p:spPr>
            <a:xfrm>
              <a:off x="150238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3" name="pl252"/>
            <p:cNvSpPr/>
            <p:nvPr/>
          </p:nvSpPr>
          <p:spPr>
            <a:xfrm>
              <a:off x="15257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4" name="pl253"/>
            <p:cNvSpPr/>
            <p:nvPr/>
          </p:nvSpPr>
          <p:spPr>
            <a:xfrm>
              <a:off x="15491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157249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159586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tx256"/>
            <p:cNvSpPr/>
            <p:nvPr/>
          </p:nvSpPr>
          <p:spPr>
            <a:xfrm rot="-5400000">
              <a:off x="1324354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58" name="tx257"/>
            <p:cNvSpPr/>
            <p:nvPr/>
          </p:nvSpPr>
          <p:spPr>
            <a:xfrm rot="-5400000">
              <a:off x="13467428"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59" name="tx258"/>
            <p:cNvSpPr/>
            <p:nvPr/>
          </p:nvSpPr>
          <p:spPr>
            <a:xfrm rot="-5400000">
              <a:off x="1370121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60" name="tx259"/>
            <p:cNvSpPr/>
            <p:nvPr/>
          </p:nvSpPr>
          <p:spPr>
            <a:xfrm rot="-5400000">
              <a:off x="1393304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61" name="tx260"/>
            <p:cNvSpPr/>
            <p:nvPr/>
          </p:nvSpPr>
          <p:spPr>
            <a:xfrm rot="-5400000">
              <a:off x="14136090"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62" name="tx261"/>
            <p:cNvSpPr/>
            <p:nvPr/>
          </p:nvSpPr>
          <p:spPr>
            <a:xfrm rot="-5400000">
              <a:off x="1441202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63" name="tx262"/>
            <p:cNvSpPr/>
            <p:nvPr/>
          </p:nvSpPr>
          <p:spPr>
            <a:xfrm rot="-5400000">
              <a:off x="14675410"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64" name="tx263"/>
            <p:cNvSpPr/>
            <p:nvPr/>
          </p:nvSpPr>
          <p:spPr>
            <a:xfrm rot="-5400000">
              <a:off x="14846946"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65" name="tx264"/>
            <p:cNvSpPr/>
            <p:nvPr/>
          </p:nvSpPr>
          <p:spPr>
            <a:xfrm rot="-5400000">
              <a:off x="15080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66" name="tx265"/>
            <p:cNvSpPr/>
            <p:nvPr/>
          </p:nvSpPr>
          <p:spPr>
            <a:xfrm rot="-5400000">
              <a:off x="1535071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67" name="tx266"/>
            <p:cNvSpPr/>
            <p:nvPr/>
          </p:nvSpPr>
          <p:spPr>
            <a:xfrm rot="-5400000">
              <a:off x="1556578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68" name="tx267"/>
            <p:cNvSpPr/>
            <p:nvPr/>
          </p:nvSpPr>
          <p:spPr>
            <a:xfrm rot="-5400000">
              <a:off x="1579948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69" name="pl268"/>
            <p:cNvSpPr/>
            <p:nvPr/>
          </p:nvSpPr>
          <p:spPr>
            <a:xfrm>
              <a:off x="16052098" y="9164543"/>
              <a:ext cx="2897832" cy="0"/>
            </a:xfrm>
            <a:custGeom>
              <a:avLst/>
              <a:gdLst/>
              <a:ahLst/>
              <a:cxnLst/>
              <a:rect l="0" t="0" r="0" b="0"/>
              <a:pathLst>
                <a:path w="2897832">
                  <a:moveTo>
                    <a:pt x="0" y="0"/>
                  </a:moveTo>
                  <a:lnTo>
                    <a:pt x="2897832" y="0"/>
                  </a:lnTo>
                </a:path>
              </a:pathLst>
            </a:custGeom>
            <a:ln w="13550" cap="flat">
              <a:solidFill>
                <a:srgbClr val="000000">
                  <a:alpha val="100000"/>
                </a:srgbClr>
              </a:solidFill>
              <a:prstDash val="solid"/>
              <a:round/>
            </a:ln>
          </p:spPr>
          <p:txBody>
            <a:bodyPr/>
            <a:lstStyle/>
            <a:p>
              <a:endParaRPr/>
            </a:p>
          </p:txBody>
        </p:sp>
        <p:sp>
          <p:nvSpPr>
            <p:cNvPr id="270" name="pl269"/>
            <p:cNvSpPr/>
            <p:nvPr/>
          </p:nvSpPr>
          <p:spPr>
            <a:xfrm>
              <a:off x="162857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1" name="pl270"/>
            <p:cNvSpPr/>
            <p:nvPr/>
          </p:nvSpPr>
          <p:spPr>
            <a:xfrm>
              <a:off x="1651949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2" name="pl271"/>
            <p:cNvSpPr/>
            <p:nvPr/>
          </p:nvSpPr>
          <p:spPr>
            <a:xfrm>
              <a:off x="1675318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3" name="pl272"/>
            <p:cNvSpPr/>
            <p:nvPr/>
          </p:nvSpPr>
          <p:spPr>
            <a:xfrm>
              <a:off x="169868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4" name="pl273"/>
            <p:cNvSpPr/>
            <p:nvPr/>
          </p:nvSpPr>
          <p:spPr>
            <a:xfrm>
              <a:off x="172205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5" name="pl274"/>
            <p:cNvSpPr/>
            <p:nvPr/>
          </p:nvSpPr>
          <p:spPr>
            <a:xfrm>
              <a:off x="17454275"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6" name="pl275"/>
            <p:cNvSpPr/>
            <p:nvPr/>
          </p:nvSpPr>
          <p:spPr>
            <a:xfrm>
              <a:off x="176879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7" name="pl276"/>
            <p:cNvSpPr/>
            <p:nvPr/>
          </p:nvSpPr>
          <p:spPr>
            <a:xfrm>
              <a:off x="1792166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8" name="pl277"/>
            <p:cNvSpPr/>
            <p:nvPr/>
          </p:nvSpPr>
          <p:spPr>
            <a:xfrm>
              <a:off x="18155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9" name="pl278"/>
            <p:cNvSpPr/>
            <p:nvPr/>
          </p:nvSpPr>
          <p:spPr>
            <a:xfrm>
              <a:off x="18389060"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0" name="pl279"/>
            <p:cNvSpPr/>
            <p:nvPr/>
          </p:nvSpPr>
          <p:spPr>
            <a:xfrm>
              <a:off x="186227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1" name="pl280"/>
            <p:cNvSpPr/>
            <p:nvPr/>
          </p:nvSpPr>
          <p:spPr>
            <a:xfrm>
              <a:off x="188564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2" name="tx281"/>
            <p:cNvSpPr/>
            <p:nvPr/>
          </p:nvSpPr>
          <p:spPr>
            <a:xfrm rot="-5400000">
              <a:off x="161413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83" name="tx282"/>
            <p:cNvSpPr/>
            <p:nvPr/>
          </p:nvSpPr>
          <p:spPr>
            <a:xfrm rot="-5400000">
              <a:off x="16365261"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84" name="tx283"/>
            <p:cNvSpPr/>
            <p:nvPr/>
          </p:nvSpPr>
          <p:spPr>
            <a:xfrm rot="-5400000">
              <a:off x="1659904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85" name="tx284"/>
            <p:cNvSpPr/>
            <p:nvPr/>
          </p:nvSpPr>
          <p:spPr>
            <a:xfrm rot="-5400000">
              <a:off x="16830873"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86" name="tx285"/>
            <p:cNvSpPr/>
            <p:nvPr/>
          </p:nvSpPr>
          <p:spPr>
            <a:xfrm rot="-5400000">
              <a:off x="1703392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87" name="tx286"/>
            <p:cNvSpPr/>
            <p:nvPr/>
          </p:nvSpPr>
          <p:spPr>
            <a:xfrm rot="-5400000">
              <a:off x="17309856"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88" name="tx287"/>
            <p:cNvSpPr/>
            <p:nvPr/>
          </p:nvSpPr>
          <p:spPr>
            <a:xfrm rot="-5400000">
              <a:off x="1757324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89" name="tx288"/>
            <p:cNvSpPr/>
            <p:nvPr/>
          </p:nvSpPr>
          <p:spPr>
            <a:xfrm rot="-5400000">
              <a:off x="1774477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90" name="tx289"/>
            <p:cNvSpPr/>
            <p:nvPr/>
          </p:nvSpPr>
          <p:spPr>
            <a:xfrm rot="-5400000">
              <a:off x="179784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91" name="tx290"/>
            <p:cNvSpPr/>
            <p:nvPr/>
          </p:nvSpPr>
          <p:spPr>
            <a:xfrm rot="-5400000">
              <a:off x="1824854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92" name="tx291"/>
            <p:cNvSpPr/>
            <p:nvPr/>
          </p:nvSpPr>
          <p:spPr>
            <a:xfrm rot="-5400000">
              <a:off x="18463621"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93" name="tx292"/>
            <p:cNvSpPr/>
            <p:nvPr/>
          </p:nvSpPr>
          <p:spPr>
            <a:xfrm rot="-5400000">
              <a:off x="186973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94" name="pl293"/>
            <p:cNvSpPr/>
            <p:nvPr/>
          </p:nvSpPr>
          <p:spPr>
            <a:xfrm>
              <a:off x="1562933"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295" name="tx294"/>
            <p:cNvSpPr/>
            <p:nvPr/>
          </p:nvSpPr>
          <p:spPr>
            <a:xfrm>
              <a:off x="1055605" y="9079265"/>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96" name="tx295"/>
            <p:cNvSpPr/>
            <p:nvPr/>
          </p:nvSpPr>
          <p:spPr>
            <a:xfrm>
              <a:off x="864733" y="7389408"/>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4,000</a:t>
              </a:r>
            </a:p>
          </p:txBody>
        </p:sp>
        <p:sp>
          <p:nvSpPr>
            <p:cNvPr id="297" name="tx296"/>
            <p:cNvSpPr/>
            <p:nvPr/>
          </p:nvSpPr>
          <p:spPr>
            <a:xfrm>
              <a:off x="864733" y="5729131"/>
              <a:ext cx="635570"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8,000</a:t>
              </a:r>
            </a:p>
          </p:txBody>
        </p:sp>
        <p:sp>
          <p:nvSpPr>
            <p:cNvPr id="298" name="tx297"/>
            <p:cNvSpPr/>
            <p:nvPr/>
          </p:nvSpPr>
          <p:spPr>
            <a:xfrm>
              <a:off x="801109" y="4068853"/>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12,000</a:t>
              </a:r>
            </a:p>
          </p:txBody>
        </p:sp>
        <p:sp>
          <p:nvSpPr>
            <p:cNvPr id="299" name="tx298"/>
            <p:cNvSpPr/>
            <p:nvPr/>
          </p:nvSpPr>
          <p:spPr>
            <a:xfrm>
              <a:off x="801109" y="2408576"/>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16,000</a:t>
              </a:r>
            </a:p>
          </p:txBody>
        </p:sp>
        <p:sp>
          <p:nvSpPr>
            <p:cNvPr id="300" name="pl299"/>
            <p:cNvSpPr/>
            <p:nvPr/>
          </p:nvSpPr>
          <p:spPr>
            <a:xfrm>
              <a:off x="1528139"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1528139" y="75042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1528139" y="584398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3" name="pl302"/>
            <p:cNvSpPr/>
            <p:nvPr/>
          </p:nvSpPr>
          <p:spPr>
            <a:xfrm>
              <a:off x="1528139" y="41837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1528139" y="252343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5" name="rc304"/>
            <p:cNvSpPr/>
            <p:nvPr/>
          </p:nvSpPr>
          <p:spPr>
            <a:xfrm>
              <a:off x="9793537" y="9702244"/>
              <a:ext cx="925790" cy="378006"/>
            </a:xfrm>
            <a:prstGeom prst="rect">
              <a:avLst/>
            </a:prstGeom>
            <a:solidFill>
              <a:srgbClr val="FFFFFF">
                <a:alpha val="100000"/>
              </a:srgbClr>
            </a:solidFill>
          </p:spPr>
          <p:txBody>
            <a:bodyPr/>
            <a:lstStyle/>
            <a:p>
              <a:endParaRPr/>
            </a:p>
          </p:txBody>
        </p:sp>
        <p:sp>
          <p:nvSpPr>
            <p:cNvPr id="306" name="rc305"/>
            <p:cNvSpPr/>
            <p:nvPr/>
          </p:nvSpPr>
          <p:spPr>
            <a:xfrm>
              <a:off x="9863126"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07" name="rc306"/>
            <p:cNvSpPr/>
            <p:nvPr/>
          </p:nvSpPr>
          <p:spPr>
            <a:xfrm>
              <a:off x="9872126" y="9780833"/>
              <a:ext cx="201455"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8" name="tx307"/>
            <p:cNvSpPr/>
            <p:nvPr/>
          </p:nvSpPr>
          <p:spPr>
            <a:xfrm>
              <a:off x="10209107" y="9841444"/>
              <a:ext cx="440630"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India</a:t>
              </a:r>
            </a:p>
          </p:txBody>
        </p:sp>
      </p:grpSp>
      <p:sp>
        <p:nvSpPr>
          <p:cNvPr id="309" name="Content Placeholder 30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India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4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217654" y="2153563"/>
              <a:ext cx="3150710" cy="3131794"/>
            </a:xfrm>
            <a:prstGeom prst="rect">
              <a:avLst/>
            </a:prstGeom>
            <a:solidFill>
              <a:srgbClr val="FFFFFF">
                <a:alpha val="100000"/>
              </a:srgbClr>
            </a:solidFill>
          </p:spPr>
          <p:txBody>
            <a:bodyPr/>
            <a:lstStyle/>
            <a:p>
              <a:endParaRPr/>
            </a:p>
          </p:txBody>
        </p:sp>
        <p:sp>
          <p:nvSpPr>
            <p:cNvPr id="7" name="pl6"/>
            <p:cNvSpPr/>
            <p:nvPr/>
          </p:nvSpPr>
          <p:spPr>
            <a:xfrm>
              <a:off x="2217654" y="4817722"/>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217654" y="388245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217654" y="294717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217654"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2217654" y="4350086"/>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2217654" y="3414815"/>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217654" y="2479543"/>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2256392" y="5266091"/>
              <a:ext cx="232429" cy="192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256392" y="5253558"/>
              <a:ext cx="232429" cy="125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256392" y="5228587"/>
              <a:ext cx="232429" cy="2497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256392" y="4996452"/>
              <a:ext cx="232429" cy="2321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514647" y="5264875"/>
              <a:ext cx="232429" cy="2048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514647" y="5252249"/>
              <a:ext cx="232429" cy="126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514647" y="5214090"/>
              <a:ext cx="232429" cy="3815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514647" y="4924530"/>
              <a:ext cx="232429" cy="28956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772902" y="5250753"/>
              <a:ext cx="232429" cy="3460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772902" y="5215212"/>
              <a:ext cx="232429" cy="3554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772902" y="5164988"/>
              <a:ext cx="232429" cy="502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772902" y="4653208"/>
              <a:ext cx="232429" cy="5117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3031157" y="5243271"/>
              <a:ext cx="232429" cy="420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3031157" y="5209975"/>
              <a:ext cx="232429" cy="332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3031157" y="5156010"/>
              <a:ext cx="232429" cy="5396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3031157" y="4647035"/>
              <a:ext cx="232429" cy="5089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3289412" y="5240371"/>
              <a:ext cx="232429" cy="4498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3289412" y="5221666"/>
              <a:ext cx="232429" cy="1870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289412" y="5164521"/>
              <a:ext cx="232429" cy="5714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289412" y="4580350"/>
              <a:ext cx="232429" cy="5841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547667" y="5247199"/>
              <a:ext cx="232429" cy="3815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547667" y="5212781"/>
              <a:ext cx="232429" cy="344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547667" y="5158441"/>
              <a:ext cx="232429" cy="543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547667" y="4624027"/>
              <a:ext cx="232429" cy="53441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805922" y="5238314"/>
              <a:ext cx="232429" cy="470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805922" y="5177240"/>
              <a:ext cx="232429" cy="610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805922" y="5130196"/>
              <a:ext cx="232429" cy="470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805922" y="4602703"/>
              <a:ext cx="232429" cy="5274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4064177" y="5232608"/>
              <a:ext cx="232429" cy="527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4064177" y="5176399"/>
              <a:ext cx="232429" cy="562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4064177" y="5137678"/>
              <a:ext cx="232429" cy="387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4064177" y="4686597"/>
              <a:ext cx="232429" cy="4510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4322432" y="5203521"/>
              <a:ext cx="232429" cy="818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4322432" y="5118412"/>
              <a:ext cx="232429" cy="851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322432" y="5079130"/>
              <a:ext cx="232429" cy="392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322432" y="4598962"/>
              <a:ext cx="232429" cy="4801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580687" y="5162744"/>
              <a:ext cx="232429" cy="12261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580687" y="4972696"/>
              <a:ext cx="232429" cy="1900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580687" y="4925839"/>
              <a:ext cx="232429" cy="4685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580687" y="4434541"/>
              <a:ext cx="232429" cy="4912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838942" y="4965962"/>
              <a:ext cx="232429" cy="31939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838942" y="4222889"/>
              <a:ext cx="232429" cy="7430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838942" y="4123189"/>
              <a:ext cx="232429" cy="9969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838942" y="3302769"/>
              <a:ext cx="232429" cy="8204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5097197" y="4791160"/>
              <a:ext cx="232429" cy="49419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5097197" y="4025734"/>
              <a:ext cx="232429" cy="7654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5097197" y="3865896"/>
              <a:ext cx="232429" cy="15983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5097197" y="2876285"/>
              <a:ext cx="232429" cy="9896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2" name="pg61"/>
            <p:cNvSpPr/>
            <p:nvPr/>
          </p:nvSpPr>
          <p:spPr>
            <a:xfrm>
              <a:off x="281973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3" name="tx62"/>
            <p:cNvSpPr/>
            <p:nvPr/>
          </p:nvSpPr>
          <p:spPr>
            <a:xfrm>
              <a:off x="2944613"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43,578 case(s)</a:t>
              </a:r>
            </a:p>
          </p:txBody>
        </p:sp>
        <p:sp>
          <p:nvSpPr>
            <p:cNvPr id="64" name="pg63"/>
            <p:cNvSpPr/>
            <p:nvPr/>
          </p:nvSpPr>
          <p:spPr>
            <a:xfrm>
              <a:off x="303826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5" name="tx64"/>
            <p:cNvSpPr/>
            <p:nvPr/>
          </p:nvSpPr>
          <p:spPr>
            <a:xfrm>
              <a:off x="3142332"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40,967 case(s)</a:t>
              </a:r>
            </a:p>
          </p:txBody>
        </p:sp>
        <p:sp>
          <p:nvSpPr>
            <p:cNvPr id="66" name="rc65"/>
            <p:cNvSpPr/>
            <p:nvPr/>
          </p:nvSpPr>
          <p:spPr>
            <a:xfrm>
              <a:off x="2217654" y="2153563"/>
              <a:ext cx="3150710" cy="3131794"/>
            </a:xfrm>
            <a:prstGeom prst="rect">
              <a:avLst/>
            </a:prstGeom>
            <a:ln w="13550" cap="rnd">
              <a:solidFill>
                <a:srgbClr val="333333">
                  <a:alpha val="100000"/>
                </a:srgbClr>
              </a:solidFill>
              <a:prstDash val="solid"/>
              <a:round/>
            </a:ln>
          </p:spPr>
          <p:txBody>
            <a:bodyPr/>
            <a:lstStyle/>
            <a:p>
              <a:endParaRPr/>
            </a:p>
          </p:txBody>
        </p:sp>
        <p:sp>
          <p:nvSpPr>
            <p:cNvPr id="67" name="rc66"/>
            <p:cNvSpPr/>
            <p:nvPr/>
          </p:nvSpPr>
          <p:spPr>
            <a:xfrm>
              <a:off x="5368365" y="2153563"/>
              <a:ext cx="3150710" cy="3131794"/>
            </a:xfrm>
            <a:prstGeom prst="rect">
              <a:avLst/>
            </a:prstGeom>
            <a:solidFill>
              <a:srgbClr val="FFFFFF">
                <a:alpha val="100000"/>
              </a:srgbClr>
            </a:solidFill>
          </p:spPr>
          <p:txBody>
            <a:bodyPr/>
            <a:lstStyle/>
            <a:p>
              <a:endParaRPr/>
            </a:p>
          </p:txBody>
        </p:sp>
        <p:sp>
          <p:nvSpPr>
            <p:cNvPr id="68" name="pl67"/>
            <p:cNvSpPr/>
            <p:nvPr/>
          </p:nvSpPr>
          <p:spPr>
            <a:xfrm>
              <a:off x="5368365" y="4817722"/>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5368365" y="388245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5368365" y="294717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71" name="pl70"/>
            <p:cNvSpPr/>
            <p:nvPr/>
          </p:nvSpPr>
          <p:spPr>
            <a:xfrm>
              <a:off x="536836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5368365" y="4350086"/>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3" name="pl72"/>
            <p:cNvSpPr/>
            <p:nvPr/>
          </p:nvSpPr>
          <p:spPr>
            <a:xfrm>
              <a:off x="5368365" y="3414815"/>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5368365" y="2479543"/>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75" name="rc74"/>
            <p:cNvSpPr/>
            <p:nvPr/>
          </p:nvSpPr>
          <p:spPr>
            <a:xfrm>
              <a:off x="5407103" y="4752814"/>
              <a:ext cx="232429" cy="53254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5407103" y="4095318"/>
              <a:ext cx="232429" cy="6574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5407103" y="3988230"/>
              <a:ext cx="232429" cy="10708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5407103" y="3064836"/>
              <a:ext cx="232429" cy="9233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5665358" y="4764131"/>
              <a:ext cx="232429" cy="5212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5665358" y="4298272"/>
              <a:ext cx="232429" cy="46585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5665358" y="4210170"/>
              <a:ext cx="232429" cy="881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665358" y="3385634"/>
              <a:ext cx="232429" cy="82453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923613" y="4685568"/>
              <a:ext cx="232429" cy="59978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923613" y="4297992"/>
              <a:ext cx="232429" cy="3875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923613" y="4173694"/>
              <a:ext cx="232429" cy="12429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923613" y="3324654"/>
              <a:ext cx="232429" cy="8490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6181868" y="4773671"/>
              <a:ext cx="232429" cy="5116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6181868" y="4503003"/>
              <a:ext cx="232429" cy="2706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6181868" y="4401152"/>
              <a:ext cx="232429" cy="10185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6181868" y="3599531"/>
              <a:ext cx="232429" cy="8016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6440123" y="4915084"/>
              <a:ext cx="232429" cy="37027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6440123" y="4774138"/>
              <a:ext cx="232429" cy="14094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440123" y="4691647"/>
              <a:ext cx="232429" cy="8249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440123" y="3957927"/>
              <a:ext cx="232429" cy="7337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698378" y="5097555"/>
              <a:ext cx="232429" cy="1878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698378" y="5055281"/>
              <a:ext cx="232429" cy="4227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698378" y="4961754"/>
              <a:ext cx="232429" cy="9352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698378" y="4408728"/>
              <a:ext cx="232429" cy="55302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956633" y="5157506"/>
              <a:ext cx="232429" cy="1278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956633" y="5145441"/>
              <a:ext cx="232429" cy="120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956633" y="5096526"/>
              <a:ext cx="232429" cy="489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956633" y="4524982"/>
              <a:ext cx="232429" cy="57154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7214888" y="5172751"/>
              <a:ext cx="232429" cy="1126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7214888" y="5158441"/>
              <a:ext cx="232429" cy="1430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7214888" y="5099987"/>
              <a:ext cx="232429" cy="584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7214888" y="4523860"/>
              <a:ext cx="232429" cy="57612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7473143" y="5173406"/>
              <a:ext cx="232429" cy="11195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7473143" y="5155542"/>
              <a:ext cx="232429" cy="178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473143" y="5116261"/>
              <a:ext cx="232429" cy="392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473143" y="4582408"/>
              <a:ext cx="232429" cy="5338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731398" y="5150679"/>
              <a:ext cx="232429" cy="13467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731398" y="5134966"/>
              <a:ext cx="232429" cy="157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731398" y="5078008"/>
              <a:ext cx="232429" cy="5695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731398" y="4515162"/>
              <a:ext cx="232429" cy="56284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989653" y="5155449"/>
              <a:ext cx="232429" cy="12990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989653" y="5133563"/>
              <a:ext cx="232429" cy="218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989653" y="5091382"/>
              <a:ext cx="232429" cy="421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989653" y="4570717"/>
              <a:ext cx="232429" cy="52066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8247908" y="5157787"/>
              <a:ext cx="232429" cy="12757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8247908" y="5128513"/>
              <a:ext cx="232429" cy="2927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8247908" y="5081375"/>
              <a:ext cx="232429" cy="4713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8247908" y="4514600"/>
              <a:ext cx="232429" cy="5667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3" name="pg122"/>
            <p:cNvSpPr/>
            <p:nvPr/>
          </p:nvSpPr>
          <p:spPr>
            <a:xfrm>
              <a:off x="597044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24" name="tx123"/>
            <p:cNvSpPr/>
            <p:nvPr/>
          </p:nvSpPr>
          <p:spPr>
            <a:xfrm>
              <a:off x="609532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68,794 case(s)</a:t>
              </a:r>
            </a:p>
          </p:txBody>
        </p:sp>
        <p:sp>
          <p:nvSpPr>
            <p:cNvPr id="125" name="pg124"/>
            <p:cNvSpPr/>
            <p:nvPr/>
          </p:nvSpPr>
          <p:spPr>
            <a:xfrm>
              <a:off x="618897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26" name="tx125"/>
            <p:cNvSpPr/>
            <p:nvPr/>
          </p:nvSpPr>
          <p:spPr>
            <a:xfrm>
              <a:off x="6293043"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65,150 case(s)</a:t>
              </a:r>
            </a:p>
          </p:txBody>
        </p:sp>
        <p:sp>
          <p:nvSpPr>
            <p:cNvPr id="127" name="rc126"/>
            <p:cNvSpPr/>
            <p:nvPr/>
          </p:nvSpPr>
          <p:spPr>
            <a:xfrm>
              <a:off x="5368365" y="2153563"/>
              <a:ext cx="3150710" cy="3131794"/>
            </a:xfrm>
            <a:prstGeom prst="rect">
              <a:avLst/>
            </a:prstGeom>
            <a:ln w="13550" cap="rnd">
              <a:solidFill>
                <a:srgbClr val="333333">
                  <a:alpha val="100000"/>
                </a:srgbClr>
              </a:solidFill>
              <a:prstDash val="solid"/>
              <a:round/>
            </a:ln>
          </p:spPr>
          <p:txBody>
            <a:bodyPr/>
            <a:lstStyle/>
            <a:p>
              <a:endParaRPr/>
            </a:p>
          </p:txBody>
        </p:sp>
        <p:sp>
          <p:nvSpPr>
            <p:cNvPr id="128" name="rc127"/>
            <p:cNvSpPr/>
            <p:nvPr/>
          </p:nvSpPr>
          <p:spPr>
            <a:xfrm>
              <a:off x="8519075" y="2153563"/>
              <a:ext cx="3150710" cy="3131794"/>
            </a:xfrm>
            <a:prstGeom prst="rect">
              <a:avLst/>
            </a:prstGeom>
            <a:solidFill>
              <a:srgbClr val="FFFFFF">
                <a:alpha val="100000"/>
              </a:srgbClr>
            </a:solidFill>
          </p:spPr>
          <p:txBody>
            <a:bodyPr/>
            <a:lstStyle/>
            <a:p>
              <a:endParaRPr/>
            </a:p>
          </p:txBody>
        </p:sp>
        <p:sp>
          <p:nvSpPr>
            <p:cNvPr id="129" name="pl128"/>
            <p:cNvSpPr/>
            <p:nvPr/>
          </p:nvSpPr>
          <p:spPr>
            <a:xfrm>
              <a:off x="8519075" y="4817722"/>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30" name="pl129"/>
            <p:cNvSpPr/>
            <p:nvPr/>
          </p:nvSpPr>
          <p:spPr>
            <a:xfrm>
              <a:off x="8519075" y="388245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31" name="pl130"/>
            <p:cNvSpPr/>
            <p:nvPr/>
          </p:nvSpPr>
          <p:spPr>
            <a:xfrm>
              <a:off x="8519075" y="294717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32" name="pl131"/>
            <p:cNvSpPr/>
            <p:nvPr/>
          </p:nvSpPr>
          <p:spPr>
            <a:xfrm>
              <a:off x="8519075"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3" name="pl132"/>
            <p:cNvSpPr/>
            <p:nvPr/>
          </p:nvSpPr>
          <p:spPr>
            <a:xfrm>
              <a:off x="8519075" y="4350086"/>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4" name="pl133"/>
            <p:cNvSpPr/>
            <p:nvPr/>
          </p:nvSpPr>
          <p:spPr>
            <a:xfrm>
              <a:off x="8519075" y="3414815"/>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5" name="pl134"/>
            <p:cNvSpPr/>
            <p:nvPr/>
          </p:nvSpPr>
          <p:spPr>
            <a:xfrm>
              <a:off x="8519075" y="2479543"/>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36" name="rc135"/>
            <p:cNvSpPr/>
            <p:nvPr/>
          </p:nvSpPr>
          <p:spPr>
            <a:xfrm>
              <a:off x="8557813" y="5152830"/>
              <a:ext cx="232429" cy="13252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8557813" y="5084368"/>
              <a:ext cx="232429" cy="684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8557813" y="5044993"/>
              <a:ext cx="232429" cy="3937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8557813" y="4466340"/>
              <a:ext cx="232429" cy="57865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8816068" y="5150211"/>
              <a:ext cx="232429" cy="1351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8816068" y="5072116"/>
              <a:ext cx="232429" cy="780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8816068" y="5022733"/>
              <a:ext cx="232429" cy="4938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8816068" y="4257775"/>
              <a:ext cx="232429" cy="76495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9074323" y="5116167"/>
              <a:ext cx="232429" cy="1691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9074323" y="5013942"/>
              <a:ext cx="232429" cy="1022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9074323" y="4945667"/>
              <a:ext cx="232429" cy="6827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9074323" y="4044814"/>
              <a:ext cx="232429" cy="9008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9332578" y="5160967"/>
              <a:ext cx="232429" cy="12439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9332578" y="5097088"/>
              <a:ext cx="232429" cy="63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9332578" y="5042000"/>
              <a:ext cx="232429" cy="550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9332578" y="4177154"/>
              <a:ext cx="232429" cy="8648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9590833" y="5197816"/>
              <a:ext cx="232429" cy="875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590833" y="5147873"/>
              <a:ext cx="232429" cy="4994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590833" y="5109059"/>
              <a:ext cx="232429" cy="388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590833" y="4258897"/>
              <a:ext cx="232429" cy="8501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849088" y="5239810"/>
              <a:ext cx="232429" cy="455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849088" y="5224659"/>
              <a:ext cx="232429" cy="151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849088" y="5196320"/>
              <a:ext cx="232429" cy="2833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849088" y="4513946"/>
              <a:ext cx="232429" cy="6823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10107343" y="5244019"/>
              <a:ext cx="232429" cy="413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10107343" y="5219795"/>
              <a:ext cx="232429" cy="2422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10107343" y="5184910"/>
              <a:ext cx="232429" cy="348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10107343" y="4438937"/>
              <a:ext cx="232429" cy="74597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10365598" y="5254026"/>
              <a:ext cx="232429" cy="313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10365598" y="5232889"/>
              <a:ext cx="232429" cy="2113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10365598" y="5201932"/>
              <a:ext cx="232429" cy="3095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10365598" y="4531061"/>
              <a:ext cx="232429" cy="6708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10623853" y="5251033"/>
              <a:ext cx="232429" cy="343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623853" y="5240932"/>
              <a:ext cx="232429" cy="101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623853" y="5201183"/>
              <a:ext cx="232429" cy="3974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623853" y="4502442"/>
              <a:ext cx="232429" cy="6987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882108" y="5250004"/>
              <a:ext cx="232429" cy="3535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882108" y="5221105"/>
              <a:ext cx="232429" cy="288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882108" y="5187341"/>
              <a:ext cx="232429" cy="3376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882108" y="4528536"/>
              <a:ext cx="232429" cy="65880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1140363" y="5240278"/>
              <a:ext cx="232429" cy="4508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1140363" y="5208291"/>
              <a:ext cx="232429" cy="3198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1140363" y="5174902"/>
              <a:ext cx="232429" cy="3338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1140363" y="4560429"/>
              <a:ext cx="232429" cy="61447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1398618" y="5237285"/>
              <a:ext cx="232429" cy="480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1398618" y="5211658"/>
              <a:ext cx="232429" cy="2562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1398618" y="5183320"/>
              <a:ext cx="232429" cy="2833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1398618" y="4644042"/>
              <a:ext cx="232429" cy="5392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4" name="pg183"/>
            <p:cNvSpPr/>
            <p:nvPr/>
          </p:nvSpPr>
          <p:spPr>
            <a:xfrm>
              <a:off x="9121152"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85" name="tx184"/>
            <p:cNvSpPr/>
            <p:nvPr/>
          </p:nvSpPr>
          <p:spPr>
            <a:xfrm>
              <a:off x="924603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20,635 case(s)</a:t>
              </a:r>
            </a:p>
          </p:txBody>
        </p:sp>
        <p:sp>
          <p:nvSpPr>
            <p:cNvPr id="186" name="pg185"/>
            <p:cNvSpPr/>
            <p:nvPr/>
          </p:nvSpPr>
          <p:spPr>
            <a:xfrm>
              <a:off x="9339685"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87" name="tx186"/>
            <p:cNvSpPr/>
            <p:nvPr/>
          </p:nvSpPr>
          <p:spPr>
            <a:xfrm>
              <a:off x="9443754"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18,530 case(s)</a:t>
              </a:r>
            </a:p>
          </p:txBody>
        </p:sp>
        <p:sp>
          <p:nvSpPr>
            <p:cNvPr id="188" name="rc187"/>
            <p:cNvSpPr/>
            <p:nvPr/>
          </p:nvSpPr>
          <p:spPr>
            <a:xfrm>
              <a:off x="8519075" y="2153563"/>
              <a:ext cx="3150710" cy="3131794"/>
            </a:xfrm>
            <a:prstGeom prst="rect">
              <a:avLst/>
            </a:prstGeom>
            <a:ln w="13550" cap="rnd">
              <a:solidFill>
                <a:srgbClr val="333333">
                  <a:alpha val="100000"/>
                </a:srgbClr>
              </a:solidFill>
              <a:prstDash val="solid"/>
              <a:round/>
            </a:ln>
          </p:spPr>
          <p:txBody>
            <a:bodyPr/>
            <a:lstStyle/>
            <a:p>
              <a:endParaRPr/>
            </a:p>
          </p:txBody>
        </p:sp>
        <p:sp>
          <p:nvSpPr>
            <p:cNvPr id="189" name="rc188"/>
            <p:cNvSpPr/>
            <p:nvPr/>
          </p:nvSpPr>
          <p:spPr>
            <a:xfrm>
              <a:off x="11669786" y="2153563"/>
              <a:ext cx="3150710" cy="3131794"/>
            </a:xfrm>
            <a:prstGeom prst="rect">
              <a:avLst/>
            </a:prstGeom>
            <a:solidFill>
              <a:srgbClr val="FFFFFF">
                <a:alpha val="100000"/>
              </a:srgbClr>
            </a:solidFill>
          </p:spPr>
          <p:txBody>
            <a:bodyPr/>
            <a:lstStyle/>
            <a:p>
              <a:endParaRPr/>
            </a:p>
          </p:txBody>
        </p:sp>
        <p:sp>
          <p:nvSpPr>
            <p:cNvPr id="190" name="pl189"/>
            <p:cNvSpPr/>
            <p:nvPr/>
          </p:nvSpPr>
          <p:spPr>
            <a:xfrm>
              <a:off x="11669786" y="4817722"/>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91" name="pl190"/>
            <p:cNvSpPr/>
            <p:nvPr/>
          </p:nvSpPr>
          <p:spPr>
            <a:xfrm>
              <a:off x="11669786" y="388245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92" name="pl191"/>
            <p:cNvSpPr/>
            <p:nvPr/>
          </p:nvSpPr>
          <p:spPr>
            <a:xfrm>
              <a:off x="11669786" y="294717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193" name="pl192"/>
            <p:cNvSpPr/>
            <p:nvPr/>
          </p:nvSpPr>
          <p:spPr>
            <a:xfrm>
              <a:off x="1166978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4" name="pl193"/>
            <p:cNvSpPr/>
            <p:nvPr/>
          </p:nvSpPr>
          <p:spPr>
            <a:xfrm>
              <a:off x="11669786" y="4350086"/>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5" name="pl194"/>
            <p:cNvSpPr/>
            <p:nvPr/>
          </p:nvSpPr>
          <p:spPr>
            <a:xfrm>
              <a:off x="11669786" y="3414815"/>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6" name="pl195"/>
            <p:cNvSpPr/>
            <p:nvPr/>
          </p:nvSpPr>
          <p:spPr>
            <a:xfrm>
              <a:off x="11669786" y="2479543"/>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197" name="rc196"/>
            <p:cNvSpPr/>
            <p:nvPr/>
          </p:nvSpPr>
          <p:spPr>
            <a:xfrm>
              <a:off x="11708524" y="5227932"/>
              <a:ext cx="232429" cy="574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11708524" y="5196413"/>
              <a:ext cx="232429" cy="315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11708524" y="5173032"/>
              <a:ext cx="232429" cy="233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11708524" y="4534615"/>
              <a:ext cx="232429" cy="6384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11966779" y="5218112"/>
              <a:ext cx="232429" cy="672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11966779" y="5178830"/>
              <a:ext cx="232429" cy="392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11966779" y="5151146"/>
              <a:ext cx="232429" cy="276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11966779" y="4455772"/>
              <a:ext cx="232429" cy="69537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12225034" y="5192766"/>
              <a:ext cx="232429" cy="9259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12225034" y="5144973"/>
              <a:ext cx="232429" cy="47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12225034" y="5112052"/>
              <a:ext cx="232429" cy="3292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12225034" y="4318568"/>
              <a:ext cx="232429" cy="7934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12483289" y="5199593"/>
              <a:ext cx="232429" cy="8576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2483289" y="5135808"/>
              <a:ext cx="232429" cy="637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2483289" y="5099052"/>
              <a:ext cx="232429" cy="3675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2483289" y="4373936"/>
              <a:ext cx="232429" cy="7251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2741544" y="5197723"/>
              <a:ext cx="232429" cy="8763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2741544" y="5178363"/>
              <a:ext cx="232429" cy="1936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2741544" y="5142261"/>
              <a:ext cx="232429" cy="361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2741544" y="4404800"/>
              <a:ext cx="232429" cy="73746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999799" y="5227277"/>
              <a:ext cx="232429" cy="5808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999799" y="5213248"/>
              <a:ext cx="232429" cy="140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999799" y="5182571"/>
              <a:ext cx="232429" cy="3067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999799" y="4535363"/>
              <a:ext cx="232429" cy="6472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3258054" y="5232515"/>
              <a:ext cx="232429" cy="528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3258054" y="5204644"/>
              <a:ext cx="232429" cy="2787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3258054" y="5176679"/>
              <a:ext cx="232429" cy="2796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3258054" y="4546961"/>
              <a:ext cx="232429" cy="62971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3516309" y="5246450"/>
              <a:ext cx="232429" cy="389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3516309" y="5225687"/>
              <a:ext cx="232429" cy="207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3516309" y="5203896"/>
              <a:ext cx="232429" cy="2179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3516309" y="4678179"/>
              <a:ext cx="232429" cy="5257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3774564" y="5224565"/>
              <a:ext cx="232429" cy="6079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3774564" y="5195385"/>
              <a:ext cx="232429" cy="2918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3774564" y="5173686"/>
              <a:ext cx="232429" cy="2169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3774564" y="4689590"/>
              <a:ext cx="232429" cy="48409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4032819" y="5186312"/>
              <a:ext cx="232429" cy="9904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4032819" y="5150679"/>
              <a:ext cx="232429" cy="356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4032819" y="5129354"/>
              <a:ext cx="232429" cy="213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4032819" y="4674438"/>
              <a:ext cx="232429" cy="45491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4291074" y="5154887"/>
              <a:ext cx="232429" cy="1304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4291074" y="5119908"/>
              <a:ext cx="232429" cy="349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4291074" y="5095311"/>
              <a:ext cx="232429" cy="2459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4291074" y="4538169"/>
              <a:ext cx="232429" cy="55714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4549329" y="5101951"/>
              <a:ext cx="232429" cy="1834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4549329" y="5063792"/>
              <a:ext cx="232429" cy="381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4549329" y="5027503"/>
              <a:ext cx="232429" cy="3628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4549329" y="4537515"/>
              <a:ext cx="232429" cy="4899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5" name="pg244"/>
            <p:cNvSpPr/>
            <p:nvPr/>
          </p:nvSpPr>
          <p:spPr>
            <a:xfrm>
              <a:off x="12271862"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46" name="tx245"/>
            <p:cNvSpPr/>
            <p:nvPr/>
          </p:nvSpPr>
          <p:spPr>
            <a:xfrm>
              <a:off x="12396745"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18,794 case(s)</a:t>
              </a:r>
            </a:p>
          </p:txBody>
        </p:sp>
        <p:sp>
          <p:nvSpPr>
            <p:cNvPr id="247" name="pg246"/>
            <p:cNvSpPr/>
            <p:nvPr/>
          </p:nvSpPr>
          <p:spPr>
            <a:xfrm>
              <a:off x="12490395"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48" name="tx247"/>
            <p:cNvSpPr/>
            <p:nvPr/>
          </p:nvSpPr>
          <p:spPr>
            <a:xfrm>
              <a:off x="12594464"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17,995 case(s)</a:t>
              </a:r>
            </a:p>
          </p:txBody>
        </p:sp>
        <p:sp>
          <p:nvSpPr>
            <p:cNvPr id="249" name="rc248"/>
            <p:cNvSpPr/>
            <p:nvPr/>
          </p:nvSpPr>
          <p:spPr>
            <a:xfrm>
              <a:off x="11669786" y="2153563"/>
              <a:ext cx="3150710" cy="3131794"/>
            </a:xfrm>
            <a:prstGeom prst="rect">
              <a:avLst/>
            </a:prstGeom>
            <a:ln w="13550" cap="rnd">
              <a:solidFill>
                <a:srgbClr val="333333">
                  <a:alpha val="100000"/>
                </a:srgbClr>
              </a:solidFill>
              <a:prstDash val="solid"/>
              <a:round/>
            </a:ln>
          </p:spPr>
          <p:txBody>
            <a:bodyPr/>
            <a:lstStyle/>
            <a:p>
              <a:endParaRPr/>
            </a:p>
          </p:txBody>
        </p:sp>
        <p:sp>
          <p:nvSpPr>
            <p:cNvPr id="250" name="rc249"/>
            <p:cNvSpPr/>
            <p:nvPr/>
          </p:nvSpPr>
          <p:spPr>
            <a:xfrm>
              <a:off x="14820496" y="2153563"/>
              <a:ext cx="3150710" cy="3131794"/>
            </a:xfrm>
            <a:prstGeom prst="rect">
              <a:avLst/>
            </a:prstGeom>
            <a:solidFill>
              <a:srgbClr val="FFFFFF">
                <a:alpha val="100000"/>
              </a:srgbClr>
            </a:solidFill>
          </p:spPr>
          <p:txBody>
            <a:bodyPr/>
            <a:lstStyle/>
            <a:p>
              <a:endParaRPr/>
            </a:p>
          </p:txBody>
        </p:sp>
        <p:sp>
          <p:nvSpPr>
            <p:cNvPr id="251" name="pl250"/>
            <p:cNvSpPr/>
            <p:nvPr/>
          </p:nvSpPr>
          <p:spPr>
            <a:xfrm>
              <a:off x="14820496" y="4817722"/>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2" name="pl251"/>
            <p:cNvSpPr/>
            <p:nvPr/>
          </p:nvSpPr>
          <p:spPr>
            <a:xfrm>
              <a:off x="14820496" y="3882450"/>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3" name="pl252"/>
            <p:cNvSpPr/>
            <p:nvPr/>
          </p:nvSpPr>
          <p:spPr>
            <a:xfrm>
              <a:off x="14820496" y="2947179"/>
              <a:ext cx="3150710" cy="0"/>
            </a:xfrm>
            <a:custGeom>
              <a:avLst/>
              <a:gdLst/>
              <a:ahLst/>
              <a:cxnLst/>
              <a:rect l="0" t="0" r="0" b="0"/>
              <a:pathLst>
                <a:path w="3150710">
                  <a:moveTo>
                    <a:pt x="0" y="0"/>
                  </a:moveTo>
                  <a:lnTo>
                    <a:pt x="3150710" y="0"/>
                  </a:lnTo>
                  <a:lnTo>
                    <a:pt x="3150710" y="0"/>
                  </a:lnTo>
                </a:path>
              </a:pathLst>
            </a:custGeom>
            <a:ln w="6775" cap="flat">
              <a:solidFill>
                <a:srgbClr val="EBEBEB">
                  <a:alpha val="100000"/>
                </a:srgbClr>
              </a:solidFill>
              <a:prstDash val="solid"/>
              <a:round/>
            </a:ln>
          </p:spPr>
          <p:txBody>
            <a:bodyPr/>
            <a:lstStyle/>
            <a:p>
              <a:endParaRPr/>
            </a:p>
          </p:txBody>
        </p:sp>
        <p:sp>
          <p:nvSpPr>
            <p:cNvPr id="254" name="pl253"/>
            <p:cNvSpPr/>
            <p:nvPr/>
          </p:nvSpPr>
          <p:spPr>
            <a:xfrm>
              <a:off x="14820496" y="5285358"/>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5" name="pl254"/>
            <p:cNvSpPr/>
            <p:nvPr/>
          </p:nvSpPr>
          <p:spPr>
            <a:xfrm>
              <a:off x="14820496" y="4350086"/>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6" name="pl255"/>
            <p:cNvSpPr/>
            <p:nvPr/>
          </p:nvSpPr>
          <p:spPr>
            <a:xfrm>
              <a:off x="14820496" y="3414815"/>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7" name="pl256"/>
            <p:cNvSpPr/>
            <p:nvPr/>
          </p:nvSpPr>
          <p:spPr>
            <a:xfrm>
              <a:off x="14820496" y="2479543"/>
              <a:ext cx="3150710" cy="0"/>
            </a:xfrm>
            <a:custGeom>
              <a:avLst/>
              <a:gdLst/>
              <a:ahLst/>
              <a:cxnLst/>
              <a:rect l="0" t="0" r="0" b="0"/>
              <a:pathLst>
                <a:path w="3150710">
                  <a:moveTo>
                    <a:pt x="0" y="0"/>
                  </a:moveTo>
                  <a:lnTo>
                    <a:pt x="3150710" y="0"/>
                  </a:lnTo>
                  <a:lnTo>
                    <a:pt x="3150710" y="0"/>
                  </a:lnTo>
                </a:path>
              </a:pathLst>
            </a:custGeom>
            <a:ln w="13550" cap="flat">
              <a:solidFill>
                <a:srgbClr val="EBEBEB">
                  <a:alpha val="100000"/>
                </a:srgbClr>
              </a:solidFill>
              <a:prstDash val="solid"/>
              <a:round/>
            </a:ln>
          </p:spPr>
          <p:txBody>
            <a:bodyPr/>
            <a:lstStyle/>
            <a:p>
              <a:endParaRPr/>
            </a:p>
          </p:txBody>
        </p:sp>
        <p:sp>
          <p:nvSpPr>
            <p:cNvPr id="258" name="rc257"/>
            <p:cNvSpPr/>
            <p:nvPr/>
          </p:nvSpPr>
          <p:spPr>
            <a:xfrm>
              <a:off x="14859235" y="5024978"/>
              <a:ext cx="232429" cy="26037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4859235" y="4956049"/>
              <a:ext cx="232429" cy="689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4859235" y="4921163"/>
              <a:ext cx="232429" cy="3488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4859235" y="4334374"/>
              <a:ext cx="232429" cy="58678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5117490" y="4993179"/>
              <a:ext cx="232429" cy="2921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5117490" y="4924530"/>
              <a:ext cx="232429" cy="686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5117490" y="4881695"/>
              <a:ext cx="232429" cy="428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5117490" y="4222515"/>
              <a:ext cx="232429" cy="6591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5375745" y="4925933"/>
              <a:ext cx="232429" cy="3594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5375745" y="4856068"/>
              <a:ext cx="232429" cy="6986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15375745" y="4772174"/>
              <a:ext cx="232429" cy="83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5375745" y="4173039"/>
              <a:ext cx="232429" cy="5991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5634000" y="4926588"/>
              <a:ext cx="232429" cy="35877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5634000" y="4861212"/>
              <a:ext cx="232429" cy="6537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5634000" y="4770397"/>
              <a:ext cx="232429" cy="908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5634000" y="4024518"/>
              <a:ext cx="232429" cy="74587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5892255" y="4989625"/>
              <a:ext cx="232429" cy="2957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5892255" y="4962876"/>
              <a:ext cx="232429" cy="267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5892255" y="4850737"/>
              <a:ext cx="232429" cy="1121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5892255" y="4026669"/>
              <a:ext cx="232429" cy="8240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6150510" y="5245141"/>
              <a:ext cx="232429" cy="402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6150510" y="5244954"/>
              <a:ext cx="232429" cy="1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16150510" y="5025633"/>
              <a:ext cx="232429" cy="21932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6150510" y="4711662"/>
              <a:ext cx="232429" cy="31397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82" name="pg281"/>
            <p:cNvSpPr/>
            <p:nvPr/>
          </p:nvSpPr>
          <p:spPr>
            <a:xfrm>
              <a:off x="15422573"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83" name="tx282"/>
            <p:cNvSpPr/>
            <p:nvPr/>
          </p:nvSpPr>
          <p:spPr>
            <a:xfrm>
              <a:off x="15547456"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26,627 case(s)</a:t>
              </a:r>
            </a:p>
          </p:txBody>
        </p:sp>
        <p:sp>
          <p:nvSpPr>
            <p:cNvPr id="284" name="pg283"/>
            <p:cNvSpPr/>
            <p:nvPr/>
          </p:nvSpPr>
          <p:spPr>
            <a:xfrm>
              <a:off x="16291783" y="2394471"/>
              <a:ext cx="208137" cy="311602"/>
            </a:xfrm>
            <a:custGeom>
              <a:avLst/>
              <a:gdLst/>
              <a:ahLst/>
              <a:cxnLst/>
              <a:rect l="0" t="0" r="0" b="0"/>
              <a:pathLst>
                <a:path w="208137" h="311602">
                  <a:moveTo>
                    <a:pt x="26017" y="311602"/>
                  </a:moveTo>
                  <a:lnTo>
                    <a:pt x="182120" y="311602"/>
                  </a:lnTo>
                  <a:lnTo>
                    <a:pt x="181072" y="311581"/>
                  </a:lnTo>
                  <a:lnTo>
                    <a:pt x="185256" y="311412"/>
                  </a:lnTo>
                  <a:lnTo>
                    <a:pt x="189358" y="310575"/>
                  </a:lnTo>
                  <a:lnTo>
                    <a:pt x="193273" y="309090"/>
                  </a:lnTo>
                  <a:lnTo>
                    <a:pt x="196899" y="306996"/>
                  </a:lnTo>
                  <a:lnTo>
                    <a:pt x="200143" y="304348"/>
                  </a:lnTo>
                  <a:lnTo>
                    <a:pt x="202919" y="301214"/>
                  </a:lnTo>
                  <a:lnTo>
                    <a:pt x="205157" y="297675"/>
                  </a:lnTo>
                  <a:lnTo>
                    <a:pt x="206798" y="293823"/>
                  </a:lnTo>
                  <a:lnTo>
                    <a:pt x="207800" y="289758"/>
                  </a:lnTo>
                  <a:lnTo>
                    <a:pt x="208137" y="285585"/>
                  </a:lnTo>
                  <a:lnTo>
                    <a:pt x="208137" y="26017"/>
                  </a:lnTo>
                  <a:lnTo>
                    <a:pt x="207800" y="21843"/>
                  </a:lnTo>
                  <a:lnTo>
                    <a:pt x="206798" y="17778"/>
                  </a:lnTo>
                  <a:lnTo>
                    <a:pt x="205157" y="13926"/>
                  </a:lnTo>
                  <a:lnTo>
                    <a:pt x="202919" y="10387"/>
                  </a:lnTo>
                  <a:lnTo>
                    <a:pt x="200143" y="7253"/>
                  </a:lnTo>
                  <a:lnTo>
                    <a:pt x="196899" y="4605"/>
                  </a:lnTo>
                  <a:lnTo>
                    <a:pt x="193273" y="2511"/>
                  </a:lnTo>
                  <a:lnTo>
                    <a:pt x="189358" y="1027"/>
                  </a:lnTo>
                  <a:lnTo>
                    <a:pt x="185256" y="189"/>
                  </a:lnTo>
                  <a:lnTo>
                    <a:pt x="182120"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85" name="rc284"/>
            <p:cNvSpPr/>
            <p:nvPr/>
          </p:nvSpPr>
          <p:spPr>
            <a:xfrm>
              <a:off x="14820496" y="2153563"/>
              <a:ext cx="3150710" cy="3131794"/>
            </a:xfrm>
            <a:prstGeom prst="rect">
              <a:avLst/>
            </a:prstGeom>
            <a:ln w="13550" cap="rnd">
              <a:solidFill>
                <a:srgbClr val="333333">
                  <a:alpha val="100000"/>
                </a:srgbClr>
              </a:solidFill>
              <a:prstDash val="solid"/>
              <a:round/>
            </a:ln>
          </p:spPr>
          <p:txBody>
            <a:bodyPr/>
            <a:lstStyle/>
            <a:p>
              <a:endParaRPr/>
            </a:p>
          </p:txBody>
        </p:sp>
        <p:sp>
          <p:nvSpPr>
            <p:cNvPr id="286" name="tx285"/>
            <p:cNvSpPr/>
            <p:nvPr/>
          </p:nvSpPr>
          <p:spPr>
            <a:xfrm>
              <a:off x="3510484"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87" name="tx286"/>
            <p:cNvSpPr/>
            <p:nvPr/>
          </p:nvSpPr>
          <p:spPr>
            <a:xfrm>
              <a:off x="666119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88" name="tx287"/>
            <p:cNvSpPr/>
            <p:nvPr/>
          </p:nvSpPr>
          <p:spPr>
            <a:xfrm>
              <a:off x="981190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89" name="tx288"/>
            <p:cNvSpPr/>
            <p:nvPr/>
          </p:nvSpPr>
          <p:spPr>
            <a:xfrm>
              <a:off x="1296261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90" name="tx289"/>
            <p:cNvSpPr/>
            <p:nvPr/>
          </p:nvSpPr>
          <p:spPr>
            <a:xfrm>
              <a:off x="1611332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91" name="pl290"/>
            <p:cNvSpPr/>
            <p:nvPr/>
          </p:nvSpPr>
          <p:spPr>
            <a:xfrm>
              <a:off x="237260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263086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28891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4" name="pl293"/>
            <p:cNvSpPr/>
            <p:nvPr/>
          </p:nvSpPr>
          <p:spPr>
            <a:xfrm>
              <a:off x="31473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5" name="pl294"/>
            <p:cNvSpPr/>
            <p:nvPr/>
          </p:nvSpPr>
          <p:spPr>
            <a:xfrm>
              <a:off x="340562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6" name="pl295"/>
            <p:cNvSpPr/>
            <p:nvPr/>
          </p:nvSpPr>
          <p:spPr>
            <a:xfrm>
              <a:off x="366388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7" name="pl296"/>
            <p:cNvSpPr/>
            <p:nvPr/>
          </p:nvSpPr>
          <p:spPr>
            <a:xfrm>
              <a:off x="39221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8" name="pl297"/>
            <p:cNvSpPr/>
            <p:nvPr/>
          </p:nvSpPr>
          <p:spPr>
            <a:xfrm>
              <a:off x="41803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9" name="pl298"/>
            <p:cNvSpPr/>
            <p:nvPr/>
          </p:nvSpPr>
          <p:spPr>
            <a:xfrm>
              <a:off x="4438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0" name="pl299"/>
            <p:cNvSpPr/>
            <p:nvPr/>
          </p:nvSpPr>
          <p:spPr>
            <a:xfrm>
              <a:off x="46969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1" name="pl300"/>
            <p:cNvSpPr/>
            <p:nvPr/>
          </p:nvSpPr>
          <p:spPr>
            <a:xfrm>
              <a:off x="49551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2" name="pl301"/>
            <p:cNvSpPr/>
            <p:nvPr/>
          </p:nvSpPr>
          <p:spPr>
            <a:xfrm>
              <a:off x="52134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3" name="tx302"/>
            <p:cNvSpPr/>
            <p:nvPr/>
          </p:nvSpPr>
          <p:spPr>
            <a:xfrm rot="-5400000">
              <a:off x="229182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04" name="tx303"/>
            <p:cNvSpPr/>
            <p:nvPr/>
          </p:nvSpPr>
          <p:spPr>
            <a:xfrm rot="-5400000">
              <a:off x="254026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05" name="tx304"/>
            <p:cNvSpPr/>
            <p:nvPr/>
          </p:nvSpPr>
          <p:spPr>
            <a:xfrm rot="-5400000">
              <a:off x="279861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06" name="tx305"/>
            <p:cNvSpPr/>
            <p:nvPr/>
          </p:nvSpPr>
          <p:spPr>
            <a:xfrm rot="-5400000">
              <a:off x="3054999"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07" name="tx306"/>
            <p:cNvSpPr/>
            <p:nvPr/>
          </p:nvSpPr>
          <p:spPr>
            <a:xfrm rot="-5400000">
              <a:off x="3282608"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08" name="tx307"/>
            <p:cNvSpPr/>
            <p:nvPr/>
          </p:nvSpPr>
          <p:spPr>
            <a:xfrm rot="-5400000">
              <a:off x="3583099"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09" name="tx308"/>
            <p:cNvSpPr/>
            <p:nvPr/>
          </p:nvSpPr>
          <p:spPr>
            <a:xfrm rot="-5400000">
              <a:off x="387104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10" name="tx309"/>
            <p:cNvSpPr/>
            <p:nvPr/>
          </p:nvSpPr>
          <p:spPr>
            <a:xfrm rot="-5400000">
              <a:off x="406714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11" name="tx310"/>
            <p:cNvSpPr/>
            <p:nvPr/>
          </p:nvSpPr>
          <p:spPr>
            <a:xfrm rot="-5400000">
              <a:off x="432535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12" name="tx311"/>
            <p:cNvSpPr/>
            <p:nvPr/>
          </p:nvSpPr>
          <p:spPr>
            <a:xfrm rot="-5400000">
              <a:off x="462002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13" name="tx312"/>
            <p:cNvSpPr/>
            <p:nvPr/>
          </p:nvSpPr>
          <p:spPr>
            <a:xfrm rot="-5400000">
              <a:off x="485965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14" name="tx313"/>
            <p:cNvSpPr/>
            <p:nvPr/>
          </p:nvSpPr>
          <p:spPr>
            <a:xfrm rot="-5400000">
              <a:off x="511791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15" name="pl314"/>
            <p:cNvSpPr/>
            <p:nvPr/>
          </p:nvSpPr>
          <p:spPr>
            <a:xfrm>
              <a:off x="552331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6" name="pl315"/>
            <p:cNvSpPr/>
            <p:nvPr/>
          </p:nvSpPr>
          <p:spPr>
            <a:xfrm>
              <a:off x="57815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7" name="pl316"/>
            <p:cNvSpPr/>
            <p:nvPr/>
          </p:nvSpPr>
          <p:spPr>
            <a:xfrm>
              <a:off x="60398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8" name="pl317"/>
            <p:cNvSpPr/>
            <p:nvPr/>
          </p:nvSpPr>
          <p:spPr>
            <a:xfrm>
              <a:off x="62980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9" name="pl318"/>
            <p:cNvSpPr/>
            <p:nvPr/>
          </p:nvSpPr>
          <p:spPr>
            <a:xfrm>
              <a:off x="65563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319"/>
            <p:cNvSpPr/>
            <p:nvPr/>
          </p:nvSpPr>
          <p:spPr>
            <a:xfrm>
              <a:off x="681459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320"/>
            <p:cNvSpPr/>
            <p:nvPr/>
          </p:nvSpPr>
          <p:spPr>
            <a:xfrm>
              <a:off x="70728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321"/>
            <p:cNvSpPr/>
            <p:nvPr/>
          </p:nvSpPr>
          <p:spPr>
            <a:xfrm>
              <a:off x="733110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322"/>
            <p:cNvSpPr/>
            <p:nvPr/>
          </p:nvSpPr>
          <p:spPr>
            <a:xfrm>
              <a:off x="758935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pl323"/>
            <p:cNvSpPr/>
            <p:nvPr/>
          </p:nvSpPr>
          <p:spPr>
            <a:xfrm>
              <a:off x="7847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5" name="pl324"/>
            <p:cNvSpPr/>
            <p:nvPr/>
          </p:nvSpPr>
          <p:spPr>
            <a:xfrm>
              <a:off x="810586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6" name="pl325"/>
            <p:cNvSpPr/>
            <p:nvPr/>
          </p:nvSpPr>
          <p:spPr>
            <a:xfrm>
              <a:off x="836412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7" name="tx326"/>
            <p:cNvSpPr/>
            <p:nvPr/>
          </p:nvSpPr>
          <p:spPr>
            <a:xfrm rot="-5400000">
              <a:off x="5442535"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28" name="tx327"/>
            <p:cNvSpPr/>
            <p:nvPr/>
          </p:nvSpPr>
          <p:spPr>
            <a:xfrm rot="-5400000">
              <a:off x="569098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29" name="tx328"/>
            <p:cNvSpPr/>
            <p:nvPr/>
          </p:nvSpPr>
          <p:spPr>
            <a:xfrm rot="-5400000">
              <a:off x="594932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30" name="tx329"/>
            <p:cNvSpPr/>
            <p:nvPr/>
          </p:nvSpPr>
          <p:spPr>
            <a:xfrm rot="-5400000">
              <a:off x="620571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31" name="tx330"/>
            <p:cNvSpPr/>
            <p:nvPr/>
          </p:nvSpPr>
          <p:spPr>
            <a:xfrm rot="-5400000">
              <a:off x="643331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32" name="tx331"/>
            <p:cNvSpPr/>
            <p:nvPr/>
          </p:nvSpPr>
          <p:spPr>
            <a:xfrm rot="-5400000">
              <a:off x="67338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33" name="tx332"/>
            <p:cNvSpPr/>
            <p:nvPr/>
          </p:nvSpPr>
          <p:spPr>
            <a:xfrm rot="-5400000">
              <a:off x="702175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34" name="tx333"/>
            <p:cNvSpPr/>
            <p:nvPr/>
          </p:nvSpPr>
          <p:spPr>
            <a:xfrm rot="-5400000">
              <a:off x="7217850"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35" name="tx334"/>
            <p:cNvSpPr/>
            <p:nvPr/>
          </p:nvSpPr>
          <p:spPr>
            <a:xfrm rot="-5400000">
              <a:off x="7476062"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36" name="tx335"/>
            <p:cNvSpPr/>
            <p:nvPr/>
          </p:nvSpPr>
          <p:spPr>
            <a:xfrm rot="-5400000">
              <a:off x="77707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37" name="tx336"/>
            <p:cNvSpPr/>
            <p:nvPr/>
          </p:nvSpPr>
          <p:spPr>
            <a:xfrm rot="-5400000">
              <a:off x="8010369"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38" name="tx337"/>
            <p:cNvSpPr/>
            <p:nvPr/>
          </p:nvSpPr>
          <p:spPr>
            <a:xfrm rot="-5400000">
              <a:off x="826862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39" name="pl338"/>
            <p:cNvSpPr/>
            <p:nvPr/>
          </p:nvSpPr>
          <p:spPr>
            <a:xfrm>
              <a:off x="86740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339"/>
            <p:cNvSpPr/>
            <p:nvPr/>
          </p:nvSpPr>
          <p:spPr>
            <a:xfrm>
              <a:off x="893228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340"/>
            <p:cNvSpPr/>
            <p:nvPr/>
          </p:nvSpPr>
          <p:spPr>
            <a:xfrm>
              <a:off x="919053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341"/>
            <p:cNvSpPr/>
            <p:nvPr/>
          </p:nvSpPr>
          <p:spPr>
            <a:xfrm>
              <a:off x="94487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342"/>
            <p:cNvSpPr/>
            <p:nvPr/>
          </p:nvSpPr>
          <p:spPr>
            <a:xfrm>
              <a:off x="97070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343"/>
            <p:cNvSpPr/>
            <p:nvPr/>
          </p:nvSpPr>
          <p:spPr>
            <a:xfrm>
              <a:off x="996530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344"/>
            <p:cNvSpPr/>
            <p:nvPr/>
          </p:nvSpPr>
          <p:spPr>
            <a:xfrm>
              <a:off x="1022355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345"/>
            <p:cNvSpPr/>
            <p:nvPr/>
          </p:nvSpPr>
          <p:spPr>
            <a:xfrm>
              <a:off x="10481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pl346"/>
            <p:cNvSpPr/>
            <p:nvPr/>
          </p:nvSpPr>
          <p:spPr>
            <a:xfrm>
              <a:off x="1074006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347"/>
            <p:cNvSpPr/>
            <p:nvPr/>
          </p:nvSpPr>
          <p:spPr>
            <a:xfrm>
              <a:off x="1099832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348"/>
            <p:cNvSpPr/>
            <p:nvPr/>
          </p:nvSpPr>
          <p:spPr>
            <a:xfrm>
              <a:off x="112565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349"/>
            <p:cNvSpPr/>
            <p:nvPr/>
          </p:nvSpPr>
          <p:spPr>
            <a:xfrm>
              <a:off x="115148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tx350"/>
            <p:cNvSpPr/>
            <p:nvPr/>
          </p:nvSpPr>
          <p:spPr>
            <a:xfrm rot="-5400000">
              <a:off x="859324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52" name="tx351"/>
            <p:cNvSpPr/>
            <p:nvPr/>
          </p:nvSpPr>
          <p:spPr>
            <a:xfrm rot="-5400000">
              <a:off x="8841690"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53" name="tx352"/>
            <p:cNvSpPr/>
            <p:nvPr/>
          </p:nvSpPr>
          <p:spPr>
            <a:xfrm rot="-5400000">
              <a:off x="9100032"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54" name="tx353"/>
            <p:cNvSpPr/>
            <p:nvPr/>
          </p:nvSpPr>
          <p:spPr>
            <a:xfrm rot="-5400000">
              <a:off x="935642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55" name="tx354"/>
            <p:cNvSpPr/>
            <p:nvPr/>
          </p:nvSpPr>
          <p:spPr>
            <a:xfrm rot="-5400000">
              <a:off x="958402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56" name="tx355"/>
            <p:cNvSpPr/>
            <p:nvPr/>
          </p:nvSpPr>
          <p:spPr>
            <a:xfrm rot="-5400000">
              <a:off x="988452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57" name="tx356"/>
            <p:cNvSpPr/>
            <p:nvPr/>
          </p:nvSpPr>
          <p:spPr>
            <a:xfrm rot="-5400000">
              <a:off x="1017246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58" name="tx357"/>
            <p:cNvSpPr/>
            <p:nvPr/>
          </p:nvSpPr>
          <p:spPr>
            <a:xfrm rot="-5400000">
              <a:off x="1036856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59" name="tx358"/>
            <p:cNvSpPr/>
            <p:nvPr/>
          </p:nvSpPr>
          <p:spPr>
            <a:xfrm rot="-5400000">
              <a:off x="1062677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60" name="tx359"/>
            <p:cNvSpPr/>
            <p:nvPr/>
          </p:nvSpPr>
          <p:spPr>
            <a:xfrm rot="-5400000">
              <a:off x="10921447"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61" name="tx360"/>
            <p:cNvSpPr/>
            <p:nvPr/>
          </p:nvSpPr>
          <p:spPr>
            <a:xfrm rot="-5400000">
              <a:off x="1116108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62" name="tx361"/>
            <p:cNvSpPr/>
            <p:nvPr/>
          </p:nvSpPr>
          <p:spPr>
            <a:xfrm rot="-5400000">
              <a:off x="1141933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63" name="pl362"/>
            <p:cNvSpPr/>
            <p:nvPr/>
          </p:nvSpPr>
          <p:spPr>
            <a:xfrm>
              <a:off x="11824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4" name="pl363"/>
            <p:cNvSpPr/>
            <p:nvPr/>
          </p:nvSpPr>
          <p:spPr>
            <a:xfrm>
              <a:off x="120829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5" name="pl364"/>
            <p:cNvSpPr/>
            <p:nvPr/>
          </p:nvSpPr>
          <p:spPr>
            <a:xfrm>
              <a:off x="123412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6" name="pl365"/>
            <p:cNvSpPr/>
            <p:nvPr/>
          </p:nvSpPr>
          <p:spPr>
            <a:xfrm>
              <a:off x="125995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7" name="pl366"/>
            <p:cNvSpPr/>
            <p:nvPr/>
          </p:nvSpPr>
          <p:spPr>
            <a:xfrm>
              <a:off x="128577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8" name="pl367"/>
            <p:cNvSpPr/>
            <p:nvPr/>
          </p:nvSpPr>
          <p:spPr>
            <a:xfrm>
              <a:off x="13116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68"/>
            <p:cNvSpPr/>
            <p:nvPr/>
          </p:nvSpPr>
          <p:spPr>
            <a:xfrm>
              <a:off x="133742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69"/>
            <p:cNvSpPr/>
            <p:nvPr/>
          </p:nvSpPr>
          <p:spPr>
            <a:xfrm>
              <a:off x="136325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70"/>
            <p:cNvSpPr/>
            <p:nvPr/>
          </p:nvSpPr>
          <p:spPr>
            <a:xfrm>
              <a:off x="138907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71"/>
            <p:cNvSpPr/>
            <p:nvPr/>
          </p:nvSpPr>
          <p:spPr>
            <a:xfrm>
              <a:off x="141490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440728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1466554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tx374"/>
            <p:cNvSpPr/>
            <p:nvPr/>
          </p:nvSpPr>
          <p:spPr>
            <a:xfrm rot="-5400000">
              <a:off x="1174395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76" name="tx375"/>
            <p:cNvSpPr/>
            <p:nvPr/>
          </p:nvSpPr>
          <p:spPr>
            <a:xfrm rot="-5400000">
              <a:off x="1199240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77" name="tx376"/>
            <p:cNvSpPr/>
            <p:nvPr/>
          </p:nvSpPr>
          <p:spPr>
            <a:xfrm rot="-5400000">
              <a:off x="1225074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78" name="tx377"/>
            <p:cNvSpPr/>
            <p:nvPr/>
          </p:nvSpPr>
          <p:spPr>
            <a:xfrm rot="-5400000">
              <a:off x="12507131"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79" name="tx378"/>
            <p:cNvSpPr/>
            <p:nvPr/>
          </p:nvSpPr>
          <p:spPr>
            <a:xfrm rot="-5400000">
              <a:off x="1273474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80" name="tx379"/>
            <p:cNvSpPr/>
            <p:nvPr/>
          </p:nvSpPr>
          <p:spPr>
            <a:xfrm rot="-5400000">
              <a:off x="13035231"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81" name="tx380"/>
            <p:cNvSpPr/>
            <p:nvPr/>
          </p:nvSpPr>
          <p:spPr>
            <a:xfrm rot="-5400000">
              <a:off x="13323177"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82" name="tx381"/>
            <p:cNvSpPr/>
            <p:nvPr/>
          </p:nvSpPr>
          <p:spPr>
            <a:xfrm rot="-5400000">
              <a:off x="1351927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83" name="tx382"/>
            <p:cNvSpPr/>
            <p:nvPr/>
          </p:nvSpPr>
          <p:spPr>
            <a:xfrm rot="-5400000">
              <a:off x="1377748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84" name="tx383"/>
            <p:cNvSpPr/>
            <p:nvPr/>
          </p:nvSpPr>
          <p:spPr>
            <a:xfrm rot="-5400000">
              <a:off x="1407215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85" name="tx384"/>
            <p:cNvSpPr/>
            <p:nvPr/>
          </p:nvSpPr>
          <p:spPr>
            <a:xfrm rot="-5400000">
              <a:off x="1431179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86" name="tx385"/>
            <p:cNvSpPr/>
            <p:nvPr/>
          </p:nvSpPr>
          <p:spPr>
            <a:xfrm rot="-5400000">
              <a:off x="1457004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87" name="pl386"/>
            <p:cNvSpPr/>
            <p:nvPr/>
          </p:nvSpPr>
          <p:spPr>
            <a:xfrm>
              <a:off x="149754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387"/>
            <p:cNvSpPr/>
            <p:nvPr/>
          </p:nvSpPr>
          <p:spPr>
            <a:xfrm>
              <a:off x="152337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388"/>
            <p:cNvSpPr/>
            <p:nvPr/>
          </p:nvSpPr>
          <p:spPr>
            <a:xfrm>
              <a:off x="154919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389"/>
            <p:cNvSpPr/>
            <p:nvPr/>
          </p:nvSpPr>
          <p:spPr>
            <a:xfrm>
              <a:off x="157502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390"/>
            <p:cNvSpPr/>
            <p:nvPr/>
          </p:nvSpPr>
          <p:spPr>
            <a:xfrm>
              <a:off x="160084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391"/>
            <p:cNvSpPr/>
            <p:nvPr/>
          </p:nvSpPr>
          <p:spPr>
            <a:xfrm>
              <a:off x="1626672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pl392"/>
            <p:cNvSpPr/>
            <p:nvPr/>
          </p:nvSpPr>
          <p:spPr>
            <a:xfrm>
              <a:off x="1652497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4" name="pl393"/>
            <p:cNvSpPr/>
            <p:nvPr/>
          </p:nvSpPr>
          <p:spPr>
            <a:xfrm>
              <a:off x="167832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5" name="pl394"/>
            <p:cNvSpPr/>
            <p:nvPr/>
          </p:nvSpPr>
          <p:spPr>
            <a:xfrm>
              <a:off x="170414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6" name="pl395"/>
            <p:cNvSpPr/>
            <p:nvPr/>
          </p:nvSpPr>
          <p:spPr>
            <a:xfrm>
              <a:off x="1729974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7" name="pl396"/>
            <p:cNvSpPr/>
            <p:nvPr/>
          </p:nvSpPr>
          <p:spPr>
            <a:xfrm>
              <a:off x="175579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178162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tx398"/>
            <p:cNvSpPr/>
            <p:nvPr/>
          </p:nvSpPr>
          <p:spPr>
            <a:xfrm rot="-5400000">
              <a:off x="14894667"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400" name="tx399"/>
            <p:cNvSpPr/>
            <p:nvPr/>
          </p:nvSpPr>
          <p:spPr>
            <a:xfrm rot="-5400000">
              <a:off x="1514311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401" name="tx400"/>
            <p:cNvSpPr/>
            <p:nvPr/>
          </p:nvSpPr>
          <p:spPr>
            <a:xfrm rot="-5400000">
              <a:off x="1540145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402" name="tx401"/>
            <p:cNvSpPr/>
            <p:nvPr/>
          </p:nvSpPr>
          <p:spPr>
            <a:xfrm rot="-5400000">
              <a:off x="156578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403" name="tx402"/>
            <p:cNvSpPr/>
            <p:nvPr/>
          </p:nvSpPr>
          <p:spPr>
            <a:xfrm rot="-5400000">
              <a:off x="1588545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404" name="tx403"/>
            <p:cNvSpPr/>
            <p:nvPr/>
          </p:nvSpPr>
          <p:spPr>
            <a:xfrm rot="-5400000">
              <a:off x="1618594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405" name="tx404"/>
            <p:cNvSpPr/>
            <p:nvPr/>
          </p:nvSpPr>
          <p:spPr>
            <a:xfrm rot="-5400000">
              <a:off x="1647388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406" name="tx405"/>
            <p:cNvSpPr/>
            <p:nvPr/>
          </p:nvSpPr>
          <p:spPr>
            <a:xfrm rot="-5400000">
              <a:off x="16669982"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407" name="tx406"/>
            <p:cNvSpPr/>
            <p:nvPr/>
          </p:nvSpPr>
          <p:spPr>
            <a:xfrm rot="-5400000">
              <a:off x="16928194"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408" name="tx407"/>
            <p:cNvSpPr/>
            <p:nvPr/>
          </p:nvSpPr>
          <p:spPr>
            <a:xfrm rot="-5400000">
              <a:off x="1722286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409" name="tx408"/>
            <p:cNvSpPr/>
            <p:nvPr/>
          </p:nvSpPr>
          <p:spPr>
            <a:xfrm rot="-5400000">
              <a:off x="1746250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410" name="tx409"/>
            <p:cNvSpPr/>
            <p:nvPr/>
          </p:nvSpPr>
          <p:spPr>
            <a:xfrm rot="-5400000">
              <a:off x="1772075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411" name="tx410"/>
            <p:cNvSpPr/>
            <p:nvPr/>
          </p:nvSpPr>
          <p:spPr>
            <a:xfrm>
              <a:off x="1485110" y="5200079"/>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12" name="tx411"/>
            <p:cNvSpPr/>
            <p:nvPr/>
          </p:nvSpPr>
          <p:spPr>
            <a:xfrm>
              <a:off x="1230614" y="4235228"/>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10,000</a:t>
              </a:r>
            </a:p>
          </p:txBody>
        </p:sp>
        <p:sp>
          <p:nvSpPr>
            <p:cNvPr id="413" name="tx412"/>
            <p:cNvSpPr/>
            <p:nvPr/>
          </p:nvSpPr>
          <p:spPr>
            <a:xfrm>
              <a:off x="1230614" y="3299956"/>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414" name="tx413"/>
            <p:cNvSpPr/>
            <p:nvPr/>
          </p:nvSpPr>
          <p:spPr>
            <a:xfrm>
              <a:off x="1230614" y="2364685"/>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30,000</a:t>
              </a:r>
            </a:p>
          </p:txBody>
        </p:sp>
        <p:sp>
          <p:nvSpPr>
            <p:cNvPr id="415" name="pl414"/>
            <p:cNvSpPr/>
            <p:nvPr/>
          </p:nvSpPr>
          <p:spPr>
            <a:xfrm>
              <a:off x="2182860"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6" name="pl415"/>
            <p:cNvSpPr/>
            <p:nvPr/>
          </p:nvSpPr>
          <p:spPr>
            <a:xfrm>
              <a:off x="2182860" y="435008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7" name="pl416"/>
            <p:cNvSpPr/>
            <p:nvPr/>
          </p:nvSpPr>
          <p:spPr>
            <a:xfrm>
              <a:off x="2182860" y="34148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8" name="pl417"/>
            <p:cNvSpPr/>
            <p:nvPr/>
          </p:nvSpPr>
          <p:spPr>
            <a:xfrm>
              <a:off x="2182860" y="2479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9" name="tx418"/>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20" name="rc419"/>
            <p:cNvSpPr/>
            <p:nvPr/>
          </p:nvSpPr>
          <p:spPr>
            <a:xfrm>
              <a:off x="18110385" y="2153563"/>
              <a:ext cx="1753945" cy="1236458"/>
            </a:xfrm>
            <a:prstGeom prst="rect">
              <a:avLst/>
            </a:prstGeom>
            <a:solidFill>
              <a:srgbClr val="FFFFFF">
                <a:alpha val="100000"/>
              </a:srgbClr>
            </a:solidFill>
          </p:spPr>
          <p:txBody>
            <a:bodyPr/>
            <a:lstStyle/>
            <a:p>
              <a:endParaRPr/>
            </a:p>
          </p:txBody>
        </p:sp>
        <p:sp>
          <p:nvSpPr>
            <p:cNvPr id="421" name="rc420"/>
            <p:cNvSpPr/>
            <p:nvPr/>
          </p:nvSpPr>
          <p:spPr>
            <a:xfrm>
              <a:off x="18179974" y="2223153"/>
              <a:ext cx="274319" cy="274319"/>
            </a:xfrm>
            <a:prstGeom prst="rect">
              <a:avLst/>
            </a:prstGeom>
            <a:solidFill>
              <a:srgbClr val="FFFFFF">
                <a:alpha val="100000"/>
              </a:srgbClr>
            </a:solidFill>
          </p:spPr>
          <p:txBody>
            <a:bodyPr/>
            <a:lstStyle/>
            <a:p>
              <a:endParaRPr/>
            </a:p>
          </p:txBody>
        </p:sp>
        <p:sp>
          <p:nvSpPr>
            <p:cNvPr id="422" name="rc421"/>
            <p:cNvSpPr/>
            <p:nvPr/>
          </p:nvSpPr>
          <p:spPr>
            <a:xfrm>
              <a:off x="18188974" y="2232153"/>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23" name="rc422"/>
            <p:cNvSpPr/>
            <p:nvPr/>
          </p:nvSpPr>
          <p:spPr>
            <a:xfrm>
              <a:off x="18179974" y="2497473"/>
              <a:ext cx="274319" cy="274319"/>
            </a:xfrm>
            <a:prstGeom prst="rect">
              <a:avLst/>
            </a:prstGeom>
            <a:solidFill>
              <a:srgbClr val="FFFFFF">
                <a:alpha val="100000"/>
              </a:srgbClr>
            </a:solidFill>
          </p:spPr>
          <p:txBody>
            <a:bodyPr/>
            <a:lstStyle/>
            <a:p>
              <a:endParaRPr/>
            </a:p>
          </p:txBody>
        </p:sp>
        <p:sp>
          <p:nvSpPr>
            <p:cNvPr id="424" name="rc423"/>
            <p:cNvSpPr/>
            <p:nvPr/>
          </p:nvSpPr>
          <p:spPr>
            <a:xfrm>
              <a:off x="18188974" y="2506473"/>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25" name="rc424"/>
            <p:cNvSpPr/>
            <p:nvPr/>
          </p:nvSpPr>
          <p:spPr>
            <a:xfrm>
              <a:off x="18179974" y="2771793"/>
              <a:ext cx="274319" cy="274319"/>
            </a:xfrm>
            <a:prstGeom prst="rect">
              <a:avLst/>
            </a:prstGeom>
            <a:solidFill>
              <a:srgbClr val="FFFFFF">
                <a:alpha val="100000"/>
              </a:srgbClr>
            </a:solidFill>
          </p:spPr>
          <p:txBody>
            <a:bodyPr/>
            <a:lstStyle/>
            <a:p>
              <a:endParaRPr/>
            </a:p>
          </p:txBody>
        </p:sp>
        <p:sp>
          <p:nvSpPr>
            <p:cNvPr id="426" name="rc425"/>
            <p:cNvSpPr/>
            <p:nvPr/>
          </p:nvSpPr>
          <p:spPr>
            <a:xfrm>
              <a:off x="18188974" y="2780793"/>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7" name="rc426"/>
            <p:cNvSpPr/>
            <p:nvPr/>
          </p:nvSpPr>
          <p:spPr>
            <a:xfrm>
              <a:off x="18179974" y="3046113"/>
              <a:ext cx="274319" cy="274319"/>
            </a:xfrm>
            <a:prstGeom prst="rect">
              <a:avLst/>
            </a:prstGeom>
            <a:solidFill>
              <a:srgbClr val="FFFFFF">
                <a:alpha val="100000"/>
              </a:srgbClr>
            </a:solidFill>
          </p:spPr>
          <p:txBody>
            <a:bodyPr/>
            <a:lstStyle/>
            <a:p>
              <a:endParaRPr/>
            </a:p>
          </p:txBody>
        </p:sp>
        <p:sp>
          <p:nvSpPr>
            <p:cNvPr id="428" name="rc427"/>
            <p:cNvSpPr/>
            <p:nvPr/>
          </p:nvSpPr>
          <p:spPr>
            <a:xfrm>
              <a:off x="18188974" y="3055113"/>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9" name="tx428"/>
            <p:cNvSpPr/>
            <p:nvPr/>
          </p:nvSpPr>
          <p:spPr>
            <a:xfrm>
              <a:off x="18634294" y="2294592"/>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30" name="tx429"/>
            <p:cNvSpPr/>
            <p:nvPr/>
          </p:nvSpPr>
          <p:spPr>
            <a:xfrm>
              <a:off x="18634294" y="2566655"/>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31" name="tx430"/>
            <p:cNvSpPr/>
            <p:nvPr/>
          </p:nvSpPr>
          <p:spPr>
            <a:xfrm>
              <a:off x="18634294" y="2809982"/>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32" name="tx431"/>
            <p:cNvSpPr/>
            <p:nvPr/>
          </p:nvSpPr>
          <p:spPr>
            <a:xfrm>
              <a:off x="18634294" y="3117552"/>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33" name="Group 432"/>
          <p:cNvGrpSpPr/>
          <p:nvPr/>
        </p:nvGrpSpPr>
        <p:grpSpPr>
          <a:xfrm>
            <a:off x="6400800" y="6217920"/>
            <a:ext cx="5486400" cy="4251960"/>
            <a:chOff x="6400800" y="6217920"/>
            <a:chExt cx="5486400" cy="4251960"/>
          </a:xfrm>
        </p:grpSpPr>
        <p:sp>
          <p:nvSpPr>
            <p:cNvPr id="434"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35"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36" name="rc5"/>
            <p:cNvSpPr/>
            <p:nvPr/>
          </p:nvSpPr>
          <p:spPr>
            <a:xfrm>
              <a:off x="7365527" y="6510025"/>
              <a:ext cx="3895326" cy="2788960"/>
            </a:xfrm>
            <a:prstGeom prst="rect">
              <a:avLst/>
            </a:prstGeom>
            <a:solidFill>
              <a:srgbClr val="FFFFFF">
                <a:alpha val="100000"/>
              </a:srgbClr>
            </a:solidFill>
          </p:spPr>
          <p:txBody>
            <a:bodyPr/>
            <a:lstStyle/>
            <a:p>
              <a:endParaRPr/>
            </a:p>
          </p:txBody>
        </p:sp>
        <p:sp>
          <p:nvSpPr>
            <p:cNvPr id="437" name="pl6"/>
            <p:cNvSpPr/>
            <p:nvPr/>
          </p:nvSpPr>
          <p:spPr>
            <a:xfrm>
              <a:off x="7365527" y="8849888"/>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8" name="pl7"/>
            <p:cNvSpPr/>
            <p:nvPr/>
          </p:nvSpPr>
          <p:spPr>
            <a:xfrm>
              <a:off x="7365527" y="8205235"/>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39" name="pl8"/>
            <p:cNvSpPr/>
            <p:nvPr/>
          </p:nvSpPr>
          <p:spPr>
            <a:xfrm>
              <a:off x="7365527" y="7560583"/>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40" name="pl9"/>
            <p:cNvSpPr/>
            <p:nvPr/>
          </p:nvSpPr>
          <p:spPr>
            <a:xfrm>
              <a:off x="7365527" y="6915930"/>
              <a:ext cx="3895326" cy="0"/>
            </a:xfrm>
            <a:custGeom>
              <a:avLst/>
              <a:gdLst/>
              <a:ahLst/>
              <a:cxnLst/>
              <a:rect l="0" t="0" r="0" b="0"/>
              <a:pathLst>
                <a:path w="3895326">
                  <a:moveTo>
                    <a:pt x="0" y="0"/>
                  </a:moveTo>
                  <a:lnTo>
                    <a:pt x="3895326" y="0"/>
                  </a:lnTo>
                  <a:lnTo>
                    <a:pt x="3895326" y="0"/>
                  </a:lnTo>
                </a:path>
              </a:pathLst>
            </a:custGeom>
            <a:ln w="6775" cap="flat">
              <a:solidFill>
                <a:srgbClr val="EBEBEB">
                  <a:alpha val="100000"/>
                </a:srgbClr>
              </a:solidFill>
              <a:prstDash val="solid"/>
              <a:round/>
            </a:ln>
          </p:spPr>
          <p:txBody>
            <a:bodyPr/>
            <a:lstStyle/>
            <a:p>
              <a:endParaRPr/>
            </a:p>
          </p:txBody>
        </p:sp>
        <p:sp>
          <p:nvSpPr>
            <p:cNvPr id="441" name="pl10"/>
            <p:cNvSpPr/>
            <p:nvPr/>
          </p:nvSpPr>
          <p:spPr>
            <a:xfrm>
              <a:off x="7365527" y="9172214"/>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2" name="pl11"/>
            <p:cNvSpPr/>
            <p:nvPr/>
          </p:nvSpPr>
          <p:spPr>
            <a:xfrm>
              <a:off x="7365527" y="8527562"/>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3" name="pl12"/>
            <p:cNvSpPr/>
            <p:nvPr/>
          </p:nvSpPr>
          <p:spPr>
            <a:xfrm>
              <a:off x="7365527" y="7882909"/>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4" name="pl13"/>
            <p:cNvSpPr/>
            <p:nvPr/>
          </p:nvSpPr>
          <p:spPr>
            <a:xfrm>
              <a:off x="7365527" y="7238257"/>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5" name="pl14"/>
            <p:cNvSpPr/>
            <p:nvPr/>
          </p:nvSpPr>
          <p:spPr>
            <a:xfrm>
              <a:off x="7365527" y="6593604"/>
              <a:ext cx="3895326" cy="0"/>
            </a:xfrm>
            <a:custGeom>
              <a:avLst/>
              <a:gdLst/>
              <a:ahLst/>
              <a:cxnLst/>
              <a:rect l="0" t="0" r="0" b="0"/>
              <a:pathLst>
                <a:path w="3895326">
                  <a:moveTo>
                    <a:pt x="0" y="0"/>
                  </a:moveTo>
                  <a:lnTo>
                    <a:pt x="3895326" y="0"/>
                  </a:lnTo>
                  <a:lnTo>
                    <a:pt x="3895326" y="0"/>
                  </a:lnTo>
                </a:path>
              </a:pathLst>
            </a:custGeom>
            <a:ln w="13550" cap="flat">
              <a:solidFill>
                <a:srgbClr val="EBEBEB">
                  <a:alpha val="100000"/>
                </a:srgbClr>
              </a:solidFill>
              <a:prstDash val="solid"/>
              <a:round/>
            </a:ln>
          </p:spPr>
          <p:txBody>
            <a:bodyPr/>
            <a:lstStyle/>
            <a:p>
              <a:endParaRPr/>
            </a:p>
          </p:txBody>
        </p:sp>
        <p:sp>
          <p:nvSpPr>
            <p:cNvPr id="446" name="rc15"/>
            <p:cNvSpPr/>
            <p:nvPr/>
          </p:nvSpPr>
          <p:spPr>
            <a:xfrm>
              <a:off x="7500782" y="7951242"/>
              <a:ext cx="378712" cy="12785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7" name="rc16"/>
            <p:cNvSpPr/>
            <p:nvPr/>
          </p:nvSpPr>
          <p:spPr>
            <a:xfrm>
              <a:off x="8041799" y="7473770"/>
              <a:ext cx="378712" cy="4140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8" name="rc17"/>
            <p:cNvSpPr/>
            <p:nvPr/>
          </p:nvSpPr>
          <p:spPr>
            <a:xfrm>
              <a:off x="8582817" y="7546400"/>
              <a:ext cx="378712" cy="15879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9" name="rc18"/>
            <p:cNvSpPr/>
            <p:nvPr/>
          </p:nvSpPr>
          <p:spPr>
            <a:xfrm>
              <a:off x="9123835" y="8599763"/>
              <a:ext cx="378712" cy="358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0" name="rc19"/>
            <p:cNvSpPr/>
            <p:nvPr/>
          </p:nvSpPr>
          <p:spPr>
            <a:xfrm>
              <a:off x="9664852" y="8959264"/>
              <a:ext cx="378712" cy="109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1" name="rc20"/>
            <p:cNvSpPr/>
            <p:nvPr/>
          </p:nvSpPr>
          <p:spPr>
            <a:xfrm>
              <a:off x="10205870" y="9038771"/>
              <a:ext cx="378712" cy="66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2" name="rc21"/>
            <p:cNvSpPr/>
            <p:nvPr/>
          </p:nvSpPr>
          <p:spPr>
            <a:xfrm>
              <a:off x="10746887" y="9134824"/>
              <a:ext cx="378712" cy="6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53" name="rc22"/>
            <p:cNvSpPr/>
            <p:nvPr/>
          </p:nvSpPr>
          <p:spPr>
            <a:xfrm>
              <a:off x="7500782" y="7935556"/>
              <a:ext cx="378712" cy="1568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4" name="rc23"/>
            <p:cNvSpPr/>
            <p:nvPr/>
          </p:nvSpPr>
          <p:spPr>
            <a:xfrm>
              <a:off x="8041799" y="6673541"/>
              <a:ext cx="378712" cy="800228"/>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5" name="rc24"/>
            <p:cNvSpPr/>
            <p:nvPr/>
          </p:nvSpPr>
          <p:spPr>
            <a:xfrm>
              <a:off x="8582817" y="6636796"/>
              <a:ext cx="378712" cy="909604"/>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6" name="rc25"/>
            <p:cNvSpPr/>
            <p:nvPr/>
          </p:nvSpPr>
          <p:spPr>
            <a:xfrm>
              <a:off x="9123835" y="8421624"/>
              <a:ext cx="378712" cy="17813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7" name="rc26"/>
            <p:cNvSpPr/>
            <p:nvPr/>
          </p:nvSpPr>
          <p:spPr>
            <a:xfrm>
              <a:off x="9664852" y="8931974"/>
              <a:ext cx="378712" cy="2729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8" name="rc27"/>
            <p:cNvSpPr/>
            <p:nvPr/>
          </p:nvSpPr>
          <p:spPr>
            <a:xfrm>
              <a:off x="10205870" y="9030391"/>
              <a:ext cx="378712" cy="838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9" name="rc28"/>
            <p:cNvSpPr/>
            <p:nvPr/>
          </p:nvSpPr>
          <p:spPr>
            <a:xfrm>
              <a:off x="10746887" y="9133535"/>
              <a:ext cx="378712" cy="128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60" name="rc29"/>
            <p:cNvSpPr/>
            <p:nvPr/>
          </p:nvSpPr>
          <p:spPr>
            <a:xfrm>
              <a:off x="7500782" y="8079098"/>
              <a:ext cx="378712" cy="109311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1" name="rc30"/>
            <p:cNvSpPr/>
            <p:nvPr/>
          </p:nvSpPr>
          <p:spPr>
            <a:xfrm>
              <a:off x="8041799" y="7887851"/>
              <a:ext cx="378712" cy="1284362"/>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2" name="rc31"/>
            <p:cNvSpPr/>
            <p:nvPr/>
          </p:nvSpPr>
          <p:spPr>
            <a:xfrm>
              <a:off x="8582817" y="7705200"/>
              <a:ext cx="378712" cy="146701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3" name="rc32"/>
            <p:cNvSpPr/>
            <p:nvPr/>
          </p:nvSpPr>
          <p:spPr>
            <a:xfrm>
              <a:off x="9123835" y="8635648"/>
              <a:ext cx="378712" cy="53656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4" name="rc33"/>
            <p:cNvSpPr/>
            <p:nvPr/>
          </p:nvSpPr>
          <p:spPr>
            <a:xfrm>
              <a:off x="9664852" y="8970223"/>
              <a:ext cx="378712" cy="20199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5" name="rc34"/>
            <p:cNvSpPr/>
            <p:nvPr/>
          </p:nvSpPr>
          <p:spPr>
            <a:xfrm>
              <a:off x="10205870" y="9045433"/>
              <a:ext cx="378712" cy="126781"/>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6" name="rc35"/>
            <p:cNvSpPr/>
            <p:nvPr/>
          </p:nvSpPr>
          <p:spPr>
            <a:xfrm>
              <a:off x="10746887" y="9135469"/>
              <a:ext cx="378712" cy="3674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67" name="pl36"/>
            <p:cNvSpPr/>
            <p:nvPr/>
          </p:nvSpPr>
          <p:spPr>
            <a:xfrm>
              <a:off x="7690138" y="6867288"/>
              <a:ext cx="3246105" cy="2301294"/>
            </a:xfrm>
            <a:custGeom>
              <a:avLst/>
              <a:gdLst/>
              <a:ahLst/>
              <a:cxnLst/>
              <a:rect l="0" t="0" r="0" b="0"/>
              <a:pathLst>
                <a:path w="3246105" h="2301294">
                  <a:moveTo>
                    <a:pt x="0" y="0"/>
                  </a:moveTo>
                  <a:lnTo>
                    <a:pt x="541017" y="1137484"/>
                  </a:lnTo>
                  <a:lnTo>
                    <a:pt x="1082035" y="1396209"/>
                  </a:lnTo>
                  <a:lnTo>
                    <a:pt x="1623052" y="2048016"/>
                  </a:lnTo>
                  <a:lnTo>
                    <a:pt x="2164070" y="2264982"/>
                  </a:lnTo>
                  <a:lnTo>
                    <a:pt x="2705088" y="2288585"/>
                  </a:lnTo>
                  <a:lnTo>
                    <a:pt x="3246105" y="2301294"/>
                  </a:lnTo>
                </a:path>
              </a:pathLst>
            </a:custGeom>
            <a:ln w="40651" cap="flat">
              <a:solidFill>
                <a:srgbClr val="000000">
                  <a:alpha val="100000"/>
                </a:srgbClr>
              </a:solidFill>
              <a:prstDash val="solid"/>
              <a:round/>
            </a:ln>
          </p:spPr>
          <p:txBody>
            <a:bodyPr/>
            <a:lstStyle/>
            <a:p>
              <a:endParaRPr/>
            </a:p>
          </p:txBody>
        </p:sp>
        <p:sp>
          <p:nvSpPr>
            <p:cNvPr id="468" name="rc37"/>
            <p:cNvSpPr/>
            <p:nvPr/>
          </p:nvSpPr>
          <p:spPr>
            <a:xfrm>
              <a:off x="7365527" y="6510025"/>
              <a:ext cx="3895326" cy="2788960"/>
            </a:xfrm>
            <a:prstGeom prst="rect">
              <a:avLst/>
            </a:prstGeom>
            <a:ln w="13550" cap="rnd">
              <a:solidFill>
                <a:srgbClr val="333333">
                  <a:alpha val="100000"/>
                </a:srgbClr>
              </a:solidFill>
              <a:prstDash val="solid"/>
              <a:round/>
            </a:ln>
          </p:spPr>
          <p:txBody>
            <a:bodyPr/>
            <a:lstStyle/>
            <a:p>
              <a:endParaRPr/>
            </a:p>
          </p:txBody>
        </p:sp>
        <p:sp>
          <p:nvSpPr>
            <p:cNvPr id="469" name="tx38"/>
            <p:cNvSpPr/>
            <p:nvPr/>
          </p:nvSpPr>
          <p:spPr>
            <a:xfrm>
              <a:off x="6971004" y="9169908"/>
              <a:ext cx="2964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70" name="tx39"/>
            <p:cNvSpPr/>
            <p:nvPr/>
          </p:nvSpPr>
          <p:spPr>
            <a:xfrm>
              <a:off x="6843756" y="8505535"/>
              <a:ext cx="423713"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3,000</a:t>
              </a:r>
            </a:p>
          </p:txBody>
        </p:sp>
        <p:sp>
          <p:nvSpPr>
            <p:cNvPr id="471" name="tx40"/>
            <p:cNvSpPr/>
            <p:nvPr/>
          </p:nvSpPr>
          <p:spPr>
            <a:xfrm>
              <a:off x="6843756" y="7860883"/>
              <a:ext cx="423713"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6,000</a:t>
              </a:r>
            </a:p>
          </p:txBody>
        </p:sp>
        <p:sp>
          <p:nvSpPr>
            <p:cNvPr id="472" name="tx41"/>
            <p:cNvSpPr/>
            <p:nvPr/>
          </p:nvSpPr>
          <p:spPr>
            <a:xfrm>
              <a:off x="6843756" y="7216230"/>
              <a:ext cx="423713"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9,000</a:t>
              </a:r>
            </a:p>
          </p:txBody>
        </p:sp>
        <p:sp>
          <p:nvSpPr>
            <p:cNvPr id="473" name="tx42"/>
            <p:cNvSpPr/>
            <p:nvPr/>
          </p:nvSpPr>
          <p:spPr>
            <a:xfrm>
              <a:off x="6801340" y="6571577"/>
              <a:ext cx="466129"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12,000</a:t>
              </a:r>
            </a:p>
          </p:txBody>
        </p:sp>
        <p:sp>
          <p:nvSpPr>
            <p:cNvPr id="474" name="pl43"/>
            <p:cNvSpPr/>
            <p:nvPr/>
          </p:nvSpPr>
          <p:spPr>
            <a:xfrm>
              <a:off x="7330733"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5" name="pl44"/>
            <p:cNvSpPr/>
            <p:nvPr/>
          </p:nvSpPr>
          <p:spPr>
            <a:xfrm>
              <a:off x="7330733" y="85275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6" name="pl45"/>
            <p:cNvSpPr/>
            <p:nvPr/>
          </p:nvSpPr>
          <p:spPr>
            <a:xfrm>
              <a:off x="7330733" y="78829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7" name="pl46"/>
            <p:cNvSpPr/>
            <p:nvPr/>
          </p:nvSpPr>
          <p:spPr>
            <a:xfrm>
              <a:off x="7330733" y="72382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8" name="pl47"/>
            <p:cNvSpPr/>
            <p:nvPr/>
          </p:nvSpPr>
          <p:spPr>
            <a:xfrm>
              <a:off x="7330733" y="65936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79" name="pl48"/>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0" name="pl49"/>
            <p:cNvSpPr/>
            <p:nvPr/>
          </p:nvSpPr>
          <p:spPr>
            <a:xfrm>
              <a:off x="11260854" y="826440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1" name="pl50"/>
            <p:cNvSpPr/>
            <p:nvPr/>
          </p:nvSpPr>
          <p:spPr>
            <a:xfrm>
              <a:off x="11260854" y="735659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82" name="tx51"/>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83" name="tx52"/>
            <p:cNvSpPr/>
            <p:nvPr/>
          </p:nvSpPr>
          <p:spPr>
            <a:xfrm>
              <a:off x="11358911" y="826209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84" name="tx53"/>
            <p:cNvSpPr/>
            <p:nvPr/>
          </p:nvSpPr>
          <p:spPr>
            <a:xfrm>
              <a:off x="11358911" y="735429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85" name="pl54"/>
            <p:cNvSpPr/>
            <p:nvPr/>
          </p:nvSpPr>
          <p:spPr>
            <a:xfrm>
              <a:off x="769013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6" name="pl55"/>
            <p:cNvSpPr/>
            <p:nvPr/>
          </p:nvSpPr>
          <p:spPr>
            <a:xfrm>
              <a:off x="8231155"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7" name="pl56"/>
            <p:cNvSpPr/>
            <p:nvPr/>
          </p:nvSpPr>
          <p:spPr>
            <a:xfrm>
              <a:off x="877217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8" name="pl57"/>
            <p:cNvSpPr/>
            <p:nvPr/>
          </p:nvSpPr>
          <p:spPr>
            <a:xfrm>
              <a:off x="93131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9" name="pl58"/>
            <p:cNvSpPr/>
            <p:nvPr/>
          </p:nvSpPr>
          <p:spPr>
            <a:xfrm>
              <a:off x="9854208"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59"/>
            <p:cNvSpPr/>
            <p:nvPr/>
          </p:nvSpPr>
          <p:spPr>
            <a:xfrm>
              <a:off x="10395226"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60"/>
            <p:cNvSpPr/>
            <p:nvPr/>
          </p:nvSpPr>
          <p:spPr>
            <a:xfrm>
              <a:off x="10936244"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tx61"/>
            <p:cNvSpPr/>
            <p:nvPr/>
          </p:nvSpPr>
          <p:spPr>
            <a:xfrm rot="-2700000">
              <a:off x="7580239"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93" name="tx62"/>
            <p:cNvSpPr/>
            <p:nvPr/>
          </p:nvSpPr>
          <p:spPr>
            <a:xfrm rot="-2700000">
              <a:off x="8081559"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94" name="tx63"/>
            <p:cNvSpPr/>
            <p:nvPr/>
          </p:nvSpPr>
          <p:spPr>
            <a:xfrm rot="-2700000">
              <a:off x="8621919"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95" name="tx64"/>
            <p:cNvSpPr/>
            <p:nvPr/>
          </p:nvSpPr>
          <p:spPr>
            <a:xfrm rot="-2700000">
              <a:off x="9018246"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96" name="tx65"/>
            <p:cNvSpPr/>
            <p:nvPr/>
          </p:nvSpPr>
          <p:spPr>
            <a:xfrm rot="-2700000">
              <a:off x="9559263"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97" name="tx66"/>
            <p:cNvSpPr/>
            <p:nvPr/>
          </p:nvSpPr>
          <p:spPr>
            <a:xfrm rot="-2700000">
              <a:off x="10100255"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98" name="tx67"/>
            <p:cNvSpPr/>
            <p:nvPr/>
          </p:nvSpPr>
          <p:spPr>
            <a:xfrm rot="-2700000">
              <a:off x="10753342"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99" name="tx68"/>
            <p:cNvSpPr/>
            <p:nvPr/>
          </p:nvSpPr>
          <p:spPr>
            <a:xfrm>
              <a:off x="9313191"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500" name="tx69"/>
            <p:cNvSpPr/>
            <p:nvPr/>
          </p:nvSpPr>
          <p:spPr>
            <a:xfrm>
              <a:off x="8495938"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501" name="tx70"/>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502" name="tx71"/>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503" name="rc72"/>
            <p:cNvSpPr/>
            <p:nvPr/>
          </p:nvSpPr>
          <p:spPr>
            <a:xfrm>
              <a:off x="7171802" y="10217410"/>
              <a:ext cx="1051268" cy="182880"/>
            </a:xfrm>
            <a:prstGeom prst="rect">
              <a:avLst/>
            </a:prstGeom>
            <a:solidFill>
              <a:srgbClr val="FFFFFF">
                <a:alpha val="100000"/>
              </a:srgbClr>
            </a:solidFill>
          </p:spPr>
          <p:txBody>
            <a:bodyPr/>
            <a:lstStyle/>
            <a:p>
              <a:endParaRPr/>
            </a:p>
          </p:txBody>
        </p:sp>
        <p:sp>
          <p:nvSpPr>
            <p:cNvPr id="504" name="rc73"/>
            <p:cNvSpPr/>
            <p:nvPr/>
          </p:nvSpPr>
          <p:spPr>
            <a:xfrm>
              <a:off x="7171802" y="10217410"/>
              <a:ext cx="182879" cy="182880"/>
            </a:xfrm>
            <a:prstGeom prst="rect">
              <a:avLst/>
            </a:prstGeom>
            <a:solidFill>
              <a:srgbClr val="FFFFFF">
                <a:alpha val="100000"/>
              </a:srgbClr>
            </a:solidFill>
          </p:spPr>
          <p:txBody>
            <a:bodyPr/>
            <a:lstStyle/>
            <a:p>
              <a:endParaRPr/>
            </a:p>
          </p:txBody>
        </p:sp>
        <p:sp>
          <p:nvSpPr>
            <p:cNvPr id="505" name="pl74"/>
            <p:cNvSpPr/>
            <p:nvPr/>
          </p:nvSpPr>
          <p:spPr>
            <a:xfrm>
              <a:off x="7190090" y="10308850"/>
              <a:ext cx="146304" cy="0"/>
            </a:xfrm>
            <a:custGeom>
              <a:avLst/>
              <a:gdLst/>
              <a:ahLst/>
              <a:cxnLst/>
              <a:rect l="0" t="0" r="0" b="0"/>
              <a:pathLst>
                <a:path w="146304">
                  <a:moveTo>
                    <a:pt x="0" y="0"/>
                  </a:moveTo>
                  <a:lnTo>
                    <a:pt x="146304" y="0"/>
                  </a:lnTo>
                </a:path>
              </a:pathLst>
            </a:custGeom>
            <a:ln w="40651" cap="flat">
              <a:solidFill>
                <a:srgbClr val="000000">
                  <a:alpha val="100000"/>
                </a:srgbClr>
              </a:solidFill>
              <a:prstDash val="solid"/>
              <a:round/>
            </a:ln>
          </p:spPr>
          <p:txBody>
            <a:bodyPr/>
            <a:lstStyle/>
            <a:p>
              <a:endParaRPr/>
            </a:p>
          </p:txBody>
        </p:sp>
        <p:sp>
          <p:nvSpPr>
            <p:cNvPr id="506" name="tx75"/>
            <p:cNvSpPr/>
            <p:nvPr/>
          </p:nvSpPr>
          <p:spPr>
            <a:xfrm>
              <a:off x="7462682"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507" name="rc76"/>
            <p:cNvSpPr/>
            <p:nvPr/>
          </p:nvSpPr>
          <p:spPr>
            <a:xfrm>
              <a:off x="8403070" y="10217410"/>
              <a:ext cx="3051508" cy="182880"/>
            </a:xfrm>
            <a:prstGeom prst="rect">
              <a:avLst/>
            </a:prstGeom>
            <a:solidFill>
              <a:srgbClr val="FFFFFF">
                <a:alpha val="100000"/>
              </a:srgbClr>
            </a:solidFill>
          </p:spPr>
          <p:txBody>
            <a:bodyPr/>
            <a:lstStyle/>
            <a:p>
              <a:endParaRPr/>
            </a:p>
          </p:txBody>
        </p:sp>
        <p:sp>
          <p:nvSpPr>
            <p:cNvPr id="508" name="rc77"/>
            <p:cNvSpPr/>
            <p:nvPr/>
          </p:nvSpPr>
          <p:spPr>
            <a:xfrm>
              <a:off x="8403070" y="10217410"/>
              <a:ext cx="182880" cy="182880"/>
            </a:xfrm>
            <a:prstGeom prst="rect">
              <a:avLst/>
            </a:prstGeom>
            <a:solidFill>
              <a:srgbClr val="FFFFFF">
                <a:alpha val="100000"/>
              </a:srgbClr>
            </a:solidFill>
          </p:spPr>
          <p:txBody>
            <a:bodyPr/>
            <a:lstStyle/>
            <a:p>
              <a:endParaRPr/>
            </a:p>
          </p:txBody>
        </p:sp>
        <p:sp>
          <p:nvSpPr>
            <p:cNvPr id="509" name="rc78"/>
            <p:cNvSpPr/>
            <p:nvPr/>
          </p:nvSpPr>
          <p:spPr>
            <a:xfrm>
              <a:off x="8412070"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510" name="rc79"/>
            <p:cNvSpPr/>
            <p:nvPr/>
          </p:nvSpPr>
          <p:spPr>
            <a:xfrm>
              <a:off x="9494311" y="10217410"/>
              <a:ext cx="182879" cy="182880"/>
            </a:xfrm>
            <a:prstGeom prst="rect">
              <a:avLst/>
            </a:prstGeom>
            <a:solidFill>
              <a:srgbClr val="FFFFFF">
                <a:alpha val="100000"/>
              </a:srgbClr>
            </a:solidFill>
          </p:spPr>
          <p:txBody>
            <a:bodyPr/>
            <a:lstStyle/>
            <a:p>
              <a:endParaRPr/>
            </a:p>
          </p:txBody>
        </p:sp>
        <p:sp>
          <p:nvSpPr>
            <p:cNvPr id="511" name="rc80"/>
            <p:cNvSpPr/>
            <p:nvPr/>
          </p:nvSpPr>
          <p:spPr>
            <a:xfrm>
              <a:off x="9503311" y="10226410"/>
              <a:ext cx="164880"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2" name="rc81"/>
            <p:cNvSpPr/>
            <p:nvPr/>
          </p:nvSpPr>
          <p:spPr>
            <a:xfrm>
              <a:off x="10420352" y="10217410"/>
              <a:ext cx="182879" cy="182880"/>
            </a:xfrm>
            <a:prstGeom prst="rect">
              <a:avLst/>
            </a:prstGeom>
            <a:solidFill>
              <a:srgbClr val="FFFFFF">
                <a:alpha val="100000"/>
              </a:srgbClr>
            </a:solidFill>
          </p:spPr>
          <p:txBody>
            <a:bodyPr/>
            <a:lstStyle/>
            <a:p>
              <a:endParaRPr/>
            </a:p>
          </p:txBody>
        </p:sp>
        <p:sp>
          <p:nvSpPr>
            <p:cNvPr id="513" name="rc82"/>
            <p:cNvSpPr/>
            <p:nvPr/>
          </p:nvSpPr>
          <p:spPr>
            <a:xfrm>
              <a:off x="10429352" y="10226410"/>
              <a:ext cx="164880"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14" name="tx83"/>
            <p:cNvSpPr/>
            <p:nvPr/>
          </p:nvSpPr>
          <p:spPr>
            <a:xfrm>
              <a:off x="8693950"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15" name="tx84"/>
            <p:cNvSpPr/>
            <p:nvPr/>
          </p:nvSpPr>
          <p:spPr>
            <a:xfrm>
              <a:off x="97851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16" name="tx85"/>
            <p:cNvSpPr/>
            <p:nvPr/>
          </p:nvSpPr>
          <p:spPr>
            <a:xfrm>
              <a:off x="10711232"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17" name="tx86"/>
            <p:cNvSpPr/>
            <p:nvPr/>
          </p:nvSpPr>
          <p:spPr>
            <a:xfrm>
              <a:off x="6684892"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18" name="Group 517"/>
          <p:cNvGrpSpPr/>
          <p:nvPr/>
        </p:nvGrpSpPr>
        <p:grpSpPr>
          <a:xfrm>
            <a:off x="12527280" y="6217920"/>
            <a:ext cx="5486400" cy="4297680"/>
            <a:chOff x="12527280" y="6217920"/>
            <a:chExt cx="5486400" cy="4297680"/>
          </a:xfrm>
        </p:grpSpPr>
        <p:sp>
          <p:nvSpPr>
            <p:cNvPr id="519"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20"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21"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22"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3"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4"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5"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6"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27"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8"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9"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0"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1"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2"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33" name="pl17"/>
            <p:cNvSpPr/>
            <p:nvPr/>
          </p:nvSpPr>
          <p:spPr>
            <a:xfrm>
              <a:off x="13329440" y="6714885"/>
              <a:ext cx="4502097" cy="1049907"/>
            </a:xfrm>
            <a:custGeom>
              <a:avLst/>
              <a:gdLst/>
              <a:ahLst/>
              <a:cxnLst/>
              <a:rect l="0" t="0" r="0" b="0"/>
              <a:pathLst>
                <a:path w="4502097" h="1049907">
                  <a:moveTo>
                    <a:pt x="0" y="1049907"/>
                  </a:moveTo>
                  <a:lnTo>
                    <a:pt x="187587" y="1024299"/>
                  </a:lnTo>
                  <a:lnTo>
                    <a:pt x="375174" y="1049907"/>
                  </a:lnTo>
                  <a:lnTo>
                    <a:pt x="562762" y="947477"/>
                  </a:lnTo>
                  <a:lnTo>
                    <a:pt x="750349" y="845047"/>
                  </a:lnTo>
                  <a:lnTo>
                    <a:pt x="937937" y="742617"/>
                  </a:lnTo>
                  <a:lnTo>
                    <a:pt x="1125524" y="717009"/>
                  </a:lnTo>
                  <a:lnTo>
                    <a:pt x="1313111" y="691402"/>
                  </a:lnTo>
                  <a:lnTo>
                    <a:pt x="1500699" y="640187"/>
                  </a:lnTo>
                  <a:lnTo>
                    <a:pt x="1688286" y="486542"/>
                  </a:lnTo>
                  <a:lnTo>
                    <a:pt x="1875874" y="384112"/>
                  </a:lnTo>
                  <a:lnTo>
                    <a:pt x="2063461" y="332897"/>
                  </a:lnTo>
                  <a:lnTo>
                    <a:pt x="2251048" y="358504"/>
                  </a:lnTo>
                  <a:lnTo>
                    <a:pt x="2438636" y="358504"/>
                  </a:lnTo>
                  <a:lnTo>
                    <a:pt x="2626223" y="307289"/>
                  </a:lnTo>
                  <a:lnTo>
                    <a:pt x="2813811" y="256074"/>
                  </a:lnTo>
                  <a:lnTo>
                    <a:pt x="3001398" y="230467"/>
                  </a:lnTo>
                  <a:lnTo>
                    <a:pt x="3188985" y="179252"/>
                  </a:lnTo>
                  <a:lnTo>
                    <a:pt x="3376573" y="102429"/>
                  </a:lnTo>
                  <a:lnTo>
                    <a:pt x="3564160" y="51214"/>
                  </a:lnTo>
                  <a:lnTo>
                    <a:pt x="3751748" y="204859"/>
                  </a:lnTo>
                  <a:lnTo>
                    <a:pt x="3939335" y="204859"/>
                  </a:lnTo>
                  <a:lnTo>
                    <a:pt x="4126923" y="51214"/>
                  </a:lnTo>
                  <a:lnTo>
                    <a:pt x="4314510" y="102429"/>
                  </a:lnTo>
                  <a:lnTo>
                    <a:pt x="4502097" y="0"/>
                  </a:lnTo>
                </a:path>
              </a:pathLst>
            </a:custGeom>
            <a:ln w="32521" cap="flat">
              <a:solidFill>
                <a:srgbClr val="5EB0E8">
                  <a:alpha val="100000"/>
                </a:srgbClr>
              </a:solidFill>
              <a:prstDash val="solid"/>
              <a:round/>
            </a:ln>
          </p:spPr>
          <p:txBody>
            <a:bodyPr/>
            <a:lstStyle/>
            <a:p>
              <a:endParaRPr/>
            </a:p>
          </p:txBody>
        </p:sp>
        <p:sp>
          <p:nvSpPr>
            <p:cNvPr id="534" name="pl18"/>
            <p:cNvSpPr/>
            <p:nvPr/>
          </p:nvSpPr>
          <p:spPr>
            <a:xfrm>
              <a:off x="15392902" y="6842922"/>
              <a:ext cx="2438636" cy="1664487"/>
            </a:xfrm>
            <a:custGeom>
              <a:avLst/>
              <a:gdLst/>
              <a:ahLst/>
              <a:cxnLst/>
              <a:rect l="0" t="0" r="0" b="0"/>
              <a:pathLst>
                <a:path w="2438636" h="1664487">
                  <a:moveTo>
                    <a:pt x="0" y="1664487"/>
                  </a:moveTo>
                  <a:lnTo>
                    <a:pt x="187587" y="1434019"/>
                  </a:lnTo>
                  <a:lnTo>
                    <a:pt x="375174" y="1049907"/>
                  </a:lnTo>
                  <a:lnTo>
                    <a:pt x="562762" y="819439"/>
                  </a:lnTo>
                  <a:lnTo>
                    <a:pt x="750349" y="588972"/>
                  </a:lnTo>
                  <a:lnTo>
                    <a:pt x="937937" y="409719"/>
                  </a:lnTo>
                  <a:lnTo>
                    <a:pt x="1125524" y="307289"/>
                  </a:lnTo>
                  <a:lnTo>
                    <a:pt x="1313111" y="256074"/>
                  </a:lnTo>
                  <a:lnTo>
                    <a:pt x="1500699" y="204859"/>
                  </a:lnTo>
                  <a:lnTo>
                    <a:pt x="1688286" y="281682"/>
                  </a:lnTo>
                  <a:lnTo>
                    <a:pt x="1875874" y="256074"/>
                  </a:lnTo>
                  <a:lnTo>
                    <a:pt x="2063461" y="51214"/>
                  </a:lnTo>
                  <a:lnTo>
                    <a:pt x="2251048" y="51214"/>
                  </a:lnTo>
                  <a:lnTo>
                    <a:pt x="2438636" y="0"/>
                  </a:lnTo>
                </a:path>
              </a:pathLst>
            </a:custGeom>
            <a:ln w="32521" cap="flat">
              <a:solidFill>
                <a:srgbClr val="00A173">
                  <a:alpha val="100000"/>
                </a:srgbClr>
              </a:solidFill>
              <a:prstDash val="solid"/>
              <a:round/>
            </a:ln>
          </p:spPr>
          <p:txBody>
            <a:bodyPr/>
            <a:lstStyle/>
            <a:p>
              <a:endParaRPr/>
            </a:p>
          </p:txBody>
        </p:sp>
        <p:sp>
          <p:nvSpPr>
            <p:cNvPr id="535"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36"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37"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38"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39"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40"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41"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2"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3"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4"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5"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73"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74"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75"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76"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77"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78"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79"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80"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81"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82"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83"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84"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85"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86"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87"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88"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89"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90"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91"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92"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93"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94"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95"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96"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97"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98"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99"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600"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601"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602"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603"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604" name="Group 603"/>
          <p:cNvGrpSpPr/>
          <p:nvPr/>
        </p:nvGrpSpPr>
        <p:grpSpPr>
          <a:xfrm>
            <a:off x="594360" y="6217920"/>
            <a:ext cx="5562295" cy="4108319"/>
            <a:chOff x="594360" y="6217920"/>
            <a:chExt cx="5562295" cy="4108319"/>
          </a:xfrm>
        </p:grpSpPr>
        <p:sp>
          <p:nvSpPr>
            <p:cNvPr id="605" name="rc3"/>
            <p:cNvSpPr/>
            <p:nvPr/>
          </p:nvSpPr>
          <p:spPr>
            <a:xfrm>
              <a:off x="594360" y="6217920"/>
              <a:ext cx="5562295" cy="410831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606" name="rc4"/>
            <p:cNvSpPr/>
            <p:nvPr/>
          </p:nvSpPr>
          <p:spPr>
            <a:xfrm>
              <a:off x="2449306" y="6516351"/>
              <a:ext cx="3444854" cy="259775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607" name="rc5"/>
            <p:cNvSpPr/>
            <p:nvPr/>
          </p:nvSpPr>
          <p:spPr>
            <a:xfrm>
              <a:off x="2477542" y="6544587"/>
              <a:ext cx="282365" cy="282365"/>
            </a:xfrm>
            <a:prstGeom prst="rect">
              <a:avLst/>
            </a:prstGeom>
            <a:solidFill>
              <a:srgbClr val="FDC8B3">
                <a:alpha val="100000"/>
              </a:srgbClr>
            </a:solidFill>
            <a:ln w="5420" cap="flat">
              <a:solidFill>
                <a:srgbClr val="FFFFFF">
                  <a:alpha val="100000"/>
                </a:srgbClr>
              </a:solidFill>
              <a:prstDash val="solid"/>
              <a:miter/>
            </a:ln>
          </p:spPr>
          <p:txBody>
            <a:bodyPr/>
            <a:lstStyle/>
            <a:p>
              <a:endParaRPr/>
            </a:p>
          </p:txBody>
        </p:sp>
        <p:sp>
          <p:nvSpPr>
            <p:cNvPr id="608" name="rc6"/>
            <p:cNvSpPr/>
            <p:nvPr/>
          </p:nvSpPr>
          <p:spPr>
            <a:xfrm>
              <a:off x="2759907" y="6544587"/>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09" name="rc7"/>
            <p:cNvSpPr/>
            <p:nvPr/>
          </p:nvSpPr>
          <p:spPr>
            <a:xfrm>
              <a:off x="3042272" y="6544587"/>
              <a:ext cx="282365" cy="282365"/>
            </a:xfrm>
            <a:prstGeom prst="rect">
              <a:avLst/>
            </a:prstGeom>
            <a:solidFill>
              <a:srgbClr val="FECFBB">
                <a:alpha val="100000"/>
              </a:srgbClr>
            </a:solidFill>
            <a:ln w="5420" cap="flat">
              <a:solidFill>
                <a:srgbClr val="FFFFFF">
                  <a:alpha val="100000"/>
                </a:srgbClr>
              </a:solidFill>
              <a:prstDash val="solid"/>
              <a:miter/>
            </a:ln>
          </p:spPr>
          <p:txBody>
            <a:bodyPr/>
            <a:lstStyle/>
            <a:p>
              <a:endParaRPr/>
            </a:p>
          </p:txBody>
        </p:sp>
        <p:sp>
          <p:nvSpPr>
            <p:cNvPr id="610" name="rc8"/>
            <p:cNvSpPr/>
            <p:nvPr/>
          </p:nvSpPr>
          <p:spPr>
            <a:xfrm>
              <a:off x="3324638" y="6544587"/>
              <a:ext cx="282365" cy="282365"/>
            </a:xfrm>
            <a:prstGeom prst="rect">
              <a:avLst/>
            </a:prstGeom>
            <a:solidFill>
              <a:srgbClr val="FCBAA0">
                <a:alpha val="100000"/>
              </a:srgbClr>
            </a:solidFill>
            <a:ln w="5420" cap="flat">
              <a:solidFill>
                <a:srgbClr val="FFFFFF">
                  <a:alpha val="100000"/>
                </a:srgbClr>
              </a:solidFill>
              <a:prstDash val="solid"/>
              <a:miter/>
            </a:ln>
          </p:spPr>
          <p:txBody>
            <a:bodyPr/>
            <a:lstStyle/>
            <a:p>
              <a:endParaRPr/>
            </a:p>
          </p:txBody>
        </p:sp>
        <p:sp>
          <p:nvSpPr>
            <p:cNvPr id="611" name="rc9"/>
            <p:cNvSpPr/>
            <p:nvPr/>
          </p:nvSpPr>
          <p:spPr>
            <a:xfrm>
              <a:off x="3607003" y="6544587"/>
              <a:ext cx="282365" cy="282365"/>
            </a:xfrm>
            <a:prstGeom prst="rect">
              <a:avLst/>
            </a:prstGeom>
            <a:solidFill>
              <a:srgbClr val="FDAD91">
                <a:alpha val="100000"/>
              </a:srgbClr>
            </a:solidFill>
            <a:ln w="5420" cap="flat">
              <a:solidFill>
                <a:srgbClr val="FFFFFF">
                  <a:alpha val="100000"/>
                </a:srgbClr>
              </a:solidFill>
              <a:prstDash val="solid"/>
              <a:miter/>
            </a:ln>
          </p:spPr>
          <p:txBody>
            <a:bodyPr/>
            <a:lstStyle/>
            <a:p>
              <a:endParaRPr/>
            </a:p>
          </p:txBody>
        </p:sp>
        <p:sp>
          <p:nvSpPr>
            <p:cNvPr id="612" name="rc10"/>
            <p:cNvSpPr/>
            <p:nvPr/>
          </p:nvSpPr>
          <p:spPr>
            <a:xfrm>
              <a:off x="3889368" y="6544587"/>
              <a:ext cx="282365" cy="282365"/>
            </a:xfrm>
            <a:prstGeom prst="rect">
              <a:avLst/>
            </a:prstGeom>
            <a:solidFill>
              <a:srgbClr val="FC9171">
                <a:alpha val="100000"/>
              </a:srgbClr>
            </a:solidFill>
            <a:ln w="5420" cap="flat">
              <a:solidFill>
                <a:srgbClr val="FFFFFF">
                  <a:alpha val="100000"/>
                </a:srgbClr>
              </a:solidFill>
              <a:prstDash val="solid"/>
              <a:miter/>
            </a:ln>
          </p:spPr>
          <p:txBody>
            <a:bodyPr/>
            <a:lstStyle/>
            <a:p>
              <a:endParaRPr/>
            </a:p>
          </p:txBody>
        </p:sp>
        <p:sp>
          <p:nvSpPr>
            <p:cNvPr id="613" name="rc11"/>
            <p:cNvSpPr/>
            <p:nvPr/>
          </p:nvSpPr>
          <p:spPr>
            <a:xfrm>
              <a:off x="4171733" y="6544587"/>
              <a:ext cx="282365" cy="282365"/>
            </a:xfrm>
            <a:prstGeom prst="rect">
              <a:avLst/>
            </a:prstGeom>
            <a:solidFill>
              <a:srgbClr val="FC8766">
                <a:alpha val="100000"/>
              </a:srgbClr>
            </a:solidFill>
            <a:ln w="5420" cap="flat">
              <a:solidFill>
                <a:srgbClr val="FFFFFF">
                  <a:alpha val="100000"/>
                </a:srgbClr>
              </a:solidFill>
              <a:prstDash val="solid"/>
              <a:miter/>
            </a:ln>
          </p:spPr>
          <p:txBody>
            <a:bodyPr/>
            <a:lstStyle/>
            <a:p>
              <a:endParaRPr/>
            </a:p>
          </p:txBody>
        </p:sp>
        <p:sp>
          <p:nvSpPr>
            <p:cNvPr id="614" name="rc12"/>
            <p:cNvSpPr/>
            <p:nvPr/>
          </p:nvSpPr>
          <p:spPr>
            <a:xfrm>
              <a:off x="4454098" y="6544587"/>
              <a:ext cx="282365" cy="282365"/>
            </a:xfrm>
            <a:prstGeom prst="rect">
              <a:avLst/>
            </a:prstGeom>
            <a:solidFill>
              <a:srgbClr val="EE3B2C">
                <a:alpha val="100000"/>
              </a:srgbClr>
            </a:solidFill>
            <a:ln w="5420" cap="flat">
              <a:solidFill>
                <a:srgbClr val="FFFFFF">
                  <a:alpha val="100000"/>
                </a:srgbClr>
              </a:solidFill>
              <a:prstDash val="solid"/>
              <a:miter/>
            </a:ln>
          </p:spPr>
          <p:txBody>
            <a:bodyPr/>
            <a:lstStyle/>
            <a:p>
              <a:endParaRPr/>
            </a:p>
          </p:txBody>
        </p:sp>
        <p:sp>
          <p:nvSpPr>
            <p:cNvPr id="615" name="rc13"/>
            <p:cNvSpPr/>
            <p:nvPr/>
          </p:nvSpPr>
          <p:spPr>
            <a:xfrm>
              <a:off x="4736463" y="6544587"/>
              <a:ext cx="282365" cy="282365"/>
            </a:xfrm>
            <a:prstGeom prst="rect">
              <a:avLst/>
            </a:prstGeom>
            <a:solidFill>
              <a:srgbClr val="F24833">
                <a:alpha val="100000"/>
              </a:srgbClr>
            </a:solidFill>
            <a:ln w="5420" cap="flat">
              <a:solidFill>
                <a:srgbClr val="FFFFFF">
                  <a:alpha val="100000"/>
                </a:srgbClr>
              </a:solidFill>
              <a:prstDash val="solid"/>
              <a:miter/>
            </a:ln>
          </p:spPr>
          <p:txBody>
            <a:bodyPr/>
            <a:lstStyle/>
            <a:p>
              <a:endParaRPr/>
            </a:p>
          </p:txBody>
        </p:sp>
        <p:sp>
          <p:nvSpPr>
            <p:cNvPr id="616" name="rc14"/>
            <p:cNvSpPr/>
            <p:nvPr/>
          </p:nvSpPr>
          <p:spPr>
            <a:xfrm>
              <a:off x="5018828" y="6544587"/>
              <a:ext cx="282365" cy="282365"/>
            </a:xfrm>
            <a:prstGeom prst="rect">
              <a:avLst/>
            </a:prstGeom>
            <a:solidFill>
              <a:srgbClr val="E12F26">
                <a:alpha val="100000"/>
              </a:srgbClr>
            </a:solidFill>
            <a:ln w="5420" cap="flat">
              <a:solidFill>
                <a:srgbClr val="FFFFFF">
                  <a:alpha val="100000"/>
                </a:srgbClr>
              </a:solidFill>
              <a:prstDash val="solid"/>
              <a:miter/>
            </a:ln>
          </p:spPr>
          <p:txBody>
            <a:bodyPr/>
            <a:lstStyle/>
            <a:p>
              <a:endParaRPr/>
            </a:p>
          </p:txBody>
        </p:sp>
        <p:sp>
          <p:nvSpPr>
            <p:cNvPr id="617" name="rc15"/>
            <p:cNvSpPr/>
            <p:nvPr/>
          </p:nvSpPr>
          <p:spPr>
            <a:xfrm>
              <a:off x="5301193" y="6544587"/>
              <a:ext cx="282365" cy="282365"/>
            </a:xfrm>
            <a:prstGeom prst="rect">
              <a:avLst/>
            </a:prstGeom>
            <a:solidFill>
              <a:srgbClr val="B40D16">
                <a:alpha val="100000"/>
              </a:srgbClr>
            </a:solidFill>
            <a:ln w="5420" cap="flat">
              <a:solidFill>
                <a:srgbClr val="FFFFFF">
                  <a:alpha val="100000"/>
                </a:srgbClr>
              </a:solidFill>
              <a:prstDash val="solid"/>
              <a:miter/>
            </a:ln>
          </p:spPr>
          <p:txBody>
            <a:bodyPr/>
            <a:lstStyle/>
            <a:p>
              <a:endParaRPr/>
            </a:p>
          </p:txBody>
        </p:sp>
        <p:sp>
          <p:nvSpPr>
            <p:cNvPr id="618" name="rc16"/>
            <p:cNvSpPr/>
            <p:nvPr/>
          </p:nvSpPr>
          <p:spPr>
            <a:xfrm>
              <a:off x="5583558" y="6544587"/>
              <a:ext cx="282365" cy="282365"/>
            </a:xfrm>
            <a:prstGeom prst="rect">
              <a:avLst/>
            </a:prstGeom>
            <a:solidFill>
              <a:srgbClr val="B40E16">
                <a:alpha val="100000"/>
              </a:srgbClr>
            </a:solidFill>
            <a:ln w="5420" cap="flat">
              <a:solidFill>
                <a:srgbClr val="FFFFFF">
                  <a:alpha val="100000"/>
                </a:srgbClr>
              </a:solidFill>
              <a:prstDash val="solid"/>
              <a:miter/>
            </a:ln>
          </p:spPr>
          <p:txBody>
            <a:bodyPr/>
            <a:lstStyle/>
            <a:p>
              <a:endParaRPr/>
            </a:p>
          </p:txBody>
        </p:sp>
        <p:sp>
          <p:nvSpPr>
            <p:cNvPr id="619" name="rc17"/>
            <p:cNvSpPr/>
            <p:nvPr/>
          </p:nvSpPr>
          <p:spPr>
            <a:xfrm>
              <a:off x="2477542" y="6826953"/>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20" name="rc18"/>
            <p:cNvSpPr/>
            <p:nvPr/>
          </p:nvSpPr>
          <p:spPr>
            <a:xfrm>
              <a:off x="2759907" y="6826953"/>
              <a:ext cx="282365" cy="282365"/>
            </a:xfrm>
            <a:prstGeom prst="rect">
              <a:avLst/>
            </a:prstGeom>
            <a:solidFill>
              <a:srgbClr val="FEDACB">
                <a:alpha val="100000"/>
              </a:srgbClr>
            </a:solidFill>
            <a:ln w="5420" cap="flat">
              <a:solidFill>
                <a:srgbClr val="FFFFFF">
                  <a:alpha val="100000"/>
                </a:srgbClr>
              </a:solidFill>
              <a:prstDash val="solid"/>
              <a:miter/>
            </a:ln>
          </p:spPr>
          <p:txBody>
            <a:bodyPr/>
            <a:lstStyle/>
            <a:p>
              <a:endParaRPr/>
            </a:p>
          </p:txBody>
        </p:sp>
        <p:sp>
          <p:nvSpPr>
            <p:cNvPr id="621" name="rc19"/>
            <p:cNvSpPr/>
            <p:nvPr/>
          </p:nvSpPr>
          <p:spPr>
            <a:xfrm>
              <a:off x="3042272" y="6826953"/>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22" name="rc20"/>
            <p:cNvSpPr/>
            <p:nvPr/>
          </p:nvSpPr>
          <p:spPr>
            <a:xfrm>
              <a:off x="3324638" y="6826953"/>
              <a:ext cx="282365" cy="282365"/>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23" name="rc21"/>
            <p:cNvSpPr/>
            <p:nvPr/>
          </p:nvSpPr>
          <p:spPr>
            <a:xfrm>
              <a:off x="3607003" y="6826953"/>
              <a:ext cx="282365" cy="282365"/>
            </a:xfrm>
            <a:prstGeom prst="rect">
              <a:avLst/>
            </a:prstGeom>
            <a:solidFill>
              <a:srgbClr val="FDC9B3">
                <a:alpha val="100000"/>
              </a:srgbClr>
            </a:solidFill>
            <a:ln w="5420" cap="flat">
              <a:solidFill>
                <a:srgbClr val="FFFFFF">
                  <a:alpha val="100000"/>
                </a:srgbClr>
              </a:solidFill>
              <a:prstDash val="solid"/>
              <a:miter/>
            </a:ln>
          </p:spPr>
          <p:txBody>
            <a:bodyPr/>
            <a:lstStyle/>
            <a:p>
              <a:endParaRPr/>
            </a:p>
          </p:txBody>
        </p:sp>
        <p:sp>
          <p:nvSpPr>
            <p:cNvPr id="624" name="rc22"/>
            <p:cNvSpPr/>
            <p:nvPr/>
          </p:nvSpPr>
          <p:spPr>
            <a:xfrm>
              <a:off x="3889368" y="6826953"/>
              <a:ext cx="282365" cy="282365"/>
            </a:xfrm>
            <a:prstGeom prst="rect">
              <a:avLst/>
            </a:prstGeom>
            <a:solidFill>
              <a:srgbClr val="FDB094">
                <a:alpha val="100000"/>
              </a:srgbClr>
            </a:solidFill>
            <a:ln w="5420" cap="flat">
              <a:solidFill>
                <a:srgbClr val="FFFFFF">
                  <a:alpha val="100000"/>
                </a:srgbClr>
              </a:solidFill>
              <a:prstDash val="solid"/>
              <a:miter/>
            </a:ln>
          </p:spPr>
          <p:txBody>
            <a:bodyPr/>
            <a:lstStyle/>
            <a:p>
              <a:endParaRPr/>
            </a:p>
          </p:txBody>
        </p:sp>
        <p:sp>
          <p:nvSpPr>
            <p:cNvPr id="625" name="rc23"/>
            <p:cNvSpPr/>
            <p:nvPr/>
          </p:nvSpPr>
          <p:spPr>
            <a:xfrm>
              <a:off x="4171733" y="6826953"/>
              <a:ext cx="282365" cy="282365"/>
            </a:xfrm>
            <a:prstGeom prst="rect">
              <a:avLst/>
            </a:prstGeom>
            <a:solidFill>
              <a:srgbClr val="FC8666">
                <a:alpha val="100000"/>
              </a:srgbClr>
            </a:solidFill>
            <a:ln w="5420" cap="flat">
              <a:solidFill>
                <a:srgbClr val="FFFFFF">
                  <a:alpha val="100000"/>
                </a:srgbClr>
              </a:solidFill>
              <a:prstDash val="solid"/>
              <a:miter/>
            </a:ln>
          </p:spPr>
          <p:txBody>
            <a:bodyPr/>
            <a:lstStyle/>
            <a:p>
              <a:endParaRPr/>
            </a:p>
          </p:txBody>
        </p:sp>
        <p:sp>
          <p:nvSpPr>
            <p:cNvPr id="626" name="rc24"/>
            <p:cNvSpPr/>
            <p:nvPr/>
          </p:nvSpPr>
          <p:spPr>
            <a:xfrm>
              <a:off x="4454098" y="6826953"/>
              <a:ext cx="282365" cy="282365"/>
            </a:xfrm>
            <a:prstGeom prst="rect">
              <a:avLst/>
            </a:prstGeom>
            <a:solidFill>
              <a:srgbClr val="FC8867">
                <a:alpha val="100000"/>
              </a:srgbClr>
            </a:solidFill>
            <a:ln w="5420" cap="flat">
              <a:solidFill>
                <a:srgbClr val="FFFFFF">
                  <a:alpha val="100000"/>
                </a:srgbClr>
              </a:solidFill>
              <a:prstDash val="solid"/>
              <a:miter/>
            </a:ln>
          </p:spPr>
          <p:txBody>
            <a:bodyPr/>
            <a:lstStyle/>
            <a:p>
              <a:endParaRPr/>
            </a:p>
          </p:txBody>
        </p:sp>
        <p:sp>
          <p:nvSpPr>
            <p:cNvPr id="627" name="rc25"/>
            <p:cNvSpPr/>
            <p:nvPr/>
          </p:nvSpPr>
          <p:spPr>
            <a:xfrm>
              <a:off x="4736463" y="6826953"/>
              <a:ext cx="282365" cy="282365"/>
            </a:xfrm>
            <a:prstGeom prst="rect">
              <a:avLst/>
            </a:prstGeom>
            <a:solidFill>
              <a:srgbClr val="FC9272">
                <a:alpha val="100000"/>
              </a:srgbClr>
            </a:solidFill>
            <a:ln w="5420" cap="flat">
              <a:solidFill>
                <a:srgbClr val="FFFFFF">
                  <a:alpha val="100000"/>
                </a:srgbClr>
              </a:solidFill>
              <a:prstDash val="solid"/>
              <a:miter/>
            </a:ln>
          </p:spPr>
          <p:txBody>
            <a:bodyPr/>
            <a:lstStyle/>
            <a:p>
              <a:endParaRPr/>
            </a:p>
          </p:txBody>
        </p:sp>
        <p:sp>
          <p:nvSpPr>
            <p:cNvPr id="628" name="rc26"/>
            <p:cNvSpPr/>
            <p:nvPr/>
          </p:nvSpPr>
          <p:spPr>
            <a:xfrm>
              <a:off x="5018828" y="6826953"/>
              <a:ext cx="282365" cy="282365"/>
            </a:xfrm>
            <a:prstGeom prst="rect">
              <a:avLst/>
            </a:prstGeom>
            <a:solidFill>
              <a:srgbClr val="FC7453">
                <a:alpha val="100000"/>
              </a:srgbClr>
            </a:solidFill>
            <a:ln w="5420" cap="flat">
              <a:solidFill>
                <a:srgbClr val="FFFFFF">
                  <a:alpha val="100000"/>
                </a:srgbClr>
              </a:solidFill>
              <a:prstDash val="solid"/>
              <a:miter/>
            </a:ln>
          </p:spPr>
          <p:txBody>
            <a:bodyPr/>
            <a:lstStyle/>
            <a:p>
              <a:endParaRPr/>
            </a:p>
          </p:txBody>
        </p:sp>
        <p:sp>
          <p:nvSpPr>
            <p:cNvPr id="629" name="rc27"/>
            <p:cNvSpPr/>
            <p:nvPr/>
          </p:nvSpPr>
          <p:spPr>
            <a:xfrm>
              <a:off x="5301193" y="6826953"/>
              <a:ext cx="282365" cy="282365"/>
            </a:xfrm>
            <a:prstGeom prst="rect">
              <a:avLst/>
            </a:prstGeom>
            <a:solidFill>
              <a:srgbClr val="FDA081">
                <a:alpha val="100000"/>
              </a:srgbClr>
            </a:solidFill>
            <a:ln w="5420" cap="flat">
              <a:solidFill>
                <a:srgbClr val="FFFFFF">
                  <a:alpha val="100000"/>
                </a:srgbClr>
              </a:solidFill>
              <a:prstDash val="solid"/>
              <a:miter/>
            </a:ln>
          </p:spPr>
          <p:txBody>
            <a:bodyPr/>
            <a:lstStyle/>
            <a:p>
              <a:endParaRPr/>
            </a:p>
          </p:txBody>
        </p:sp>
        <p:sp>
          <p:nvSpPr>
            <p:cNvPr id="630" name="rc28"/>
            <p:cNvSpPr/>
            <p:nvPr/>
          </p:nvSpPr>
          <p:spPr>
            <a:xfrm>
              <a:off x="5583558" y="6826953"/>
              <a:ext cx="282365" cy="282365"/>
            </a:xfrm>
            <a:prstGeom prst="rect">
              <a:avLst/>
            </a:prstGeom>
            <a:solidFill>
              <a:srgbClr val="FDC3AC">
                <a:alpha val="100000"/>
              </a:srgbClr>
            </a:solidFill>
            <a:ln w="5420" cap="flat">
              <a:solidFill>
                <a:srgbClr val="FFFFFF">
                  <a:alpha val="100000"/>
                </a:srgbClr>
              </a:solidFill>
              <a:prstDash val="solid"/>
              <a:miter/>
            </a:ln>
          </p:spPr>
          <p:txBody>
            <a:bodyPr/>
            <a:lstStyle/>
            <a:p>
              <a:endParaRPr/>
            </a:p>
          </p:txBody>
        </p:sp>
        <p:sp>
          <p:nvSpPr>
            <p:cNvPr id="631" name="rc29"/>
            <p:cNvSpPr/>
            <p:nvPr/>
          </p:nvSpPr>
          <p:spPr>
            <a:xfrm>
              <a:off x="2477542" y="7109318"/>
              <a:ext cx="282365" cy="282365"/>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32" name="rc30"/>
            <p:cNvSpPr/>
            <p:nvPr/>
          </p:nvSpPr>
          <p:spPr>
            <a:xfrm>
              <a:off x="2759907" y="7109318"/>
              <a:ext cx="282365" cy="282365"/>
            </a:xfrm>
            <a:prstGeom prst="rect">
              <a:avLst/>
            </a:prstGeom>
            <a:solidFill>
              <a:srgbClr val="FDC4AD">
                <a:alpha val="100000"/>
              </a:srgbClr>
            </a:solidFill>
            <a:ln w="5420" cap="flat">
              <a:solidFill>
                <a:srgbClr val="FFFFFF">
                  <a:alpha val="100000"/>
                </a:srgbClr>
              </a:solidFill>
              <a:prstDash val="solid"/>
              <a:miter/>
            </a:ln>
          </p:spPr>
          <p:txBody>
            <a:bodyPr/>
            <a:lstStyle/>
            <a:p>
              <a:endParaRPr/>
            </a:p>
          </p:txBody>
        </p:sp>
        <p:sp>
          <p:nvSpPr>
            <p:cNvPr id="633" name="rc31"/>
            <p:cNvSpPr/>
            <p:nvPr/>
          </p:nvSpPr>
          <p:spPr>
            <a:xfrm>
              <a:off x="3042272" y="7109318"/>
              <a:ext cx="282365" cy="282365"/>
            </a:xfrm>
            <a:prstGeom prst="rect">
              <a:avLst/>
            </a:prstGeom>
            <a:solidFill>
              <a:srgbClr val="FED2BF">
                <a:alpha val="100000"/>
              </a:srgbClr>
            </a:solidFill>
            <a:ln w="5420" cap="flat">
              <a:solidFill>
                <a:srgbClr val="FFFFFF">
                  <a:alpha val="100000"/>
                </a:srgbClr>
              </a:solidFill>
              <a:prstDash val="solid"/>
              <a:miter/>
            </a:ln>
          </p:spPr>
          <p:txBody>
            <a:bodyPr/>
            <a:lstStyle/>
            <a:p>
              <a:endParaRPr/>
            </a:p>
          </p:txBody>
        </p:sp>
        <p:sp>
          <p:nvSpPr>
            <p:cNvPr id="634" name="rc32"/>
            <p:cNvSpPr/>
            <p:nvPr/>
          </p:nvSpPr>
          <p:spPr>
            <a:xfrm>
              <a:off x="3324638" y="7109318"/>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35" name="rc33"/>
            <p:cNvSpPr/>
            <p:nvPr/>
          </p:nvSpPr>
          <p:spPr>
            <a:xfrm>
              <a:off x="3607003" y="7109318"/>
              <a:ext cx="282365" cy="282365"/>
            </a:xfrm>
            <a:prstGeom prst="rect">
              <a:avLst/>
            </a:prstGeom>
            <a:solidFill>
              <a:srgbClr val="FDC7B0">
                <a:alpha val="100000"/>
              </a:srgbClr>
            </a:solidFill>
            <a:ln w="5420" cap="flat">
              <a:solidFill>
                <a:srgbClr val="FFFFFF">
                  <a:alpha val="100000"/>
                </a:srgbClr>
              </a:solidFill>
              <a:prstDash val="solid"/>
              <a:miter/>
            </a:ln>
          </p:spPr>
          <p:txBody>
            <a:bodyPr/>
            <a:lstStyle/>
            <a:p>
              <a:endParaRPr/>
            </a:p>
          </p:txBody>
        </p:sp>
        <p:sp>
          <p:nvSpPr>
            <p:cNvPr id="636" name="rc34"/>
            <p:cNvSpPr/>
            <p:nvPr/>
          </p:nvSpPr>
          <p:spPr>
            <a:xfrm>
              <a:off x="3889368" y="7109318"/>
              <a:ext cx="282365" cy="282365"/>
            </a:xfrm>
            <a:prstGeom prst="rect">
              <a:avLst/>
            </a:prstGeom>
            <a:solidFill>
              <a:srgbClr val="FDC1A9">
                <a:alpha val="100000"/>
              </a:srgbClr>
            </a:solidFill>
            <a:ln w="5420" cap="flat">
              <a:solidFill>
                <a:srgbClr val="FFFFFF">
                  <a:alpha val="100000"/>
                </a:srgbClr>
              </a:solidFill>
              <a:prstDash val="solid"/>
              <a:miter/>
            </a:ln>
          </p:spPr>
          <p:txBody>
            <a:bodyPr/>
            <a:lstStyle/>
            <a:p>
              <a:endParaRPr/>
            </a:p>
          </p:txBody>
        </p:sp>
        <p:sp>
          <p:nvSpPr>
            <p:cNvPr id="637" name="rc35"/>
            <p:cNvSpPr/>
            <p:nvPr/>
          </p:nvSpPr>
          <p:spPr>
            <a:xfrm>
              <a:off x="4171733" y="7109318"/>
              <a:ext cx="282365" cy="282365"/>
            </a:xfrm>
            <a:prstGeom prst="rect">
              <a:avLst/>
            </a:prstGeom>
            <a:solidFill>
              <a:srgbClr val="FDC2AA">
                <a:alpha val="100000"/>
              </a:srgbClr>
            </a:solidFill>
            <a:ln w="5420" cap="flat">
              <a:solidFill>
                <a:srgbClr val="FFFFFF">
                  <a:alpha val="100000"/>
                </a:srgbClr>
              </a:solidFill>
              <a:prstDash val="solid"/>
              <a:miter/>
            </a:ln>
          </p:spPr>
          <p:txBody>
            <a:bodyPr/>
            <a:lstStyle/>
            <a:p>
              <a:endParaRPr/>
            </a:p>
          </p:txBody>
        </p:sp>
        <p:sp>
          <p:nvSpPr>
            <p:cNvPr id="638" name="rc36"/>
            <p:cNvSpPr/>
            <p:nvPr/>
          </p:nvSpPr>
          <p:spPr>
            <a:xfrm>
              <a:off x="4454098" y="7109318"/>
              <a:ext cx="282365" cy="282365"/>
            </a:xfrm>
            <a:prstGeom prst="rect">
              <a:avLst/>
            </a:prstGeom>
            <a:solidFill>
              <a:srgbClr val="FDA284">
                <a:alpha val="100000"/>
              </a:srgbClr>
            </a:solidFill>
            <a:ln w="5420" cap="flat">
              <a:solidFill>
                <a:srgbClr val="FFFFFF">
                  <a:alpha val="100000"/>
                </a:srgbClr>
              </a:solidFill>
              <a:prstDash val="solid"/>
              <a:miter/>
            </a:ln>
          </p:spPr>
          <p:txBody>
            <a:bodyPr/>
            <a:lstStyle/>
            <a:p>
              <a:endParaRPr/>
            </a:p>
          </p:txBody>
        </p:sp>
        <p:sp>
          <p:nvSpPr>
            <p:cNvPr id="639" name="rc37"/>
            <p:cNvSpPr/>
            <p:nvPr/>
          </p:nvSpPr>
          <p:spPr>
            <a:xfrm>
              <a:off x="4736463" y="7109318"/>
              <a:ext cx="282365" cy="282365"/>
            </a:xfrm>
            <a:prstGeom prst="rect">
              <a:avLst/>
            </a:prstGeom>
            <a:solidFill>
              <a:srgbClr val="FC9677">
                <a:alpha val="100000"/>
              </a:srgbClr>
            </a:solidFill>
            <a:ln w="5420" cap="flat">
              <a:solidFill>
                <a:srgbClr val="FFFFFF">
                  <a:alpha val="100000"/>
                </a:srgbClr>
              </a:solidFill>
              <a:prstDash val="solid"/>
              <a:miter/>
            </a:ln>
          </p:spPr>
          <p:txBody>
            <a:bodyPr/>
            <a:lstStyle/>
            <a:p>
              <a:endParaRPr/>
            </a:p>
          </p:txBody>
        </p:sp>
        <p:sp>
          <p:nvSpPr>
            <p:cNvPr id="640" name="rc38"/>
            <p:cNvSpPr/>
            <p:nvPr/>
          </p:nvSpPr>
          <p:spPr>
            <a:xfrm>
              <a:off x="5018828" y="7109318"/>
              <a:ext cx="282365" cy="282365"/>
            </a:xfrm>
            <a:prstGeom prst="rect">
              <a:avLst/>
            </a:prstGeom>
            <a:solidFill>
              <a:srgbClr val="FC906F">
                <a:alpha val="100000"/>
              </a:srgbClr>
            </a:solidFill>
            <a:ln w="5420" cap="flat">
              <a:solidFill>
                <a:srgbClr val="FFFFFF">
                  <a:alpha val="100000"/>
                </a:srgbClr>
              </a:solidFill>
              <a:prstDash val="solid"/>
              <a:miter/>
            </a:ln>
          </p:spPr>
          <p:txBody>
            <a:bodyPr/>
            <a:lstStyle/>
            <a:p>
              <a:endParaRPr/>
            </a:p>
          </p:txBody>
        </p:sp>
        <p:sp>
          <p:nvSpPr>
            <p:cNvPr id="641" name="rc39"/>
            <p:cNvSpPr/>
            <p:nvPr/>
          </p:nvSpPr>
          <p:spPr>
            <a:xfrm>
              <a:off x="5301193" y="7109318"/>
              <a:ext cx="282365" cy="282365"/>
            </a:xfrm>
            <a:prstGeom prst="rect">
              <a:avLst/>
            </a:prstGeom>
            <a:solidFill>
              <a:srgbClr val="FC8F6E">
                <a:alpha val="100000"/>
              </a:srgbClr>
            </a:solidFill>
            <a:ln w="5420" cap="flat">
              <a:solidFill>
                <a:srgbClr val="FFFFFF">
                  <a:alpha val="100000"/>
                </a:srgbClr>
              </a:solidFill>
              <a:prstDash val="solid"/>
              <a:miter/>
            </a:ln>
          </p:spPr>
          <p:txBody>
            <a:bodyPr/>
            <a:lstStyle/>
            <a:p>
              <a:endParaRPr/>
            </a:p>
          </p:txBody>
        </p:sp>
        <p:sp>
          <p:nvSpPr>
            <p:cNvPr id="642" name="rc40"/>
            <p:cNvSpPr/>
            <p:nvPr/>
          </p:nvSpPr>
          <p:spPr>
            <a:xfrm>
              <a:off x="5583558" y="7109318"/>
              <a:ext cx="282365" cy="282365"/>
            </a:xfrm>
            <a:prstGeom prst="rect">
              <a:avLst/>
            </a:prstGeom>
            <a:solidFill>
              <a:srgbClr val="FDAC90">
                <a:alpha val="100000"/>
              </a:srgbClr>
            </a:solidFill>
            <a:ln w="5420" cap="flat">
              <a:solidFill>
                <a:srgbClr val="FFFFFF">
                  <a:alpha val="100000"/>
                </a:srgbClr>
              </a:solidFill>
              <a:prstDash val="solid"/>
              <a:miter/>
            </a:ln>
          </p:spPr>
          <p:txBody>
            <a:bodyPr/>
            <a:lstStyle/>
            <a:p>
              <a:endParaRPr/>
            </a:p>
          </p:txBody>
        </p:sp>
        <p:sp>
          <p:nvSpPr>
            <p:cNvPr id="643" name="rc41"/>
            <p:cNvSpPr/>
            <p:nvPr/>
          </p:nvSpPr>
          <p:spPr>
            <a:xfrm>
              <a:off x="2477542" y="7391683"/>
              <a:ext cx="282365" cy="282365"/>
            </a:xfrm>
            <a:prstGeom prst="rect">
              <a:avLst/>
            </a:prstGeom>
            <a:solidFill>
              <a:srgbClr val="FED7C7">
                <a:alpha val="100000"/>
              </a:srgbClr>
            </a:solidFill>
            <a:ln w="5420" cap="flat">
              <a:solidFill>
                <a:srgbClr val="FFFFFF">
                  <a:alpha val="100000"/>
                </a:srgbClr>
              </a:solidFill>
              <a:prstDash val="solid"/>
              <a:miter/>
            </a:ln>
          </p:spPr>
          <p:txBody>
            <a:bodyPr/>
            <a:lstStyle/>
            <a:p>
              <a:endParaRPr/>
            </a:p>
          </p:txBody>
        </p:sp>
        <p:sp>
          <p:nvSpPr>
            <p:cNvPr id="644" name="rc42"/>
            <p:cNvSpPr/>
            <p:nvPr/>
          </p:nvSpPr>
          <p:spPr>
            <a:xfrm>
              <a:off x="2759907" y="7391683"/>
              <a:ext cx="282365" cy="282365"/>
            </a:xfrm>
            <a:prstGeom prst="rect">
              <a:avLst/>
            </a:prstGeom>
            <a:solidFill>
              <a:srgbClr val="FED4C2">
                <a:alpha val="100000"/>
              </a:srgbClr>
            </a:solidFill>
            <a:ln w="5420" cap="flat">
              <a:solidFill>
                <a:srgbClr val="FFFFFF">
                  <a:alpha val="100000"/>
                </a:srgbClr>
              </a:solidFill>
              <a:prstDash val="solid"/>
              <a:miter/>
            </a:ln>
          </p:spPr>
          <p:txBody>
            <a:bodyPr/>
            <a:lstStyle/>
            <a:p>
              <a:endParaRPr/>
            </a:p>
          </p:txBody>
        </p:sp>
        <p:sp>
          <p:nvSpPr>
            <p:cNvPr id="645" name="rc43"/>
            <p:cNvSpPr/>
            <p:nvPr/>
          </p:nvSpPr>
          <p:spPr>
            <a:xfrm>
              <a:off x="3042272" y="7391683"/>
              <a:ext cx="282365" cy="282365"/>
            </a:xfrm>
            <a:prstGeom prst="rect">
              <a:avLst/>
            </a:prstGeom>
            <a:solidFill>
              <a:srgbClr val="FED7C6">
                <a:alpha val="100000"/>
              </a:srgbClr>
            </a:solidFill>
            <a:ln w="5420" cap="flat">
              <a:solidFill>
                <a:srgbClr val="FFFFFF">
                  <a:alpha val="100000"/>
                </a:srgbClr>
              </a:solidFill>
              <a:prstDash val="solid"/>
              <a:miter/>
            </a:ln>
          </p:spPr>
          <p:txBody>
            <a:bodyPr/>
            <a:lstStyle/>
            <a:p>
              <a:endParaRPr/>
            </a:p>
          </p:txBody>
        </p:sp>
        <p:sp>
          <p:nvSpPr>
            <p:cNvPr id="646" name="rc44"/>
            <p:cNvSpPr/>
            <p:nvPr/>
          </p:nvSpPr>
          <p:spPr>
            <a:xfrm>
              <a:off x="3324638" y="7391683"/>
              <a:ext cx="282365" cy="282365"/>
            </a:xfrm>
            <a:prstGeom prst="rect">
              <a:avLst/>
            </a:prstGeom>
            <a:solidFill>
              <a:srgbClr val="FDC1A9">
                <a:alpha val="100000"/>
              </a:srgbClr>
            </a:solidFill>
            <a:ln w="5420" cap="flat">
              <a:solidFill>
                <a:srgbClr val="FFFFFF">
                  <a:alpha val="100000"/>
                </a:srgbClr>
              </a:solidFill>
              <a:prstDash val="solid"/>
              <a:miter/>
            </a:ln>
          </p:spPr>
          <p:txBody>
            <a:bodyPr/>
            <a:lstStyle/>
            <a:p>
              <a:endParaRPr/>
            </a:p>
          </p:txBody>
        </p:sp>
        <p:sp>
          <p:nvSpPr>
            <p:cNvPr id="647" name="rc45"/>
            <p:cNvSpPr/>
            <p:nvPr/>
          </p:nvSpPr>
          <p:spPr>
            <a:xfrm>
              <a:off x="3607003" y="7391683"/>
              <a:ext cx="282365" cy="282365"/>
            </a:xfrm>
            <a:prstGeom prst="rect">
              <a:avLst/>
            </a:prstGeom>
            <a:solidFill>
              <a:srgbClr val="FDC1A8">
                <a:alpha val="100000"/>
              </a:srgbClr>
            </a:solidFill>
            <a:ln w="5420" cap="flat">
              <a:solidFill>
                <a:srgbClr val="FFFFFF">
                  <a:alpha val="100000"/>
                </a:srgbClr>
              </a:solidFill>
              <a:prstDash val="solid"/>
              <a:miter/>
            </a:ln>
          </p:spPr>
          <p:txBody>
            <a:bodyPr/>
            <a:lstStyle/>
            <a:p>
              <a:endParaRPr/>
            </a:p>
          </p:txBody>
        </p:sp>
        <p:sp>
          <p:nvSpPr>
            <p:cNvPr id="648" name="rc46"/>
            <p:cNvSpPr/>
            <p:nvPr/>
          </p:nvSpPr>
          <p:spPr>
            <a:xfrm>
              <a:off x="3889368" y="7391683"/>
              <a:ext cx="282365" cy="282365"/>
            </a:xfrm>
            <a:prstGeom prst="rect">
              <a:avLst/>
            </a:prstGeom>
            <a:solidFill>
              <a:srgbClr val="FECCB8">
                <a:alpha val="100000"/>
              </a:srgbClr>
            </a:solidFill>
            <a:ln w="5420" cap="flat">
              <a:solidFill>
                <a:srgbClr val="FFFFFF">
                  <a:alpha val="100000"/>
                </a:srgbClr>
              </a:solidFill>
              <a:prstDash val="solid"/>
              <a:miter/>
            </a:ln>
          </p:spPr>
          <p:txBody>
            <a:bodyPr/>
            <a:lstStyle/>
            <a:p>
              <a:endParaRPr/>
            </a:p>
          </p:txBody>
        </p:sp>
        <p:sp>
          <p:nvSpPr>
            <p:cNvPr id="649" name="rc47"/>
            <p:cNvSpPr/>
            <p:nvPr/>
          </p:nvSpPr>
          <p:spPr>
            <a:xfrm>
              <a:off x="4171733" y="7391683"/>
              <a:ext cx="282365" cy="282365"/>
            </a:xfrm>
            <a:prstGeom prst="rect">
              <a:avLst/>
            </a:prstGeom>
            <a:solidFill>
              <a:srgbClr val="FCB79C">
                <a:alpha val="100000"/>
              </a:srgbClr>
            </a:solidFill>
            <a:ln w="5420" cap="flat">
              <a:solidFill>
                <a:srgbClr val="FFFFFF">
                  <a:alpha val="100000"/>
                </a:srgbClr>
              </a:solidFill>
              <a:prstDash val="solid"/>
              <a:miter/>
            </a:ln>
          </p:spPr>
          <p:txBody>
            <a:bodyPr/>
            <a:lstStyle/>
            <a:p>
              <a:endParaRPr/>
            </a:p>
          </p:txBody>
        </p:sp>
        <p:sp>
          <p:nvSpPr>
            <p:cNvPr id="650" name="rc48"/>
            <p:cNvSpPr/>
            <p:nvPr/>
          </p:nvSpPr>
          <p:spPr>
            <a:xfrm>
              <a:off x="4454098" y="7391683"/>
              <a:ext cx="282365" cy="282365"/>
            </a:xfrm>
            <a:prstGeom prst="rect">
              <a:avLst/>
            </a:prstGeom>
            <a:solidFill>
              <a:srgbClr val="FDA081">
                <a:alpha val="100000"/>
              </a:srgbClr>
            </a:solidFill>
            <a:ln w="5420" cap="flat">
              <a:solidFill>
                <a:srgbClr val="FFFFFF">
                  <a:alpha val="100000"/>
                </a:srgbClr>
              </a:solidFill>
              <a:prstDash val="solid"/>
              <a:miter/>
            </a:ln>
          </p:spPr>
          <p:txBody>
            <a:bodyPr/>
            <a:lstStyle/>
            <a:p>
              <a:endParaRPr/>
            </a:p>
          </p:txBody>
        </p:sp>
        <p:sp>
          <p:nvSpPr>
            <p:cNvPr id="651" name="rc49"/>
            <p:cNvSpPr/>
            <p:nvPr/>
          </p:nvSpPr>
          <p:spPr>
            <a:xfrm>
              <a:off x="4736463" y="7391683"/>
              <a:ext cx="282365" cy="282365"/>
            </a:xfrm>
            <a:prstGeom prst="rect">
              <a:avLst/>
            </a:prstGeom>
            <a:solidFill>
              <a:srgbClr val="FD9C7D">
                <a:alpha val="100000"/>
              </a:srgbClr>
            </a:solidFill>
            <a:ln w="5420" cap="flat">
              <a:solidFill>
                <a:srgbClr val="FFFFFF">
                  <a:alpha val="100000"/>
                </a:srgbClr>
              </a:solidFill>
              <a:prstDash val="solid"/>
              <a:miter/>
            </a:ln>
          </p:spPr>
          <p:txBody>
            <a:bodyPr/>
            <a:lstStyle/>
            <a:p>
              <a:endParaRPr/>
            </a:p>
          </p:txBody>
        </p:sp>
        <p:sp>
          <p:nvSpPr>
            <p:cNvPr id="652" name="rc50"/>
            <p:cNvSpPr/>
            <p:nvPr/>
          </p:nvSpPr>
          <p:spPr>
            <a:xfrm>
              <a:off x="5018828" y="7391683"/>
              <a:ext cx="282365" cy="282365"/>
            </a:xfrm>
            <a:prstGeom prst="rect">
              <a:avLst/>
            </a:prstGeom>
            <a:solidFill>
              <a:srgbClr val="FD9B7B">
                <a:alpha val="100000"/>
              </a:srgbClr>
            </a:solidFill>
            <a:ln w="5420" cap="flat">
              <a:solidFill>
                <a:srgbClr val="FFFFFF">
                  <a:alpha val="100000"/>
                </a:srgbClr>
              </a:solidFill>
              <a:prstDash val="solid"/>
              <a:miter/>
            </a:ln>
          </p:spPr>
          <p:txBody>
            <a:bodyPr/>
            <a:lstStyle/>
            <a:p>
              <a:endParaRPr/>
            </a:p>
          </p:txBody>
        </p:sp>
        <p:sp>
          <p:nvSpPr>
            <p:cNvPr id="653" name="rc51"/>
            <p:cNvSpPr/>
            <p:nvPr/>
          </p:nvSpPr>
          <p:spPr>
            <a:xfrm>
              <a:off x="5301193" y="7391683"/>
              <a:ext cx="282365" cy="282365"/>
            </a:xfrm>
            <a:prstGeom prst="rect">
              <a:avLst/>
            </a:prstGeom>
            <a:solidFill>
              <a:srgbClr val="FCBDA4">
                <a:alpha val="100000"/>
              </a:srgbClr>
            </a:solidFill>
            <a:ln w="5420" cap="flat">
              <a:solidFill>
                <a:srgbClr val="FFFFFF">
                  <a:alpha val="100000"/>
                </a:srgbClr>
              </a:solidFill>
              <a:prstDash val="solid"/>
              <a:miter/>
            </a:ln>
          </p:spPr>
          <p:txBody>
            <a:bodyPr/>
            <a:lstStyle/>
            <a:p>
              <a:endParaRPr/>
            </a:p>
          </p:txBody>
        </p:sp>
        <p:sp>
          <p:nvSpPr>
            <p:cNvPr id="654" name="rc52"/>
            <p:cNvSpPr/>
            <p:nvPr/>
          </p:nvSpPr>
          <p:spPr>
            <a:xfrm>
              <a:off x="5583558" y="7391683"/>
              <a:ext cx="282365" cy="282365"/>
            </a:xfrm>
            <a:prstGeom prst="rect">
              <a:avLst/>
            </a:prstGeom>
            <a:solidFill>
              <a:srgbClr val="FDC0A7">
                <a:alpha val="100000"/>
              </a:srgbClr>
            </a:solidFill>
            <a:ln w="5420" cap="flat">
              <a:solidFill>
                <a:srgbClr val="FFFFFF">
                  <a:alpha val="100000"/>
                </a:srgbClr>
              </a:solidFill>
              <a:prstDash val="solid"/>
              <a:miter/>
            </a:ln>
          </p:spPr>
          <p:txBody>
            <a:bodyPr/>
            <a:lstStyle/>
            <a:p>
              <a:endParaRPr/>
            </a:p>
          </p:txBody>
        </p:sp>
        <p:sp>
          <p:nvSpPr>
            <p:cNvPr id="655" name="rc53"/>
            <p:cNvSpPr/>
            <p:nvPr/>
          </p:nvSpPr>
          <p:spPr>
            <a:xfrm>
              <a:off x="2477542" y="7674048"/>
              <a:ext cx="282365" cy="282365"/>
            </a:xfrm>
            <a:prstGeom prst="rect">
              <a:avLst/>
            </a:prstGeom>
            <a:solidFill>
              <a:srgbClr val="FED9C9">
                <a:alpha val="100000"/>
              </a:srgbClr>
            </a:solidFill>
            <a:ln w="5420" cap="flat">
              <a:solidFill>
                <a:srgbClr val="FFFFFF">
                  <a:alpha val="100000"/>
                </a:srgbClr>
              </a:solidFill>
              <a:prstDash val="solid"/>
              <a:miter/>
            </a:ln>
          </p:spPr>
          <p:txBody>
            <a:bodyPr/>
            <a:lstStyle/>
            <a:p>
              <a:endParaRPr/>
            </a:p>
          </p:txBody>
        </p:sp>
        <p:sp>
          <p:nvSpPr>
            <p:cNvPr id="656" name="rc54"/>
            <p:cNvSpPr/>
            <p:nvPr/>
          </p:nvSpPr>
          <p:spPr>
            <a:xfrm>
              <a:off x="2759907" y="7674048"/>
              <a:ext cx="282365" cy="282365"/>
            </a:xfrm>
            <a:prstGeom prst="rect">
              <a:avLst/>
            </a:prstGeom>
            <a:solidFill>
              <a:srgbClr val="FED8C8">
                <a:alpha val="100000"/>
              </a:srgbClr>
            </a:solidFill>
            <a:ln w="5420" cap="flat">
              <a:solidFill>
                <a:srgbClr val="FFFFFF">
                  <a:alpha val="100000"/>
                </a:srgbClr>
              </a:solidFill>
              <a:prstDash val="solid"/>
              <a:miter/>
            </a:ln>
          </p:spPr>
          <p:txBody>
            <a:bodyPr/>
            <a:lstStyle/>
            <a:p>
              <a:endParaRPr/>
            </a:p>
          </p:txBody>
        </p:sp>
        <p:sp>
          <p:nvSpPr>
            <p:cNvPr id="657" name="rc55"/>
            <p:cNvSpPr/>
            <p:nvPr/>
          </p:nvSpPr>
          <p:spPr>
            <a:xfrm>
              <a:off x="3042272" y="767404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58" name="rc56"/>
            <p:cNvSpPr/>
            <p:nvPr/>
          </p:nvSpPr>
          <p:spPr>
            <a:xfrm>
              <a:off x="3324638" y="7674048"/>
              <a:ext cx="282365" cy="282365"/>
            </a:xfrm>
            <a:prstGeom prst="rect">
              <a:avLst/>
            </a:prstGeom>
            <a:solidFill>
              <a:srgbClr val="FED7C5">
                <a:alpha val="100000"/>
              </a:srgbClr>
            </a:solidFill>
            <a:ln w="5420" cap="flat">
              <a:solidFill>
                <a:srgbClr val="FFFFFF">
                  <a:alpha val="100000"/>
                </a:srgbClr>
              </a:solidFill>
              <a:prstDash val="solid"/>
              <a:miter/>
            </a:ln>
          </p:spPr>
          <p:txBody>
            <a:bodyPr/>
            <a:lstStyle/>
            <a:p>
              <a:endParaRPr/>
            </a:p>
          </p:txBody>
        </p:sp>
        <p:sp>
          <p:nvSpPr>
            <p:cNvPr id="659" name="rc57"/>
            <p:cNvSpPr/>
            <p:nvPr/>
          </p:nvSpPr>
          <p:spPr>
            <a:xfrm>
              <a:off x="3607003" y="7674048"/>
              <a:ext cx="282365" cy="282365"/>
            </a:xfrm>
            <a:prstGeom prst="rect">
              <a:avLst/>
            </a:prstGeom>
            <a:solidFill>
              <a:srgbClr val="FECFBC">
                <a:alpha val="100000"/>
              </a:srgbClr>
            </a:solidFill>
            <a:ln w="5420" cap="flat">
              <a:solidFill>
                <a:srgbClr val="FFFFFF">
                  <a:alpha val="100000"/>
                </a:srgbClr>
              </a:solidFill>
              <a:prstDash val="solid"/>
              <a:miter/>
            </a:ln>
          </p:spPr>
          <p:txBody>
            <a:bodyPr/>
            <a:lstStyle/>
            <a:p>
              <a:endParaRPr/>
            </a:p>
          </p:txBody>
        </p:sp>
        <p:sp>
          <p:nvSpPr>
            <p:cNvPr id="660" name="rc58"/>
            <p:cNvSpPr/>
            <p:nvPr/>
          </p:nvSpPr>
          <p:spPr>
            <a:xfrm>
              <a:off x="3889368" y="7674048"/>
              <a:ext cx="282365" cy="282365"/>
            </a:xfrm>
            <a:prstGeom prst="rect">
              <a:avLst/>
            </a:prstGeom>
            <a:solidFill>
              <a:srgbClr val="FECAB5">
                <a:alpha val="100000"/>
              </a:srgbClr>
            </a:solidFill>
            <a:ln w="5420" cap="flat">
              <a:solidFill>
                <a:srgbClr val="FFFFFF">
                  <a:alpha val="100000"/>
                </a:srgbClr>
              </a:solidFill>
              <a:prstDash val="solid"/>
              <a:miter/>
            </a:ln>
          </p:spPr>
          <p:txBody>
            <a:bodyPr/>
            <a:lstStyle/>
            <a:p>
              <a:endParaRPr/>
            </a:p>
          </p:txBody>
        </p:sp>
        <p:sp>
          <p:nvSpPr>
            <p:cNvPr id="661" name="rc59"/>
            <p:cNvSpPr/>
            <p:nvPr/>
          </p:nvSpPr>
          <p:spPr>
            <a:xfrm>
              <a:off x="4171733" y="7674048"/>
              <a:ext cx="282365" cy="282365"/>
            </a:xfrm>
            <a:prstGeom prst="rect">
              <a:avLst/>
            </a:prstGeom>
            <a:solidFill>
              <a:srgbClr val="FCBFA6">
                <a:alpha val="100000"/>
              </a:srgbClr>
            </a:solidFill>
            <a:ln w="5420" cap="flat">
              <a:solidFill>
                <a:srgbClr val="FFFFFF">
                  <a:alpha val="100000"/>
                </a:srgbClr>
              </a:solidFill>
              <a:prstDash val="solid"/>
              <a:miter/>
            </a:ln>
          </p:spPr>
          <p:txBody>
            <a:bodyPr/>
            <a:lstStyle/>
            <a:p>
              <a:endParaRPr/>
            </a:p>
          </p:txBody>
        </p:sp>
        <p:sp>
          <p:nvSpPr>
            <p:cNvPr id="662" name="rc60"/>
            <p:cNvSpPr/>
            <p:nvPr/>
          </p:nvSpPr>
          <p:spPr>
            <a:xfrm>
              <a:off x="4454098" y="7674048"/>
              <a:ext cx="282365" cy="282365"/>
            </a:xfrm>
            <a:prstGeom prst="rect">
              <a:avLst/>
            </a:prstGeom>
            <a:solidFill>
              <a:srgbClr val="FCB59A">
                <a:alpha val="100000"/>
              </a:srgbClr>
            </a:solidFill>
            <a:ln w="5420" cap="flat">
              <a:solidFill>
                <a:srgbClr val="FFFFFF">
                  <a:alpha val="100000"/>
                </a:srgbClr>
              </a:solidFill>
              <a:prstDash val="solid"/>
              <a:miter/>
            </a:ln>
          </p:spPr>
          <p:txBody>
            <a:bodyPr/>
            <a:lstStyle/>
            <a:p>
              <a:endParaRPr/>
            </a:p>
          </p:txBody>
        </p:sp>
        <p:sp>
          <p:nvSpPr>
            <p:cNvPr id="663" name="rc61"/>
            <p:cNvSpPr/>
            <p:nvPr/>
          </p:nvSpPr>
          <p:spPr>
            <a:xfrm>
              <a:off x="4736463" y="7674048"/>
              <a:ext cx="282365" cy="282365"/>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664" name="rc62"/>
            <p:cNvSpPr/>
            <p:nvPr/>
          </p:nvSpPr>
          <p:spPr>
            <a:xfrm>
              <a:off x="5018828" y="7674048"/>
              <a:ext cx="282365" cy="282365"/>
            </a:xfrm>
            <a:prstGeom prst="rect">
              <a:avLst/>
            </a:prstGeom>
            <a:solidFill>
              <a:srgbClr val="FDA88A">
                <a:alpha val="100000"/>
              </a:srgbClr>
            </a:solidFill>
            <a:ln w="5420" cap="flat">
              <a:solidFill>
                <a:srgbClr val="FFFFFF">
                  <a:alpha val="100000"/>
                </a:srgbClr>
              </a:solidFill>
              <a:prstDash val="solid"/>
              <a:miter/>
            </a:ln>
          </p:spPr>
          <p:txBody>
            <a:bodyPr/>
            <a:lstStyle/>
            <a:p>
              <a:endParaRPr/>
            </a:p>
          </p:txBody>
        </p:sp>
        <p:sp>
          <p:nvSpPr>
            <p:cNvPr id="665" name="rc63"/>
            <p:cNvSpPr/>
            <p:nvPr/>
          </p:nvSpPr>
          <p:spPr>
            <a:xfrm>
              <a:off x="5301193" y="7674048"/>
              <a:ext cx="282365" cy="282365"/>
            </a:xfrm>
            <a:prstGeom prst="rect">
              <a:avLst/>
            </a:prstGeom>
            <a:solidFill>
              <a:srgbClr val="FCB89D">
                <a:alpha val="100000"/>
              </a:srgbClr>
            </a:solidFill>
            <a:ln w="5420" cap="flat">
              <a:solidFill>
                <a:srgbClr val="FFFFFF">
                  <a:alpha val="100000"/>
                </a:srgbClr>
              </a:solidFill>
              <a:prstDash val="solid"/>
              <a:miter/>
            </a:ln>
          </p:spPr>
          <p:txBody>
            <a:bodyPr/>
            <a:lstStyle/>
            <a:p>
              <a:endParaRPr/>
            </a:p>
          </p:txBody>
        </p:sp>
        <p:sp>
          <p:nvSpPr>
            <p:cNvPr id="666" name="rc64"/>
            <p:cNvSpPr/>
            <p:nvPr/>
          </p:nvSpPr>
          <p:spPr>
            <a:xfrm>
              <a:off x="5583558" y="7674048"/>
              <a:ext cx="282365" cy="282365"/>
            </a:xfrm>
            <a:prstGeom prst="rect">
              <a:avLst/>
            </a:prstGeom>
            <a:solidFill>
              <a:srgbClr val="FECEBA">
                <a:alpha val="100000"/>
              </a:srgbClr>
            </a:solidFill>
            <a:ln w="5420" cap="flat">
              <a:solidFill>
                <a:srgbClr val="FFFFFF">
                  <a:alpha val="100000"/>
                </a:srgbClr>
              </a:solidFill>
              <a:prstDash val="solid"/>
              <a:miter/>
            </a:ln>
          </p:spPr>
          <p:txBody>
            <a:bodyPr/>
            <a:lstStyle/>
            <a:p>
              <a:endParaRPr/>
            </a:p>
          </p:txBody>
        </p:sp>
        <p:sp>
          <p:nvSpPr>
            <p:cNvPr id="667" name="rc65"/>
            <p:cNvSpPr/>
            <p:nvPr/>
          </p:nvSpPr>
          <p:spPr>
            <a:xfrm>
              <a:off x="2477542" y="7956413"/>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68" name="rc66"/>
            <p:cNvSpPr/>
            <p:nvPr/>
          </p:nvSpPr>
          <p:spPr>
            <a:xfrm>
              <a:off x="2759907" y="7956413"/>
              <a:ext cx="282365" cy="282365"/>
            </a:xfrm>
            <a:prstGeom prst="rect">
              <a:avLst/>
            </a:prstGeom>
            <a:solidFill>
              <a:srgbClr val="FEE1D3">
                <a:alpha val="100000"/>
              </a:srgbClr>
            </a:solidFill>
            <a:ln w="5420" cap="flat">
              <a:solidFill>
                <a:srgbClr val="FFFFFF">
                  <a:alpha val="100000"/>
                </a:srgbClr>
              </a:solidFill>
              <a:prstDash val="solid"/>
              <a:miter/>
            </a:ln>
          </p:spPr>
          <p:txBody>
            <a:bodyPr/>
            <a:lstStyle/>
            <a:p>
              <a:endParaRPr/>
            </a:p>
          </p:txBody>
        </p:sp>
        <p:sp>
          <p:nvSpPr>
            <p:cNvPr id="669" name="rc67"/>
            <p:cNvSpPr/>
            <p:nvPr/>
          </p:nvSpPr>
          <p:spPr>
            <a:xfrm>
              <a:off x="3042272" y="7956413"/>
              <a:ext cx="282365" cy="282365"/>
            </a:xfrm>
            <a:prstGeom prst="rect">
              <a:avLst/>
            </a:prstGeom>
            <a:solidFill>
              <a:srgbClr val="FEE3D6">
                <a:alpha val="100000"/>
              </a:srgbClr>
            </a:solidFill>
            <a:ln w="5420" cap="flat">
              <a:solidFill>
                <a:srgbClr val="FFFFFF">
                  <a:alpha val="100000"/>
                </a:srgbClr>
              </a:solidFill>
              <a:prstDash val="solid"/>
              <a:miter/>
            </a:ln>
          </p:spPr>
          <p:txBody>
            <a:bodyPr/>
            <a:lstStyle/>
            <a:p>
              <a:endParaRPr/>
            </a:p>
          </p:txBody>
        </p:sp>
        <p:sp>
          <p:nvSpPr>
            <p:cNvPr id="670" name="rc68"/>
            <p:cNvSpPr/>
            <p:nvPr/>
          </p:nvSpPr>
          <p:spPr>
            <a:xfrm>
              <a:off x="3324638" y="7956413"/>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71" name="rc69"/>
            <p:cNvSpPr/>
            <p:nvPr/>
          </p:nvSpPr>
          <p:spPr>
            <a:xfrm>
              <a:off x="3607003" y="7956413"/>
              <a:ext cx="282365" cy="282365"/>
            </a:xfrm>
            <a:prstGeom prst="rect">
              <a:avLst/>
            </a:prstGeom>
            <a:solidFill>
              <a:srgbClr val="FED1BE">
                <a:alpha val="100000"/>
              </a:srgbClr>
            </a:solidFill>
            <a:ln w="5420" cap="flat">
              <a:solidFill>
                <a:srgbClr val="FFFFFF">
                  <a:alpha val="100000"/>
                </a:srgbClr>
              </a:solidFill>
              <a:prstDash val="solid"/>
              <a:miter/>
            </a:ln>
          </p:spPr>
          <p:txBody>
            <a:bodyPr/>
            <a:lstStyle/>
            <a:p>
              <a:endParaRPr/>
            </a:p>
          </p:txBody>
        </p:sp>
        <p:sp>
          <p:nvSpPr>
            <p:cNvPr id="672" name="rc70"/>
            <p:cNvSpPr/>
            <p:nvPr/>
          </p:nvSpPr>
          <p:spPr>
            <a:xfrm>
              <a:off x="3889368" y="7956413"/>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73" name="rc71"/>
            <p:cNvSpPr/>
            <p:nvPr/>
          </p:nvSpPr>
          <p:spPr>
            <a:xfrm>
              <a:off x="4171733" y="7956413"/>
              <a:ext cx="282365" cy="282365"/>
            </a:xfrm>
            <a:prstGeom prst="rect">
              <a:avLst/>
            </a:prstGeom>
            <a:solidFill>
              <a:srgbClr val="FDC2AA">
                <a:alpha val="100000"/>
              </a:srgbClr>
            </a:solidFill>
            <a:ln w="5420" cap="flat">
              <a:solidFill>
                <a:srgbClr val="FFFFFF">
                  <a:alpha val="100000"/>
                </a:srgbClr>
              </a:solidFill>
              <a:prstDash val="solid"/>
              <a:miter/>
            </a:ln>
          </p:spPr>
          <p:txBody>
            <a:bodyPr/>
            <a:lstStyle/>
            <a:p>
              <a:endParaRPr/>
            </a:p>
          </p:txBody>
        </p:sp>
        <p:sp>
          <p:nvSpPr>
            <p:cNvPr id="674" name="rc72"/>
            <p:cNvSpPr/>
            <p:nvPr/>
          </p:nvSpPr>
          <p:spPr>
            <a:xfrm>
              <a:off x="4454098" y="7956413"/>
              <a:ext cx="282365" cy="282365"/>
            </a:xfrm>
            <a:prstGeom prst="rect">
              <a:avLst/>
            </a:prstGeom>
            <a:solidFill>
              <a:srgbClr val="FDC3AB">
                <a:alpha val="100000"/>
              </a:srgbClr>
            </a:solidFill>
            <a:ln w="5420" cap="flat">
              <a:solidFill>
                <a:srgbClr val="FFFFFF">
                  <a:alpha val="100000"/>
                </a:srgbClr>
              </a:solidFill>
              <a:prstDash val="solid"/>
              <a:miter/>
            </a:ln>
          </p:spPr>
          <p:txBody>
            <a:bodyPr/>
            <a:lstStyle/>
            <a:p>
              <a:endParaRPr/>
            </a:p>
          </p:txBody>
        </p:sp>
        <p:sp>
          <p:nvSpPr>
            <p:cNvPr id="675" name="rc73"/>
            <p:cNvSpPr/>
            <p:nvPr/>
          </p:nvSpPr>
          <p:spPr>
            <a:xfrm>
              <a:off x="4736463" y="7956413"/>
              <a:ext cx="282365" cy="282365"/>
            </a:xfrm>
            <a:prstGeom prst="rect">
              <a:avLst/>
            </a:prstGeom>
            <a:solidFill>
              <a:srgbClr val="FDB296">
                <a:alpha val="100000"/>
              </a:srgbClr>
            </a:solidFill>
            <a:ln w="5420" cap="flat">
              <a:solidFill>
                <a:srgbClr val="FFFFFF">
                  <a:alpha val="100000"/>
                </a:srgbClr>
              </a:solidFill>
              <a:prstDash val="solid"/>
              <a:miter/>
            </a:ln>
          </p:spPr>
          <p:txBody>
            <a:bodyPr/>
            <a:lstStyle/>
            <a:p>
              <a:endParaRPr/>
            </a:p>
          </p:txBody>
        </p:sp>
        <p:sp>
          <p:nvSpPr>
            <p:cNvPr id="676" name="rc74"/>
            <p:cNvSpPr/>
            <p:nvPr/>
          </p:nvSpPr>
          <p:spPr>
            <a:xfrm>
              <a:off x="5018828" y="7956413"/>
              <a:ext cx="282365" cy="282365"/>
            </a:xfrm>
            <a:prstGeom prst="rect">
              <a:avLst/>
            </a:prstGeom>
            <a:solidFill>
              <a:srgbClr val="FCB99E">
                <a:alpha val="100000"/>
              </a:srgbClr>
            </a:solidFill>
            <a:ln w="5420" cap="flat">
              <a:solidFill>
                <a:srgbClr val="FFFFFF">
                  <a:alpha val="100000"/>
                </a:srgbClr>
              </a:solidFill>
              <a:prstDash val="solid"/>
              <a:miter/>
            </a:ln>
          </p:spPr>
          <p:txBody>
            <a:bodyPr/>
            <a:lstStyle/>
            <a:p>
              <a:endParaRPr/>
            </a:p>
          </p:txBody>
        </p:sp>
        <p:sp>
          <p:nvSpPr>
            <p:cNvPr id="677" name="rc75"/>
            <p:cNvSpPr/>
            <p:nvPr/>
          </p:nvSpPr>
          <p:spPr>
            <a:xfrm>
              <a:off x="5301193" y="7956413"/>
              <a:ext cx="282365" cy="282365"/>
            </a:xfrm>
            <a:prstGeom prst="rect">
              <a:avLst/>
            </a:prstGeom>
            <a:solidFill>
              <a:srgbClr val="FDC9B3">
                <a:alpha val="100000"/>
              </a:srgbClr>
            </a:solidFill>
            <a:ln w="5420" cap="flat">
              <a:solidFill>
                <a:srgbClr val="FFFFFF">
                  <a:alpha val="100000"/>
                </a:srgbClr>
              </a:solidFill>
              <a:prstDash val="solid"/>
              <a:miter/>
            </a:ln>
          </p:spPr>
          <p:txBody>
            <a:bodyPr/>
            <a:lstStyle/>
            <a:p>
              <a:endParaRPr/>
            </a:p>
          </p:txBody>
        </p:sp>
        <p:sp>
          <p:nvSpPr>
            <p:cNvPr id="678" name="rc76"/>
            <p:cNvSpPr/>
            <p:nvPr/>
          </p:nvSpPr>
          <p:spPr>
            <a:xfrm>
              <a:off x="5583558" y="7956413"/>
              <a:ext cx="282365" cy="282365"/>
            </a:xfrm>
            <a:prstGeom prst="rect">
              <a:avLst/>
            </a:prstGeom>
            <a:solidFill>
              <a:srgbClr val="FECCB7">
                <a:alpha val="100000"/>
              </a:srgbClr>
            </a:solidFill>
            <a:ln w="5420" cap="flat">
              <a:solidFill>
                <a:srgbClr val="FFFFFF">
                  <a:alpha val="100000"/>
                </a:srgbClr>
              </a:solidFill>
              <a:prstDash val="solid"/>
              <a:miter/>
            </a:ln>
          </p:spPr>
          <p:txBody>
            <a:bodyPr/>
            <a:lstStyle/>
            <a:p>
              <a:endParaRPr/>
            </a:p>
          </p:txBody>
        </p:sp>
        <p:sp>
          <p:nvSpPr>
            <p:cNvPr id="679" name="rc77"/>
            <p:cNvSpPr/>
            <p:nvPr/>
          </p:nvSpPr>
          <p:spPr>
            <a:xfrm>
              <a:off x="2477542" y="8238778"/>
              <a:ext cx="282365" cy="282365"/>
            </a:xfrm>
            <a:prstGeom prst="rect">
              <a:avLst/>
            </a:prstGeom>
            <a:solidFill>
              <a:srgbClr val="FEDCCD">
                <a:alpha val="100000"/>
              </a:srgbClr>
            </a:solidFill>
            <a:ln w="5420" cap="flat">
              <a:solidFill>
                <a:srgbClr val="FFFFFF">
                  <a:alpha val="100000"/>
                </a:srgbClr>
              </a:solidFill>
              <a:prstDash val="solid"/>
              <a:miter/>
            </a:ln>
          </p:spPr>
          <p:txBody>
            <a:bodyPr/>
            <a:lstStyle/>
            <a:p>
              <a:endParaRPr/>
            </a:p>
          </p:txBody>
        </p:sp>
        <p:sp>
          <p:nvSpPr>
            <p:cNvPr id="680" name="rc78"/>
            <p:cNvSpPr/>
            <p:nvPr/>
          </p:nvSpPr>
          <p:spPr>
            <a:xfrm>
              <a:off x="2759907" y="823877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81" name="rc79"/>
            <p:cNvSpPr/>
            <p:nvPr/>
          </p:nvSpPr>
          <p:spPr>
            <a:xfrm>
              <a:off x="3042272" y="8238778"/>
              <a:ext cx="282365" cy="282365"/>
            </a:xfrm>
            <a:prstGeom prst="rect">
              <a:avLst/>
            </a:prstGeom>
            <a:solidFill>
              <a:srgbClr val="FEE4D7">
                <a:alpha val="100000"/>
              </a:srgbClr>
            </a:solidFill>
            <a:ln w="5420" cap="flat">
              <a:solidFill>
                <a:srgbClr val="FFFFFF">
                  <a:alpha val="100000"/>
                </a:srgbClr>
              </a:solidFill>
              <a:prstDash val="solid"/>
              <a:miter/>
            </a:ln>
          </p:spPr>
          <p:txBody>
            <a:bodyPr/>
            <a:lstStyle/>
            <a:p>
              <a:endParaRPr/>
            </a:p>
          </p:txBody>
        </p:sp>
        <p:sp>
          <p:nvSpPr>
            <p:cNvPr id="682" name="rc80"/>
            <p:cNvSpPr/>
            <p:nvPr/>
          </p:nvSpPr>
          <p:spPr>
            <a:xfrm>
              <a:off x="3324638" y="8238778"/>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3" name="rc81"/>
            <p:cNvSpPr/>
            <p:nvPr/>
          </p:nvSpPr>
          <p:spPr>
            <a:xfrm>
              <a:off x="3607003"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84" name="rc82"/>
            <p:cNvSpPr/>
            <p:nvPr/>
          </p:nvSpPr>
          <p:spPr>
            <a:xfrm>
              <a:off x="3889368" y="8238778"/>
              <a:ext cx="282365" cy="282365"/>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85" name="rc83"/>
            <p:cNvSpPr/>
            <p:nvPr/>
          </p:nvSpPr>
          <p:spPr>
            <a:xfrm>
              <a:off x="4171733" y="8238778"/>
              <a:ext cx="282365" cy="282365"/>
            </a:xfrm>
            <a:prstGeom prst="rect">
              <a:avLst/>
            </a:prstGeom>
            <a:solidFill>
              <a:srgbClr val="FEDFD1">
                <a:alpha val="100000"/>
              </a:srgbClr>
            </a:solidFill>
            <a:ln w="5420" cap="flat">
              <a:solidFill>
                <a:srgbClr val="FFFFFF">
                  <a:alpha val="100000"/>
                </a:srgbClr>
              </a:solidFill>
              <a:prstDash val="solid"/>
              <a:miter/>
            </a:ln>
          </p:spPr>
          <p:txBody>
            <a:bodyPr/>
            <a:lstStyle/>
            <a:p>
              <a:endParaRPr/>
            </a:p>
          </p:txBody>
        </p:sp>
        <p:sp>
          <p:nvSpPr>
            <p:cNvPr id="686" name="rc84"/>
            <p:cNvSpPr/>
            <p:nvPr/>
          </p:nvSpPr>
          <p:spPr>
            <a:xfrm>
              <a:off x="4454098" y="8238778"/>
              <a:ext cx="282365" cy="282365"/>
            </a:xfrm>
            <a:prstGeom prst="rect">
              <a:avLst/>
            </a:prstGeom>
            <a:solidFill>
              <a:srgbClr val="FEDECF">
                <a:alpha val="100000"/>
              </a:srgbClr>
            </a:solidFill>
            <a:ln w="5420" cap="flat">
              <a:solidFill>
                <a:srgbClr val="FFFFFF">
                  <a:alpha val="100000"/>
                </a:srgbClr>
              </a:solidFill>
              <a:prstDash val="solid"/>
              <a:miter/>
            </a:ln>
          </p:spPr>
          <p:txBody>
            <a:bodyPr/>
            <a:lstStyle/>
            <a:p>
              <a:endParaRPr/>
            </a:p>
          </p:txBody>
        </p:sp>
        <p:sp>
          <p:nvSpPr>
            <p:cNvPr id="687" name="rc85"/>
            <p:cNvSpPr/>
            <p:nvPr/>
          </p:nvSpPr>
          <p:spPr>
            <a:xfrm>
              <a:off x="4736463" y="8238778"/>
              <a:ext cx="282365" cy="282365"/>
            </a:xfrm>
            <a:prstGeom prst="rect">
              <a:avLst/>
            </a:prstGeom>
            <a:solidFill>
              <a:srgbClr val="FED5C4">
                <a:alpha val="100000"/>
              </a:srgbClr>
            </a:solidFill>
            <a:ln w="5420" cap="flat">
              <a:solidFill>
                <a:srgbClr val="FFFFFF">
                  <a:alpha val="100000"/>
                </a:srgbClr>
              </a:solidFill>
              <a:prstDash val="solid"/>
              <a:miter/>
            </a:ln>
          </p:spPr>
          <p:txBody>
            <a:bodyPr/>
            <a:lstStyle/>
            <a:p>
              <a:endParaRPr/>
            </a:p>
          </p:txBody>
        </p:sp>
        <p:sp>
          <p:nvSpPr>
            <p:cNvPr id="688" name="rc86"/>
            <p:cNvSpPr/>
            <p:nvPr/>
          </p:nvSpPr>
          <p:spPr>
            <a:xfrm>
              <a:off x="5018828" y="8238778"/>
              <a:ext cx="282365" cy="282365"/>
            </a:xfrm>
            <a:prstGeom prst="rect">
              <a:avLst/>
            </a:prstGeom>
            <a:solidFill>
              <a:srgbClr val="FECDB9">
                <a:alpha val="100000"/>
              </a:srgbClr>
            </a:solidFill>
            <a:ln w="5420" cap="flat">
              <a:solidFill>
                <a:srgbClr val="FFFFFF">
                  <a:alpha val="100000"/>
                </a:srgbClr>
              </a:solidFill>
              <a:prstDash val="solid"/>
              <a:miter/>
            </a:ln>
          </p:spPr>
          <p:txBody>
            <a:bodyPr/>
            <a:lstStyle/>
            <a:p>
              <a:endParaRPr/>
            </a:p>
          </p:txBody>
        </p:sp>
        <p:sp>
          <p:nvSpPr>
            <p:cNvPr id="689" name="rc87"/>
            <p:cNvSpPr/>
            <p:nvPr/>
          </p:nvSpPr>
          <p:spPr>
            <a:xfrm>
              <a:off x="5301193" y="8238778"/>
              <a:ext cx="282365" cy="282365"/>
            </a:xfrm>
            <a:prstGeom prst="rect">
              <a:avLst/>
            </a:prstGeom>
            <a:solidFill>
              <a:srgbClr val="FDB195">
                <a:alpha val="100000"/>
              </a:srgbClr>
            </a:solidFill>
            <a:ln w="5420" cap="flat">
              <a:solidFill>
                <a:srgbClr val="FFFFFF">
                  <a:alpha val="100000"/>
                </a:srgbClr>
              </a:solidFill>
              <a:prstDash val="solid"/>
              <a:miter/>
            </a:ln>
          </p:spPr>
          <p:txBody>
            <a:bodyPr/>
            <a:lstStyle/>
            <a:p>
              <a:endParaRPr/>
            </a:p>
          </p:txBody>
        </p:sp>
        <p:sp>
          <p:nvSpPr>
            <p:cNvPr id="690" name="rc88"/>
            <p:cNvSpPr/>
            <p:nvPr/>
          </p:nvSpPr>
          <p:spPr>
            <a:xfrm>
              <a:off x="5583558" y="8238778"/>
              <a:ext cx="282365" cy="282365"/>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691" name="rc89"/>
            <p:cNvSpPr/>
            <p:nvPr/>
          </p:nvSpPr>
          <p:spPr>
            <a:xfrm>
              <a:off x="2477542"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92" name="rc90"/>
            <p:cNvSpPr/>
            <p:nvPr/>
          </p:nvSpPr>
          <p:spPr>
            <a:xfrm>
              <a:off x="2759907"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93" name="rc91"/>
            <p:cNvSpPr/>
            <p:nvPr/>
          </p:nvSpPr>
          <p:spPr>
            <a:xfrm>
              <a:off x="3042272" y="8521143"/>
              <a:ext cx="282365" cy="282365"/>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694" name="rc92"/>
            <p:cNvSpPr/>
            <p:nvPr/>
          </p:nvSpPr>
          <p:spPr>
            <a:xfrm>
              <a:off x="3324638"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95" name="rc93"/>
            <p:cNvSpPr/>
            <p:nvPr/>
          </p:nvSpPr>
          <p:spPr>
            <a:xfrm>
              <a:off x="3607003" y="8521143"/>
              <a:ext cx="282365" cy="282365"/>
            </a:xfrm>
            <a:prstGeom prst="rect">
              <a:avLst/>
            </a:prstGeom>
            <a:solidFill>
              <a:srgbClr val="FEE3D7">
                <a:alpha val="100000"/>
              </a:srgbClr>
            </a:solidFill>
            <a:ln w="5420" cap="flat">
              <a:solidFill>
                <a:srgbClr val="FFFFFF">
                  <a:alpha val="100000"/>
                </a:srgbClr>
              </a:solidFill>
              <a:prstDash val="solid"/>
              <a:miter/>
            </a:ln>
          </p:spPr>
          <p:txBody>
            <a:bodyPr/>
            <a:lstStyle/>
            <a:p>
              <a:endParaRPr/>
            </a:p>
          </p:txBody>
        </p:sp>
        <p:sp>
          <p:nvSpPr>
            <p:cNvPr id="696" name="rc94"/>
            <p:cNvSpPr/>
            <p:nvPr/>
          </p:nvSpPr>
          <p:spPr>
            <a:xfrm>
              <a:off x="3889368" y="8521143"/>
              <a:ext cx="282365" cy="282365"/>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97" name="rc95"/>
            <p:cNvSpPr/>
            <p:nvPr/>
          </p:nvSpPr>
          <p:spPr>
            <a:xfrm>
              <a:off x="4171733" y="8521143"/>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98" name="rc96"/>
            <p:cNvSpPr/>
            <p:nvPr/>
          </p:nvSpPr>
          <p:spPr>
            <a:xfrm>
              <a:off x="4454098" y="8521143"/>
              <a:ext cx="282365" cy="282365"/>
            </a:xfrm>
            <a:prstGeom prst="rect">
              <a:avLst/>
            </a:prstGeom>
            <a:solidFill>
              <a:srgbClr val="FEE0D3">
                <a:alpha val="100000"/>
              </a:srgbClr>
            </a:solidFill>
            <a:ln w="5420" cap="flat">
              <a:solidFill>
                <a:srgbClr val="FFFFFF">
                  <a:alpha val="100000"/>
                </a:srgbClr>
              </a:solidFill>
              <a:prstDash val="solid"/>
              <a:miter/>
            </a:ln>
          </p:spPr>
          <p:txBody>
            <a:bodyPr/>
            <a:lstStyle/>
            <a:p>
              <a:endParaRPr/>
            </a:p>
          </p:txBody>
        </p:sp>
        <p:sp>
          <p:nvSpPr>
            <p:cNvPr id="699" name="rc97"/>
            <p:cNvSpPr/>
            <p:nvPr/>
          </p:nvSpPr>
          <p:spPr>
            <a:xfrm>
              <a:off x="4736463" y="8521143"/>
              <a:ext cx="282365" cy="282365"/>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700" name="rc98"/>
            <p:cNvSpPr/>
            <p:nvPr/>
          </p:nvSpPr>
          <p:spPr>
            <a:xfrm>
              <a:off x="5018828" y="8521143"/>
              <a:ext cx="282365" cy="282365"/>
            </a:xfrm>
            <a:prstGeom prst="rect">
              <a:avLst/>
            </a:prstGeom>
            <a:solidFill>
              <a:srgbClr val="FCB99E">
                <a:alpha val="100000"/>
              </a:srgbClr>
            </a:solidFill>
            <a:ln w="5420" cap="flat">
              <a:solidFill>
                <a:srgbClr val="FFFFFF">
                  <a:alpha val="100000"/>
                </a:srgbClr>
              </a:solidFill>
              <a:prstDash val="solid"/>
              <a:miter/>
            </a:ln>
          </p:spPr>
          <p:txBody>
            <a:bodyPr/>
            <a:lstStyle/>
            <a:p>
              <a:endParaRPr/>
            </a:p>
          </p:txBody>
        </p:sp>
        <p:sp>
          <p:nvSpPr>
            <p:cNvPr id="701" name="rc99"/>
            <p:cNvSpPr/>
            <p:nvPr/>
          </p:nvSpPr>
          <p:spPr>
            <a:xfrm>
              <a:off x="5301193" y="8521143"/>
              <a:ext cx="282365" cy="282365"/>
            </a:xfrm>
            <a:prstGeom prst="rect">
              <a:avLst/>
            </a:prstGeom>
            <a:solidFill>
              <a:srgbClr val="FDAF92">
                <a:alpha val="100000"/>
              </a:srgbClr>
            </a:solidFill>
            <a:ln w="5420" cap="flat">
              <a:solidFill>
                <a:srgbClr val="FFFFFF">
                  <a:alpha val="100000"/>
                </a:srgbClr>
              </a:solidFill>
              <a:prstDash val="solid"/>
              <a:miter/>
            </a:ln>
          </p:spPr>
          <p:txBody>
            <a:bodyPr/>
            <a:lstStyle/>
            <a:p>
              <a:endParaRPr/>
            </a:p>
          </p:txBody>
        </p:sp>
        <p:sp>
          <p:nvSpPr>
            <p:cNvPr id="702" name="rc100"/>
            <p:cNvSpPr/>
            <p:nvPr/>
          </p:nvSpPr>
          <p:spPr>
            <a:xfrm>
              <a:off x="5583558" y="8521143"/>
              <a:ext cx="282365" cy="282365"/>
            </a:xfrm>
            <a:prstGeom prst="rect">
              <a:avLst/>
            </a:prstGeom>
            <a:solidFill>
              <a:srgbClr val="FCB79C">
                <a:alpha val="100000"/>
              </a:srgbClr>
            </a:solidFill>
            <a:ln w="5420" cap="flat">
              <a:solidFill>
                <a:srgbClr val="FFFFFF">
                  <a:alpha val="100000"/>
                </a:srgbClr>
              </a:solidFill>
              <a:prstDash val="solid"/>
              <a:miter/>
            </a:ln>
          </p:spPr>
          <p:txBody>
            <a:bodyPr/>
            <a:lstStyle/>
            <a:p>
              <a:endParaRPr/>
            </a:p>
          </p:txBody>
        </p:sp>
        <p:sp>
          <p:nvSpPr>
            <p:cNvPr id="703" name="rc101"/>
            <p:cNvSpPr/>
            <p:nvPr/>
          </p:nvSpPr>
          <p:spPr>
            <a:xfrm>
              <a:off x="2477542" y="8803508"/>
              <a:ext cx="282365" cy="282365"/>
            </a:xfrm>
            <a:prstGeom prst="rect">
              <a:avLst/>
            </a:prstGeom>
            <a:solidFill>
              <a:srgbClr val="FDB195">
                <a:alpha val="100000"/>
              </a:srgbClr>
            </a:solidFill>
            <a:ln w="5420" cap="flat">
              <a:solidFill>
                <a:srgbClr val="FFFFFF">
                  <a:alpha val="100000"/>
                </a:srgbClr>
              </a:solidFill>
              <a:prstDash val="solid"/>
              <a:miter/>
            </a:ln>
          </p:spPr>
          <p:txBody>
            <a:bodyPr/>
            <a:lstStyle/>
            <a:p>
              <a:endParaRPr/>
            </a:p>
          </p:txBody>
        </p:sp>
        <p:sp>
          <p:nvSpPr>
            <p:cNvPr id="704" name="rc102"/>
            <p:cNvSpPr/>
            <p:nvPr/>
          </p:nvSpPr>
          <p:spPr>
            <a:xfrm>
              <a:off x="2759907" y="8803508"/>
              <a:ext cx="282365" cy="282365"/>
            </a:xfrm>
            <a:prstGeom prst="rect">
              <a:avLst/>
            </a:prstGeom>
            <a:solidFill>
              <a:srgbClr val="FDA98B">
                <a:alpha val="100000"/>
              </a:srgbClr>
            </a:solidFill>
            <a:ln w="5420" cap="flat">
              <a:solidFill>
                <a:srgbClr val="FFFFFF">
                  <a:alpha val="100000"/>
                </a:srgbClr>
              </a:solidFill>
              <a:prstDash val="solid"/>
              <a:miter/>
            </a:ln>
          </p:spPr>
          <p:txBody>
            <a:bodyPr/>
            <a:lstStyle/>
            <a:p>
              <a:endParaRPr/>
            </a:p>
          </p:txBody>
        </p:sp>
        <p:sp>
          <p:nvSpPr>
            <p:cNvPr id="705" name="rc103"/>
            <p:cNvSpPr/>
            <p:nvPr/>
          </p:nvSpPr>
          <p:spPr>
            <a:xfrm>
              <a:off x="3042272" y="8803508"/>
              <a:ext cx="282365" cy="282365"/>
            </a:xfrm>
            <a:prstGeom prst="rect">
              <a:avLst/>
            </a:prstGeom>
            <a:solidFill>
              <a:srgbClr val="FCB99F">
                <a:alpha val="100000"/>
              </a:srgbClr>
            </a:solidFill>
            <a:ln w="5420" cap="flat">
              <a:solidFill>
                <a:srgbClr val="FFFFFF">
                  <a:alpha val="100000"/>
                </a:srgbClr>
              </a:solidFill>
              <a:prstDash val="solid"/>
              <a:miter/>
            </a:ln>
          </p:spPr>
          <p:txBody>
            <a:bodyPr/>
            <a:lstStyle/>
            <a:p>
              <a:endParaRPr/>
            </a:p>
          </p:txBody>
        </p:sp>
        <p:sp>
          <p:nvSpPr>
            <p:cNvPr id="706" name="rc104"/>
            <p:cNvSpPr/>
            <p:nvPr/>
          </p:nvSpPr>
          <p:spPr>
            <a:xfrm>
              <a:off x="3324638" y="8803508"/>
              <a:ext cx="282365" cy="282365"/>
            </a:xfrm>
            <a:prstGeom prst="rect">
              <a:avLst/>
            </a:prstGeom>
            <a:solidFill>
              <a:srgbClr val="FDC5AE">
                <a:alpha val="100000"/>
              </a:srgbClr>
            </a:solidFill>
            <a:ln w="5420" cap="flat">
              <a:solidFill>
                <a:srgbClr val="FFFFFF">
                  <a:alpha val="100000"/>
                </a:srgbClr>
              </a:solidFill>
              <a:prstDash val="solid"/>
              <a:miter/>
            </a:ln>
          </p:spPr>
          <p:txBody>
            <a:bodyPr/>
            <a:lstStyle/>
            <a:p>
              <a:endParaRPr/>
            </a:p>
          </p:txBody>
        </p:sp>
        <p:sp>
          <p:nvSpPr>
            <p:cNvPr id="707" name="rc105"/>
            <p:cNvSpPr/>
            <p:nvPr/>
          </p:nvSpPr>
          <p:spPr>
            <a:xfrm>
              <a:off x="3607003" y="8803508"/>
              <a:ext cx="282365" cy="282365"/>
            </a:xfrm>
            <a:prstGeom prst="rect">
              <a:avLst/>
            </a:prstGeom>
            <a:solidFill>
              <a:srgbClr val="FCB79D">
                <a:alpha val="100000"/>
              </a:srgbClr>
            </a:solidFill>
            <a:ln w="5420" cap="flat">
              <a:solidFill>
                <a:srgbClr val="FFFFFF">
                  <a:alpha val="100000"/>
                </a:srgbClr>
              </a:solidFill>
              <a:prstDash val="solid"/>
              <a:miter/>
            </a:ln>
          </p:spPr>
          <p:txBody>
            <a:bodyPr/>
            <a:lstStyle/>
            <a:p>
              <a:endParaRPr/>
            </a:p>
          </p:txBody>
        </p:sp>
        <p:sp>
          <p:nvSpPr>
            <p:cNvPr id="708" name="rc106"/>
            <p:cNvSpPr/>
            <p:nvPr/>
          </p:nvSpPr>
          <p:spPr>
            <a:xfrm>
              <a:off x="3889368" y="8803508"/>
              <a:ext cx="282365" cy="282365"/>
            </a:xfrm>
            <a:prstGeom prst="rect">
              <a:avLst/>
            </a:prstGeom>
            <a:solidFill>
              <a:srgbClr val="FCB499">
                <a:alpha val="100000"/>
              </a:srgbClr>
            </a:solidFill>
            <a:ln w="5420" cap="flat">
              <a:solidFill>
                <a:srgbClr val="FFFFFF">
                  <a:alpha val="100000"/>
                </a:srgbClr>
              </a:solidFill>
              <a:prstDash val="solid"/>
              <a:miter/>
            </a:ln>
          </p:spPr>
          <p:txBody>
            <a:bodyPr/>
            <a:lstStyle/>
            <a:p>
              <a:endParaRPr/>
            </a:p>
          </p:txBody>
        </p:sp>
        <p:sp>
          <p:nvSpPr>
            <p:cNvPr id="709" name="rc107"/>
            <p:cNvSpPr/>
            <p:nvPr/>
          </p:nvSpPr>
          <p:spPr>
            <a:xfrm>
              <a:off x="4171733" y="8803508"/>
              <a:ext cx="282365" cy="282365"/>
            </a:xfrm>
            <a:prstGeom prst="rect">
              <a:avLst/>
            </a:prstGeom>
            <a:solidFill>
              <a:srgbClr val="FDA98C">
                <a:alpha val="100000"/>
              </a:srgbClr>
            </a:solidFill>
            <a:ln w="5420" cap="flat">
              <a:solidFill>
                <a:srgbClr val="FFFFFF">
                  <a:alpha val="100000"/>
                </a:srgbClr>
              </a:solidFill>
              <a:prstDash val="solid"/>
              <a:miter/>
            </a:ln>
          </p:spPr>
          <p:txBody>
            <a:bodyPr/>
            <a:lstStyle/>
            <a:p>
              <a:endParaRPr/>
            </a:p>
          </p:txBody>
        </p:sp>
        <p:sp>
          <p:nvSpPr>
            <p:cNvPr id="710" name="rc108"/>
            <p:cNvSpPr/>
            <p:nvPr/>
          </p:nvSpPr>
          <p:spPr>
            <a:xfrm>
              <a:off x="4454098" y="8803508"/>
              <a:ext cx="282365" cy="282365"/>
            </a:xfrm>
            <a:prstGeom prst="rect">
              <a:avLst/>
            </a:prstGeom>
            <a:solidFill>
              <a:srgbClr val="FC7E5D">
                <a:alpha val="100000"/>
              </a:srgbClr>
            </a:solidFill>
            <a:ln w="5420" cap="flat">
              <a:solidFill>
                <a:srgbClr val="FFFFFF">
                  <a:alpha val="100000"/>
                </a:srgbClr>
              </a:solidFill>
              <a:prstDash val="solid"/>
              <a:miter/>
            </a:ln>
          </p:spPr>
          <p:txBody>
            <a:bodyPr/>
            <a:lstStyle/>
            <a:p>
              <a:endParaRPr/>
            </a:p>
          </p:txBody>
        </p:sp>
        <p:sp>
          <p:nvSpPr>
            <p:cNvPr id="711" name="rc109"/>
            <p:cNvSpPr/>
            <p:nvPr/>
          </p:nvSpPr>
          <p:spPr>
            <a:xfrm>
              <a:off x="4736463" y="8803508"/>
              <a:ext cx="282365" cy="282365"/>
            </a:xfrm>
            <a:prstGeom prst="rect">
              <a:avLst/>
            </a:prstGeom>
            <a:solidFill>
              <a:srgbClr val="FA6647">
                <a:alpha val="100000"/>
              </a:srgbClr>
            </a:solidFill>
            <a:ln w="5420" cap="flat">
              <a:solidFill>
                <a:srgbClr val="FFFFFF">
                  <a:alpha val="100000"/>
                </a:srgbClr>
              </a:solidFill>
              <a:prstDash val="solid"/>
              <a:miter/>
            </a:ln>
          </p:spPr>
          <p:txBody>
            <a:bodyPr/>
            <a:lstStyle/>
            <a:p>
              <a:endParaRPr/>
            </a:p>
          </p:txBody>
        </p:sp>
        <p:sp>
          <p:nvSpPr>
            <p:cNvPr id="712" name="rc110"/>
            <p:cNvSpPr/>
            <p:nvPr/>
          </p:nvSpPr>
          <p:spPr>
            <a:xfrm>
              <a:off x="5018828" y="8803508"/>
              <a:ext cx="282365" cy="282365"/>
            </a:xfrm>
            <a:prstGeom prst="rect">
              <a:avLst/>
            </a:prstGeom>
            <a:solidFill>
              <a:srgbClr val="BE1219">
                <a:alpha val="100000"/>
              </a:srgbClr>
            </a:solidFill>
            <a:ln w="5420" cap="flat">
              <a:solidFill>
                <a:srgbClr val="FFFFFF">
                  <a:alpha val="100000"/>
                </a:srgbClr>
              </a:solidFill>
              <a:prstDash val="solid"/>
              <a:miter/>
            </a:ln>
          </p:spPr>
          <p:txBody>
            <a:bodyPr/>
            <a:lstStyle/>
            <a:p>
              <a:endParaRPr/>
            </a:p>
          </p:txBody>
        </p:sp>
        <p:sp>
          <p:nvSpPr>
            <p:cNvPr id="713" name="rc111"/>
            <p:cNvSpPr/>
            <p:nvPr/>
          </p:nvSpPr>
          <p:spPr>
            <a:xfrm>
              <a:off x="5301193" y="8803508"/>
              <a:ext cx="282365" cy="282365"/>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714" name="rc112"/>
            <p:cNvSpPr/>
            <p:nvPr/>
          </p:nvSpPr>
          <p:spPr>
            <a:xfrm>
              <a:off x="5583558" y="8803508"/>
              <a:ext cx="282365" cy="282365"/>
            </a:xfrm>
            <a:prstGeom prst="rect">
              <a:avLst/>
            </a:prstGeom>
            <a:solidFill>
              <a:srgbClr val="CB181D">
                <a:alpha val="100000"/>
              </a:srgbClr>
            </a:solidFill>
            <a:ln w="5420" cap="flat">
              <a:solidFill>
                <a:srgbClr val="FFFFFF">
                  <a:alpha val="100000"/>
                </a:srgbClr>
              </a:solidFill>
              <a:prstDash val="solid"/>
              <a:miter/>
            </a:ln>
          </p:spPr>
          <p:txBody>
            <a:bodyPr/>
            <a:lstStyle/>
            <a:p>
              <a:endParaRPr/>
            </a:p>
          </p:txBody>
        </p:sp>
        <p:sp>
          <p:nvSpPr>
            <p:cNvPr id="715" name="tx113"/>
            <p:cNvSpPr/>
            <p:nvPr/>
          </p:nvSpPr>
          <p:spPr>
            <a:xfrm>
              <a:off x="1830637" y="8886350"/>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16" name="tx114"/>
            <p:cNvSpPr/>
            <p:nvPr/>
          </p:nvSpPr>
          <p:spPr>
            <a:xfrm>
              <a:off x="1365028" y="8605920"/>
              <a:ext cx="92295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TAMIL NADU</a:t>
              </a:r>
            </a:p>
          </p:txBody>
        </p:sp>
        <p:sp>
          <p:nvSpPr>
            <p:cNvPr id="717" name="tx115"/>
            <p:cNvSpPr/>
            <p:nvPr/>
          </p:nvSpPr>
          <p:spPr>
            <a:xfrm>
              <a:off x="1187104" y="8321694"/>
              <a:ext cx="1100881"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WEST BENGAL</a:t>
              </a:r>
            </a:p>
          </p:txBody>
        </p:sp>
        <p:sp>
          <p:nvSpPr>
            <p:cNvPr id="718" name="tx116"/>
            <p:cNvSpPr/>
            <p:nvPr/>
          </p:nvSpPr>
          <p:spPr>
            <a:xfrm>
              <a:off x="1822228" y="8043050"/>
              <a:ext cx="465757"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BIHAR</a:t>
              </a:r>
            </a:p>
          </p:txBody>
        </p:sp>
        <p:sp>
          <p:nvSpPr>
            <p:cNvPr id="719" name="tx117"/>
            <p:cNvSpPr/>
            <p:nvPr/>
          </p:nvSpPr>
          <p:spPr>
            <a:xfrm>
              <a:off x="1364879" y="7760685"/>
              <a:ext cx="923106"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KARNATAKA</a:t>
              </a:r>
            </a:p>
          </p:txBody>
        </p:sp>
        <p:sp>
          <p:nvSpPr>
            <p:cNvPr id="720" name="tx118"/>
            <p:cNvSpPr/>
            <p:nvPr/>
          </p:nvSpPr>
          <p:spPr>
            <a:xfrm>
              <a:off x="856854" y="7474599"/>
              <a:ext cx="1431131"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MADHYA PRADESH</a:t>
              </a:r>
            </a:p>
          </p:txBody>
        </p:sp>
        <p:sp>
          <p:nvSpPr>
            <p:cNvPr id="721" name="tx119"/>
            <p:cNvSpPr/>
            <p:nvPr/>
          </p:nvSpPr>
          <p:spPr>
            <a:xfrm>
              <a:off x="1119462" y="7192234"/>
              <a:ext cx="1168524"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MAHARASHTRA</a:t>
              </a:r>
            </a:p>
          </p:txBody>
        </p:sp>
        <p:sp>
          <p:nvSpPr>
            <p:cNvPr id="722" name="tx120"/>
            <p:cNvSpPr/>
            <p:nvPr/>
          </p:nvSpPr>
          <p:spPr>
            <a:xfrm>
              <a:off x="1381920" y="6909869"/>
              <a:ext cx="906065"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RAJASTHAN</a:t>
              </a:r>
            </a:p>
          </p:txBody>
        </p:sp>
        <p:sp>
          <p:nvSpPr>
            <p:cNvPr id="723" name="tx121"/>
            <p:cNvSpPr/>
            <p:nvPr/>
          </p:nvSpPr>
          <p:spPr>
            <a:xfrm>
              <a:off x="1000920" y="6627504"/>
              <a:ext cx="1287065"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UTTAR PRADESH</a:t>
              </a:r>
            </a:p>
          </p:txBody>
        </p:sp>
        <p:sp>
          <p:nvSpPr>
            <p:cNvPr id="724" name="tx122"/>
            <p:cNvSpPr/>
            <p:nvPr/>
          </p:nvSpPr>
          <p:spPr>
            <a:xfrm rot="-2700000">
              <a:off x="217909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25" name="tx123"/>
            <p:cNvSpPr/>
            <p:nvPr/>
          </p:nvSpPr>
          <p:spPr>
            <a:xfrm rot="-2700000">
              <a:off x="246145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26" name="tx124"/>
            <p:cNvSpPr/>
            <p:nvPr/>
          </p:nvSpPr>
          <p:spPr>
            <a:xfrm rot="-2700000">
              <a:off x="274382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27" name="tx125"/>
            <p:cNvSpPr/>
            <p:nvPr/>
          </p:nvSpPr>
          <p:spPr>
            <a:xfrm rot="-2700000">
              <a:off x="302618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28" name="tx126"/>
            <p:cNvSpPr/>
            <p:nvPr/>
          </p:nvSpPr>
          <p:spPr>
            <a:xfrm rot="-2700000">
              <a:off x="330855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29" name="tx127"/>
            <p:cNvSpPr/>
            <p:nvPr/>
          </p:nvSpPr>
          <p:spPr>
            <a:xfrm rot="-2700000">
              <a:off x="359091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30" name="tx128"/>
            <p:cNvSpPr/>
            <p:nvPr/>
          </p:nvSpPr>
          <p:spPr>
            <a:xfrm rot="-2700000">
              <a:off x="387328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31" name="tx129"/>
            <p:cNvSpPr/>
            <p:nvPr/>
          </p:nvSpPr>
          <p:spPr>
            <a:xfrm rot="-2700000">
              <a:off x="4155645"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32" name="tx130"/>
            <p:cNvSpPr/>
            <p:nvPr/>
          </p:nvSpPr>
          <p:spPr>
            <a:xfrm rot="-2700000">
              <a:off x="443801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33" name="tx131"/>
            <p:cNvSpPr/>
            <p:nvPr/>
          </p:nvSpPr>
          <p:spPr>
            <a:xfrm rot="-2700000">
              <a:off x="4720349" y="942985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34" name="tx132"/>
            <p:cNvSpPr/>
            <p:nvPr/>
          </p:nvSpPr>
          <p:spPr>
            <a:xfrm rot="-2700000">
              <a:off x="5002740"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35" name="tx133"/>
            <p:cNvSpPr/>
            <p:nvPr/>
          </p:nvSpPr>
          <p:spPr>
            <a:xfrm rot="-2700000">
              <a:off x="5285106" y="942992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36" name="pic134"/>
            <p:cNvPicPr/>
            <p:nvPr/>
          </p:nvPicPr>
          <p:blipFill>
            <a:blip r:embed="rId2" cstate="print"/>
            <a:stretch>
              <a:fillRect/>
            </a:stretch>
          </p:blipFill>
          <p:spPr>
            <a:xfrm>
              <a:off x="3091733" y="9925424"/>
              <a:ext cx="2160000" cy="144000"/>
            </a:xfrm>
            <a:prstGeom prst="rect">
              <a:avLst/>
            </a:prstGeom>
          </p:spPr>
        </p:pic>
        <p:sp>
          <p:nvSpPr>
            <p:cNvPr id="737" name="pl135"/>
            <p:cNvSpPr/>
            <p:nvPr/>
          </p:nvSpPr>
          <p:spPr>
            <a:xfrm>
              <a:off x="375847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8" name="pl136"/>
            <p:cNvSpPr/>
            <p:nvPr/>
          </p:nvSpPr>
          <p:spPr>
            <a:xfrm>
              <a:off x="4444952"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39" name="pl137"/>
            <p:cNvSpPr/>
            <p:nvPr/>
          </p:nvSpPr>
          <p:spPr>
            <a:xfrm>
              <a:off x="5131431" y="1002553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0" name="pl138"/>
            <p:cNvSpPr/>
            <p:nvPr/>
          </p:nvSpPr>
          <p:spPr>
            <a:xfrm>
              <a:off x="375847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1" name="pl139"/>
            <p:cNvSpPr/>
            <p:nvPr/>
          </p:nvSpPr>
          <p:spPr>
            <a:xfrm>
              <a:off x="4444952"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2" name="pl140"/>
            <p:cNvSpPr/>
            <p:nvPr/>
          </p:nvSpPr>
          <p:spPr>
            <a:xfrm>
              <a:off x="5131431" y="992542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3" name="tx141"/>
            <p:cNvSpPr/>
            <p:nvPr/>
          </p:nvSpPr>
          <p:spPr>
            <a:xfrm>
              <a:off x="3652525" y="1013709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500</a:t>
              </a:r>
            </a:p>
          </p:txBody>
        </p:sp>
        <p:sp>
          <p:nvSpPr>
            <p:cNvPr id="744" name="tx142"/>
            <p:cNvSpPr/>
            <p:nvPr/>
          </p:nvSpPr>
          <p:spPr>
            <a:xfrm>
              <a:off x="4303689"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1000</a:t>
              </a:r>
            </a:p>
          </p:txBody>
        </p:sp>
        <p:sp>
          <p:nvSpPr>
            <p:cNvPr id="745" name="tx143"/>
            <p:cNvSpPr/>
            <p:nvPr/>
          </p:nvSpPr>
          <p:spPr>
            <a:xfrm>
              <a:off x="4990169" y="10137091"/>
              <a:ext cx="282525"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1500</a:t>
              </a:r>
            </a:p>
          </p:txBody>
        </p:sp>
        <p:sp>
          <p:nvSpPr>
            <p:cNvPr id="746" name="tx144"/>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47" name="Content Placeholder 746"/>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48" name="Content Placeholder 747"/>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49" name="Content Placeholder 74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case-based surveillance data.  Age distribution curve was built using case-based surveillance data. Coverage data from WHO/UNICEF Estimates of National Immunization Coverage (WUENIC)</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(WPR), 2021-2026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6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435797"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435797"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435797"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435797"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435797"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435797"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435797"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435797"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435797"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577040" y="9061981"/>
              <a:ext cx="188324" cy="1927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812445" y="9092055"/>
              <a:ext cx="188324" cy="123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047850" y="9051956"/>
              <a:ext cx="188324" cy="138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283255" y="9058125"/>
              <a:ext cx="188324" cy="1927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518660" y="9055811"/>
              <a:ext cx="188324" cy="169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754065" y="9078946"/>
              <a:ext cx="188324" cy="1619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989470" y="9095140"/>
              <a:ext cx="188324" cy="107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224875" y="9086657"/>
              <a:ext cx="188324" cy="138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460280" y="9073548"/>
              <a:ext cx="188324" cy="215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695685" y="9065065"/>
              <a:ext cx="188324" cy="285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931090" y="9055040"/>
              <a:ext cx="188324" cy="1156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166495" y="9054269"/>
              <a:ext cx="188324" cy="393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577040" y="9081259"/>
              <a:ext cx="188324" cy="7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577040" y="9082030"/>
              <a:ext cx="188324" cy="771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1812445" y="9104394"/>
              <a:ext cx="188324" cy="84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047850" y="9065836"/>
              <a:ext cx="188324" cy="1388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283255" y="9077404"/>
              <a:ext cx="188324" cy="1542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2518660" y="9072777"/>
              <a:ext cx="188324" cy="100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2754065" y="9095140"/>
              <a:ext cx="188324" cy="61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2989470" y="9105936"/>
              <a:ext cx="188324" cy="385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224875" y="9100538"/>
              <a:ext cx="188324" cy="46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3460280" y="9095140"/>
              <a:ext cx="188324" cy="23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3695685" y="9093598"/>
              <a:ext cx="188324" cy="84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3931090" y="9066608"/>
              <a:ext cx="188324" cy="100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166495" y="9093598"/>
              <a:ext cx="188324" cy="771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1577040" y="9089742"/>
              <a:ext cx="188324" cy="478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1812445" y="9112876"/>
              <a:ext cx="188324" cy="2699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047850" y="9079717"/>
              <a:ext cx="188324" cy="701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283255" y="9092827"/>
              <a:ext cx="188324" cy="6631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2518660" y="9082802"/>
              <a:ext cx="188324" cy="701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2754065" y="9101309"/>
              <a:ext cx="188324" cy="547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2989470" y="9109792"/>
              <a:ext cx="188324" cy="462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3224875" y="9105165"/>
              <a:ext cx="188324" cy="478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3460280" y="9097453"/>
              <a:ext cx="188324" cy="593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3695685" y="9102080"/>
              <a:ext cx="188324" cy="478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3931090" y="9076632"/>
              <a:ext cx="188324" cy="694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4166495" y="9101309"/>
              <a:ext cx="188324" cy="478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1577040" y="9137553"/>
              <a:ext cx="188324" cy="269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1812445" y="9139867"/>
              <a:ext cx="188324" cy="2467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2047850" y="9149891"/>
              <a:ext cx="188324" cy="146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2283255" y="9159145"/>
              <a:ext cx="188324" cy="539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2518660" y="9152976"/>
              <a:ext cx="188324" cy="115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2754065" y="9156061"/>
              <a:ext cx="188324" cy="848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2989470" y="9156061"/>
              <a:ext cx="188324" cy="848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3224875" y="9152976"/>
              <a:ext cx="188324" cy="115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3460280" y="9156832"/>
              <a:ext cx="188324" cy="771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3695685" y="9149891"/>
              <a:ext cx="188324" cy="146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3931090" y="9146036"/>
              <a:ext cx="188324" cy="1850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4166495" y="9149120"/>
              <a:ext cx="188324" cy="1542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4" name="pg63"/>
            <p:cNvSpPr/>
            <p:nvPr/>
          </p:nvSpPr>
          <p:spPr>
            <a:xfrm>
              <a:off x="2165007"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65" name="tx64"/>
            <p:cNvSpPr/>
            <p:nvPr/>
          </p:nvSpPr>
          <p:spPr>
            <a:xfrm>
              <a:off x="2321110"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1,486 cases</a:t>
              </a:r>
            </a:p>
          </p:txBody>
        </p:sp>
        <p:sp>
          <p:nvSpPr>
            <p:cNvPr id="66" name="pl65"/>
            <p:cNvSpPr/>
            <p:nvPr/>
          </p:nvSpPr>
          <p:spPr>
            <a:xfrm>
              <a:off x="4354819"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67" name="pl66"/>
            <p:cNvSpPr/>
            <p:nvPr/>
          </p:nvSpPr>
          <p:spPr>
            <a:xfrm>
              <a:off x="4354819"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68" name="pl67"/>
            <p:cNvSpPr/>
            <p:nvPr/>
          </p:nvSpPr>
          <p:spPr>
            <a:xfrm>
              <a:off x="4354819"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69" name="pl68"/>
            <p:cNvSpPr/>
            <p:nvPr/>
          </p:nvSpPr>
          <p:spPr>
            <a:xfrm>
              <a:off x="4354819"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70" name="pl69"/>
            <p:cNvSpPr/>
            <p:nvPr/>
          </p:nvSpPr>
          <p:spPr>
            <a:xfrm>
              <a:off x="4354819"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71" name="pl70"/>
            <p:cNvSpPr/>
            <p:nvPr/>
          </p:nvSpPr>
          <p:spPr>
            <a:xfrm>
              <a:off x="4354819"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72" name="pl71"/>
            <p:cNvSpPr/>
            <p:nvPr/>
          </p:nvSpPr>
          <p:spPr>
            <a:xfrm>
              <a:off x="4354819"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73" name="pl72"/>
            <p:cNvSpPr/>
            <p:nvPr/>
          </p:nvSpPr>
          <p:spPr>
            <a:xfrm>
              <a:off x="4354819"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74" name="pl73"/>
            <p:cNvSpPr/>
            <p:nvPr/>
          </p:nvSpPr>
          <p:spPr>
            <a:xfrm>
              <a:off x="4354819"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75" name="rc74"/>
            <p:cNvSpPr/>
            <p:nvPr/>
          </p:nvSpPr>
          <p:spPr>
            <a:xfrm>
              <a:off x="4496062" y="8853000"/>
              <a:ext cx="188324" cy="27298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4731467" y="8953249"/>
              <a:ext cx="188324" cy="1719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4966872" y="8894642"/>
              <a:ext cx="188324" cy="1912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5202277" y="8860711"/>
              <a:ext cx="188324" cy="2336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5437682" y="8879219"/>
              <a:ext cx="188324" cy="1696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5673087" y="8965587"/>
              <a:ext cx="188324" cy="871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5908492" y="8586182"/>
              <a:ext cx="188324" cy="4688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6143897" y="8697228"/>
              <a:ext cx="188324" cy="3516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6379302" y="8501356"/>
              <a:ext cx="188324" cy="54443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6614707" y="8599292"/>
              <a:ext cx="188324" cy="44649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6850112" y="8522177"/>
              <a:ext cx="188324" cy="5382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7085517" y="8454316"/>
              <a:ext cx="188324" cy="6585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4496062" y="9125986"/>
              <a:ext cx="188324" cy="92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4731467" y="9125215"/>
              <a:ext cx="188324" cy="53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4966872" y="9085886"/>
              <a:ext cx="188324" cy="84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5202277" y="9094369"/>
              <a:ext cx="188324" cy="69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5437682" y="9048871"/>
              <a:ext cx="188324" cy="1310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5673087" y="9052727"/>
              <a:ext cx="188324" cy="100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5908492" y="9055040"/>
              <a:ext cx="188324" cy="84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6143897" y="9048871"/>
              <a:ext cx="188324" cy="208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6379302" y="9045787"/>
              <a:ext cx="188324" cy="1465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6614707" y="9045787"/>
              <a:ext cx="188324" cy="2544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6850112" y="9060438"/>
              <a:ext cx="188324" cy="208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7085517" y="9112876"/>
              <a:ext cx="188324" cy="177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4496062" y="9135240"/>
              <a:ext cx="188324" cy="223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4731467" y="9130613"/>
              <a:ext cx="188324" cy="239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4966872" y="9094369"/>
              <a:ext cx="188324" cy="33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5202277" y="9101309"/>
              <a:ext cx="188324" cy="293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5437682" y="9061981"/>
              <a:ext cx="188324" cy="624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5673087" y="9062752"/>
              <a:ext cx="188324" cy="493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5908492" y="9063523"/>
              <a:ext cx="188324" cy="454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6143897" y="9069692"/>
              <a:ext cx="188324" cy="4858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6379302" y="9060438"/>
              <a:ext cx="188324" cy="493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6614707" y="9071234"/>
              <a:ext cx="188324" cy="478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6850112" y="9081259"/>
              <a:ext cx="188324" cy="4395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7085517" y="9130613"/>
              <a:ext cx="188324" cy="385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4496062" y="9157603"/>
              <a:ext cx="188324" cy="694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4731467" y="9154518"/>
              <a:ext cx="188324" cy="100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4966872" y="9127528"/>
              <a:ext cx="188324" cy="3701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5202277" y="9130613"/>
              <a:ext cx="188324" cy="339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5437682" y="9124444"/>
              <a:ext cx="188324" cy="400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5673087" y="9112105"/>
              <a:ext cx="188324" cy="524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5908492" y="9109021"/>
              <a:ext cx="188324" cy="5552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6143897" y="9118274"/>
              <a:ext cx="188324" cy="4626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6379302" y="9109792"/>
              <a:ext cx="188324" cy="547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6614707" y="9119046"/>
              <a:ext cx="188324" cy="4549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6850112" y="9125215"/>
              <a:ext cx="188324" cy="393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7085517" y="9134469"/>
              <a:ext cx="188324" cy="3007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23" name="pg122"/>
            <p:cNvSpPr/>
            <p:nvPr/>
          </p:nvSpPr>
          <p:spPr>
            <a:xfrm>
              <a:off x="5084029"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24" name="tx123"/>
            <p:cNvSpPr/>
            <p:nvPr/>
          </p:nvSpPr>
          <p:spPr>
            <a:xfrm>
              <a:off x="5240133"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6,753 cases</a:t>
              </a:r>
            </a:p>
          </p:txBody>
        </p:sp>
        <p:sp>
          <p:nvSpPr>
            <p:cNvPr id="125" name="pl124"/>
            <p:cNvSpPr/>
            <p:nvPr/>
          </p:nvSpPr>
          <p:spPr>
            <a:xfrm>
              <a:off x="7273841"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6" name="pl125"/>
            <p:cNvSpPr/>
            <p:nvPr/>
          </p:nvSpPr>
          <p:spPr>
            <a:xfrm>
              <a:off x="7273841"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7" name="pl126"/>
            <p:cNvSpPr/>
            <p:nvPr/>
          </p:nvSpPr>
          <p:spPr>
            <a:xfrm>
              <a:off x="7273841"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8" name="pl127"/>
            <p:cNvSpPr/>
            <p:nvPr/>
          </p:nvSpPr>
          <p:spPr>
            <a:xfrm>
              <a:off x="7273841"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29" name="pl128"/>
            <p:cNvSpPr/>
            <p:nvPr/>
          </p:nvSpPr>
          <p:spPr>
            <a:xfrm>
              <a:off x="7273841"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0" name="pl129"/>
            <p:cNvSpPr/>
            <p:nvPr/>
          </p:nvSpPr>
          <p:spPr>
            <a:xfrm>
              <a:off x="7273841"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1" name="pl130"/>
            <p:cNvSpPr/>
            <p:nvPr/>
          </p:nvSpPr>
          <p:spPr>
            <a:xfrm>
              <a:off x="7273841"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2" name="pl131"/>
            <p:cNvSpPr/>
            <p:nvPr/>
          </p:nvSpPr>
          <p:spPr>
            <a:xfrm>
              <a:off x="7273841"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3" name="pl132"/>
            <p:cNvSpPr/>
            <p:nvPr/>
          </p:nvSpPr>
          <p:spPr>
            <a:xfrm>
              <a:off x="7273841"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34" name="rc133"/>
            <p:cNvSpPr/>
            <p:nvPr/>
          </p:nvSpPr>
          <p:spPr>
            <a:xfrm>
              <a:off x="7415084" y="7187320"/>
              <a:ext cx="188324" cy="19024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7650489" y="7044658"/>
              <a:ext cx="188324" cy="19695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7885894" y="6519506"/>
              <a:ext cx="188324" cy="24723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8121299" y="7555158"/>
              <a:ext cx="188324" cy="13834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8356704" y="7511202"/>
              <a:ext cx="188324" cy="13803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8592109" y="7830457"/>
              <a:ext cx="188324" cy="10757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8827514" y="7693193"/>
              <a:ext cx="188324" cy="11574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9062920" y="7227420"/>
              <a:ext cx="188324" cy="155386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9298325" y="7696278"/>
              <a:ext cx="188324" cy="8698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9533730" y="8133519"/>
              <a:ext cx="188324" cy="3300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9769135" y="7538964"/>
              <a:ext cx="188324" cy="91997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0004540" y="8279266"/>
              <a:ext cx="188324" cy="3146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8356704" y="8891557"/>
              <a:ext cx="188324" cy="7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9062920" y="8781283"/>
              <a:ext cx="188324" cy="7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7415084" y="9089742"/>
              <a:ext cx="188324" cy="92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7650489" y="9014169"/>
              <a:ext cx="188324" cy="308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7885894" y="8991806"/>
              <a:ext cx="188324" cy="4009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8121299" y="8938597"/>
              <a:ext cx="188324" cy="724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8356704" y="8892328"/>
              <a:ext cx="188324" cy="6169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8592109" y="8906209"/>
              <a:ext cx="188324" cy="724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8827514" y="8850686"/>
              <a:ext cx="188324" cy="10718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9062920" y="8782054"/>
              <a:ext cx="188324" cy="1287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9298325" y="8566133"/>
              <a:ext cx="188324" cy="2413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9533730" y="8463570"/>
              <a:ext cx="188324" cy="2367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9769135" y="8458943"/>
              <a:ext cx="188324" cy="28455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10004540" y="8593894"/>
              <a:ext cx="188324" cy="2583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7415084" y="9098996"/>
              <a:ext cx="188324" cy="146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7650489" y="9045015"/>
              <a:ext cx="188324" cy="454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7885894" y="9031906"/>
              <a:ext cx="188324" cy="609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8121299" y="9011085"/>
              <a:ext cx="188324" cy="6631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8356704" y="8954020"/>
              <a:ext cx="188324" cy="609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8592109" y="8978697"/>
              <a:ext cx="188324" cy="717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8827514" y="8957876"/>
              <a:ext cx="188324" cy="5706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9062920" y="8910836"/>
              <a:ext cx="188324" cy="624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9298325" y="8807502"/>
              <a:ext cx="188324" cy="5398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9533730" y="8700312"/>
              <a:ext cx="188324" cy="5706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9769135" y="8743497"/>
              <a:ext cx="188324" cy="4704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0004540" y="8852228"/>
              <a:ext cx="188324" cy="640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7415084" y="9113648"/>
              <a:ext cx="188324" cy="5089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7650489" y="9090513"/>
              <a:ext cx="188324" cy="7403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7885894" y="9092827"/>
              <a:ext cx="188324" cy="7171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8121299" y="9077404"/>
              <a:ext cx="188324" cy="8713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8356704" y="9014941"/>
              <a:ext cx="188324" cy="1496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8592109" y="9050413"/>
              <a:ext cx="188324" cy="11412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8827514" y="9014941"/>
              <a:ext cx="188324" cy="1496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9062920" y="8973299"/>
              <a:ext cx="188324" cy="19124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9298325" y="8861482"/>
              <a:ext cx="188324" cy="30306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9533730" y="8757377"/>
              <a:ext cx="188324" cy="40716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9769135" y="8790537"/>
              <a:ext cx="188324" cy="37400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10004540" y="8916234"/>
              <a:ext cx="188324" cy="24830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84" name="pg183"/>
            <p:cNvSpPr/>
            <p:nvPr/>
          </p:nvSpPr>
          <p:spPr>
            <a:xfrm>
              <a:off x="7972880"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185" name="tx184"/>
            <p:cNvSpPr/>
            <p:nvPr/>
          </p:nvSpPr>
          <p:spPr>
            <a:xfrm>
              <a:off x="8128983"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25,621 cases</a:t>
              </a:r>
            </a:p>
          </p:txBody>
        </p:sp>
        <p:sp>
          <p:nvSpPr>
            <p:cNvPr id="186" name="pl185"/>
            <p:cNvSpPr/>
            <p:nvPr/>
          </p:nvSpPr>
          <p:spPr>
            <a:xfrm>
              <a:off x="10192864"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87" name="pl186"/>
            <p:cNvSpPr/>
            <p:nvPr/>
          </p:nvSpPr>
          <p:spPr>
            <a:xfrm>
              <a:off x="10192864"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88" name="pl187"/>
            <p:cNvSpPr/>
            <p:nvPr/>
          </p:nvSpPr>
          <p:spPr>
            <a:xfrm>
              <a:off x="10192864"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89" name="pl188"/>
            <p:cNvSpPr/>
            <p:nvPr/>
          </p:nvSpPr>
          <p:spPr>
            <a:xfrm>
              <a:off x="10192864"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190" name="pl189"/>
            <p:cNvSpPr/>
            <p:nvPr/>
          </p:nvSpPr>
          <p:spPr>
            <a:xfrm>
              <a:off x="10192864"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91" name="pl190"/>
            <p:cNvSpPr/>
            <p:nvPr/>
          </p:nvSpPr>
          <p:spPr>
            <a:xfrm>
              <a:off x="10192864"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92" name="pl191"/>
            <p:cNvSpPr/>
            <p:nvPr/>
          </p:nvSpPr>
          <p:spPr>
            <a:xfrm>
              <a:off x="10192864"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93" name="pl192"/>
            <p:cNvSpPr/>
            <p:nvPr/>
          </p:nvSpPr>
          <p:spPr>
            <a:xfrm>
              <a:off x="10192864"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94" name="pl193"/>
            <p:cNvSpPr/>
            <p:nvPr/>
          </p:nvSpPr>
          <p:spPr>
            <a:xfrm>
              <a:off x="10192864"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195" name="rc194"/>
            <p:cNvSpPr/>
            <p:nvPr/>
          </p:nvSpPr>
          <p:spPr>
            <a:xfrm>
              <a:off x="10334107" y="7512745"/>
              <a:ext cx="188324" cy="8706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10569512" y="7783417"/>
              <a:ext cx="188324" cy="5706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10804917" y="7678541"/>
              <a:ext cx="188324" cy="5336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11040322" y="7871328"/>
              <a:ext cx="188324" cy="39097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11275727" y="7883667"/>
              <a:ext cx="188324" cy="5243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11511132" y="8230683"/>
              <a:ext cx="188324" cy="4395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11746537" y="8452003"/>
              <a:ext cx="188324" cy="14883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11981942" y="8119638"/>
              <a:ext cx="188324" cy="4588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12217347" y="8115782"/>
              <a:ext cx="188324" cy="4657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12452752" y="7844338"/>
              <a:ext cx="188324" cy="58067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12688157" y="7764139"/>
              <a:ext cx="188324" cy="36706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12923562" y="7910657"/>
              <a:ext cx="188324" cy="1943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10334107" y="8383371"/>
              <a:ext cx="188324" cy="7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10334107" y="8384142"/>
              <a:ext cx="188324" cy="52206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10569512" y="8354067"/>
              <a:ext cx="188324" cy="4757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10804917" y="8212176"/>
              <a:ext cx="188324" cy="4318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11040322" y="8262300"/>
              <a:ext cx="188324" cy="2745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11275727" y="8408047"/>
              <a:ext cx="188324" cy="31925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11511132" y="8670238"/>
              <a:ext cx="188324" cy="14728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11746537" y="8600834"/>
              <a:ext cx="188324" cy="1557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11981942" y="8578471"/>
              <a:ext cx="188324" cy="1310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12217347" y="8581556"/>
              <a:ext cx="188324" cy="848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7" name="rc216"/>
            <p:cNvSpPr/>
            <p:nvPr/>
          </p:nvSpPr>
          <p:spPr>
            <a:xfrm>
              <a:off x="12452752" y="8425012"/>
              <a:ext cx="188324" cy="1041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12688157" y="8131205"/>
              <a:ext cx="188324" cy="1634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9" name="rc218"/>
            <p:cNvSpPr/>
            <p:nvPr/>
          </p:nvSpPr>
          <p:spPr>
            <a:xfrm>
              <a:off x="12923562" y="8104986"/>
              <a:ext cx="188324" cy="11335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1746537" y="8756606"/>
              <a:ext cx="188324" cy="23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1" name="rc220"/>
            <p:cNvSpPr/>
            <p:nvPr/>
          </p:nvSpPr>
          <p:spPr>
            <a:xfrm>
              <a:off x="11981942" y="8709566"/>
              <a:ext cx="188324" cy="69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2" name="rc221"/>
            <p:cNvSpPr/>
            <p:nvPr/>
          </p:nvSpPr>
          <p:spPr>
            <a:xfrm>
              <a:off x="10334107" y="8906209"/>
              <a:ext cx="188324" cy="33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3" name="rc222"/>
            <p:cNvSpPr/>
            <p:nvPr/>
          </p:nvSpPr>
          <p:spPr>
            <a:xfrm>
              <a:off x="10569512" y="8829865"/>
              <a:ext cx="188324" cy="447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4" name="rc223"/>
            <p:cNvSpPr/>
            <p:nvPr/>
          </p:nvSpPr>
          <p:spPr>
            <a:xfrm>
              <a:off x="10804917" y="8644018"/>
              <a:ext cx="188324" cy="956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5" name="rc224"/>
            <p:cNvSpPr/>
            <p:nvPr/>
          </p:nvSpPr>
          <p:spPr>
            <a:xfrm>
              <a:off x="11040322" y="8536829"/>
              <a:ext cx="188324" cy="16194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11275727" y="8727302"/>
              <a:ext cx="188324" cy="20358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7" name="rc226"/>
            <p:cNvSpPr/>
            <p:nvPr/>
          </p:nvSpPr>
          <p:spPr>
            <a:xfrm>
              <a:off x="11511132" y="8817527"/>
              <a:ext cx="188324" cy="1935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11746537" y="8758920"/>
              <a:ext cx="188324" cy="19432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11981942" y="8716506"/>
              <a:ext cx="188324" cy="16888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12217347" y="8666382"/>
              <a:ext cx="188324" cy="26758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12452752" y="8529117"/>
              <a:ext cx="188324" cy="4503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12688157" y="8294689"/>
              <a:ext cx="188324" cy="6307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12923562" y="8218345"/>
              <a:ext cx="188324" cy="7973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10334107" y="8939368"/>
              <a:ext cx="188324" cy="22517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10569512" y="8874592"/>
              <a:ext cx="188324" cy="28995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10804917" y="8739641"/>
              <a:ext cx="188324" cy="4249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11040322" y="8698770"/>
              <a:ext cx="188324" cy="46577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11275727" y="8930885"/>
              <a:ext cx="188324" cy="2336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11511132" y="9011085"/>
              <a:ext cx="188324" cy="15345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11746537" y="8953249"/>
              <a:ext cx="188324" cy="2112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11981942" y="8885388"/>
              <a:ext cx="188324" cy="27915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12217347" y="8933970"/>
              <a:ext cx="188324" cy="23057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12452752" y="8979468"/>
              <a:ext cx="188324" cy="18507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12688157" y="8925487"/>
              <a:ext cx="188324" cy="23905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12923562" y="9015712"/>
              <a:ext cx="188324" cy="14883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46" name="pg245"/>
            <p:cNvSpPr/>
            <p:nvPr/>
          </p:nvSpPr>
          <p:spPr>
            <a:xfrm>
              <a:off x="10891903"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247" name="tx246"/>
            <p:cNvSpPr/>
            <p:nvPr/>
          </p:nvSpPr>
          <p:spPr>
            <a:xfrm>
              <a:off x="11048006"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19,202 cases</a:t>
              </a:r>
            </a:p>
          </p:txBody>
        </p:sp>
        <p:sp>
          <p:nvSpPr>
            <p:cNvPr id="248" name="pl247"/>
            <p:cNvSpPr/>
            <p:nvPr/>
          </p:nvSpPr>
          <p:spPr>
            <a:xfrm>
              <a:off x="13111886"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49" name="pl248"/>
            <p:cNvSpPr/>
            <p:nvPr/>
          </p:nvSpPr>
          <p:spPr>
            <a:xfrm>
              <a:off x="13111886"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13111886"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51" name="pl250"/>
            <p:cNvSpPr/>
            <p:nvPr/>
          </p:nvSpPr>
          <p:spPr>
            <a:xfrm>
              <a:off x="13111886"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252" name="pl251"/>
            <p:cNvSpPr/>
            <p:nvPr/>
          </p:nvSpPr>
          <p:spPr>
            <a:xfrm>
              <a:off x="13111886"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53" name="pl252"/>
            <p:cNvSpPr/>
            <p:nvPr/>
          </p:nvSpPr>
          <p:spPr>
            <a:xfrm>
              <a:off x="13111886"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54" name="pl253"/>
            <p:cNvSpPr/>
            <p:nvPr/>
          </p:nvSpPr>
          <p:spPr>
            <a:xfrm>
              <a:off x="13111886"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55" name="pl254"/>
            <p:cNvSpPr/>
            <p:nvPr/>
          </p:nvSpPr>
          <p:spPr>
            <a:xfrm>
              <a:off x="13111886"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56" name="pl255"/>
            <p:cNvSpPr/>
            <p:nvPr/>
          </p:nvSpPr>
          <p:spPr>
            <a:xfrm>
              <a:off x="13111886"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257" name="rc256"/>
            <p:cNvSpPr/>
            <p:nvPr/>
          </p:nvSpPr>
          <p:spPr>
            <a:xfrm>
              <a:off x="13253129" y="7145678"/>
              <a:ext cx="188324" cy="11027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8" name="rc257"/>
            <p:cNvSpPr/>
            <p:nvPr/>
          </p:nvSpPr>
          <p:spPr>
            <a:xfrm>
              <a:off x="13488534" y="7073961"/>
              <a:ext cx="188324" cy="97935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9" name="rc258"/>
            <p:cNvSpPr/>
            <p:nvPr/>
          </p:nvSpPr>
          <p:spPr>
            <a:xfrm>
              <a:off x="13723939" y="7335381"/>
              <a:ext cx="188324" cy="68940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0" name="rc259"/>
            <p:cNvSpPr/>
            <p:nvPr/>
          </p:nvSpPr>
          <p:spPr>
            <a:xfrm>
              <a:off x="13959344" y="7359286"/>
              <a:ext cx="188324" cy="49199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1" name="rc260"/>
            <p:cNvSpPr/>
            <p:nvPr/>
          </p:nvSpPr>
          <p:spPr>
            <a:xfrm>
              <a:off x="14194749" y="4721960"/>
              <a:ext cx="188324" cy="7788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14430154" y="2865036"/>
              <a:ext cx="188324" cy="93925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14665559" y="5420620"/>
              <a:ext cx="188324" cy="14281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14900964" y="5621890"/>
              <a:ext cx="188324" cy="23674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15136369" y="5917240"/>
              <a:ext cx="188324" cy="22286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15371774" y="6302814"/>
              <a:ext cx="188324" cy="18553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15607179" y="7720183"/>
              <a:ext cx="188324" cy="4056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13253129" y="8248420"/>
              <a:ext cx="188324" cy="7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3488534" y="8053319"/>
              <a:ext cx="188324" cy="169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13723939" y="8024787"/>
              <a:ext cx="188324" cy="4472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3959344" y="7851278"/>
              <a:ext cx="188324" cy="4395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14194749" y="5500820"/>
              <a:ext cx="188324" cy="1580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14430154" y="3804294"/>
              <a:ext cx="188324" cy="2544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14665559" y="6848786"/>
              <a:ext cx="188324" cy="3755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14900964" y="7989314"/>
              <a:ext cx="188324" cy="3678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15136369" y="8145857"/>
              <a:ext cx="188324" cy="4079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15371774" y="8158195"/>
              <a:ext cx="188324" cy="3477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15607179" y="8125807"/>
              <a:ext cx="188324" cy="5467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278"/>
            <p:cNvSpPr/>
            <p:nvPr/>
          </p:nvSpPr>
          <p:spPr>
            <a:xfrm>
              <a:off x="15842584" y="8440435"/>
              <a:ext cx="188324" cy="39791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0" name="rc279"/>
            <p:cNvSpPr/>
            <p:nvPr/>
          </p:nvSpPr>
          <p:spPr>
            <a:xfrm>
              <a:off x="13253129" y="8249191"/>
              <a:ext cx="188324" cy="755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1" name="rc280"/>
            <p:cNvSpPr/>
            <p:nvPr/>
          </p:nvSpPr>
          <p:spPr>
            <a:xfrm>
              <a:off x="13488534" y="8070284"/>
              <a:ext cx="188324" cy="7017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13723939" y="8069513"/>
              <a:ext cx="188324" cy="6554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3" name="rc282"/>
            <p:cNvSpPr/>
            <p:nvPr/>
          </p:nvSpPr>
          <p:spPr>
            <a:xfrm>
              <a:off x="13959344" y="7895234"/>
              <a:ext cx="188324" cy="663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14194749" y="5658905"/>
              <a:ext cx="188324" cy="6708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rc284"/>
            <p:cNvSpPr/>
            <p:nvPr/>
          </p:nvSpPr>
          <p:spPr>
            <a:xfrm>
              <a:off x="14430154" y="4058773"/>
              <a:ext cx="188324" cy="6169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6" name="rc285"/>
            <p:cNvSpPr/>
            <p:nvPr/>
          </p:nvSpPr>
          <p:spPr>
            <a:xfrm>
              <a:off x="14665559" y="7224335"/>
              <a:ext cx="188324" cy="562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286"/>
            <p:cNvSpPr/>
            <p:nvPr/>
          </p:nvSpPr>
          <p:spPr>
            <a:xfrm>
              <a:off x="14900964" y="8357151"/>
              <a:ext cx="188324" cy="8251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287"/>
            <p:cNvSpPr/>
            <p:nvPr/>
          </p:nvSpPr>
          <p:spPr>
            <a:xfrm>
              <a:off x="15136369" y="8553794"/>
              <a:ext cx="188324" cy="7325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288"/>
            <p:cNvSpPr/>
            <p:nvPr/>
          </p:nvSpPr>
          <p:spPr>
            <a:xfrm>
              <a:off x="15371774" y="8505983"/>
              <a:ext cx="188324" cy="354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0" name="rc289"/>
            <p:cNvSpPr/>
            <p:nvPr/>
          </p:nvSpPr>
          <p:spPr>
            <a:xfrm>
              <a:off x="15607179" y="8672551"/>
              <a:ext cx="188324" cy="2699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1" name="rc290"/>
            <p:cNvSpPr/>
            <p:nvPr/>
          </p:nvSpPr>
          <p:spPr>
            <a:xfrm>
              <a:off x="15842584" y="8838348"/>
              <a:ext cx="188324" cy="1388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3488534" y="8140459"/>
              <a:ext cx="188324" cy="69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3723939" y="8135061"/>
              <a:ext cx="188324" cy="2321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3959344" y="7961553"/>
              <a:ext cx="188324" cy="6007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5" name="rc294"/>
            <p:cNvSpPr/>
            <p:nvPr/>
          </p:nvSpPr>
          <p:spPr>
            <a:xfrm>
              <a:off x="14194749" y="5725995"/>
              <a:ext cx="188324" cy="29203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4430154" y="4120465"/>
              <a:ext cx="188324" cy="463305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4665559" y="7280629"/>
              <a:ext cx="188324" cy="14327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4900964" y="8439664"/>
              <a:ext cx="188324" cy="2560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5136369" y="8627053"/>
              <a:ext cx="188324" cy="694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5371774" y="8541456"/>
              <a:ext cx="188324" cy="855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15607179" y="8699541"/>
              <a:ext cx="188324" cy="809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15842584" y="8852228"/>
              <a:ext cx="188324" cy="424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13253129" y="8324763"/>
              <a:ext cx="188324" cy="6061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13488534" y="8147399"/>
              <a:ext cx="188324" cy="6917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13723939" y="8367176"/>
              <a:ext cx="188324" cy="37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3959344" y="8562277"/>
              <a:ext cx="188324" cy="22594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4194749" y="8646332"/>
              <a:ext cx="188324" cy="1750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4430154" y="8753521"/>
              <a:ext cx="188324" cy="14034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14665559" y="8713422"/>
              <a:ext cx="188324" cy="1133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14900964" y="8695685"/>
              <a:ext cx="188324" cy="863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15136369" y="8696457"/>
              <a:ext cx="188324" cy="624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15371774" y="8627053"/>
              <a:ext cx="188324" cy="7403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15607179" y="8780512"/>
              <a:ext cx="188324" cy="1742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15842584" y="8894642"/>
              <a:ext cx="188324" cy="1534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13253129" y="8930885"/>
              <a:ext cx="188324" cy="2336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13488534" y="8839119"/>
              <a:ext cx="188324" cy="32542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13723939" y="8743497"/>
              <a:ext cx="188324" cy="4210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3959344" y="8788223"/>
              <a:ext cx="188324" cy="37632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4194749" y="8821382"/>
              <a:ext cx="188324" cy="34316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4430154" y="8893870"/>
              <a:ext cx="188324" cy="27067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14665559" y="8826781"/>
              <a:ext cx="188324" cy="33776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14900964" y="8782054"/>
              <a:ext cx="188324" cy="3824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15136369" y="8758920"/>
              <a:ext cx="188324" cy="4056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15371774" y="8701083"/>
              <a:ext cx="188324" cy="4634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5" name="rc324"/>
            <p:cNvSpPr/>
            <p:nvPr/>
          </p:nvSpPr>
          <p:spPr>
            <a:xfrm>
              <a:off x="15607179" y="8954791"/>
              <a:ext cx="188324" cy="20975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6" name="rc325"/>
            <p:cNvSpPr/>
            <p:nvPr/>
          </p:nvSpPr>
          <p:spPr>
            <a:xfrm>
              <a:off x="15842584" y="9048100"/>
              <a:ext cx="188324" cy="11644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27" name="pg326"/>
            <p:cNvSpPr/>
            <p:nvPr/>
          </p:nvSpPr>
          <p:spPr>
            <a:xfrm>
              <a:off x="13810925" y="2351627"/>
              <a:ext cx="1662187" cy="324424"/>
            </a:xfrm>
            <a:custGeom>
              <a:avLst/>
              <a:gdLst/>
              <a:ahLst/>
              <a:cxnLst/>
              <a:rect l="0" t="0" r="0" b="0"/>
              <a:pathLst>
                <a:path w="1662187" h="324424">
                  <a:moveTo>
                    <a:pt x="39025" y="324424"/>
                  </a:moveTo>
                  <a:lnTo>
                    <a:pt x="1623161" y="324424"/>
                  </a:lnTo>
                  <a:lnTo>
                    <a:pt x="1621590" y="324392"/>
                  </a:lnTo>
                  <a:lnTo>
                    <a:pt x="1627865" y="324140"/>
                  </a:lnTo>
                  <a:lnTo>
                    <a:pt x="1634019" y="322883"/>
                  </a:lnTo>
                  <a:lnTo>
                    <a:pt x="1639891" y="320656"/>
                  </a:lnTo>
                  <a:lnTo>
                    <a:pt x="1645330" y="317516"/>
                  </a:lnTo>
                  <a:lnTo>
                    <a:pt x="1650195" y="313544"/>
                  </a:lnTo>
                  <a:lnTo>
                    <a:pt x="1654360" y="308843"/>
                  </a:lnTo>
                  <a:lnTo>
                    <a:pt x="1657717" y="303535"/>
                  </a:lnTo>
                  <a:lnTo>
                    <a:pt x="1660179" y="297757"/>
                  </a:lnTo>
                  <a:lnTo>
                    <a:pt x="1661682" y="291658"/>
                  </a:lnTo>
                  <a:lnTo>
                    <a:pt x="1662187" y="285398"/>
                  </a:lnTo>
                  <a:lnTo>
                    <a:pt x="1662187"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28" name="tx327"/>
            <p:cNvSpPr/>
            <p:nvPr/>
          </p:nvSpPr>
          <p:spPr>
            <a:xfrm>
              <a:off x="13967028" y="2333415"/>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44,155 cases</a:t>
              </a:r>
            </a:p>
          </p:txBody>
        </p:sp>
        <p:sp>
          <p:nvSpPr>
            <p:cNvPr id="329" name="pl328"/>
            <p:cNvSpPr/>
            <p:nvPr/>
          </p:nvSpPr>
          <p:spPr>
            <a:xfrm>
              <a:off x="16030908" y="8393395"/>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330" name="pl329"/>
            <p:cNvSpPr/>
            <p:nvPr/>
          </p:nvSpPr>
          <p:spPr>
            <a:xfrm>
              <a:off x="16030908" y="6851100"/>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331" name="pl330"/>
            <p:cNvSpPr/>
            <p:nvPr/>
          </p:nvSpPr>
          <p:spPr>
            <a:xfrm>
              <a:off x="16030908" y="5308804"/>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332" name="pl331"/>
            <p:cNvSpPr/>
            <p:nvPr/>
          </p:nvSpPr>
          <p:spPr>
            <a:xfrm>
              <a:off x="16030908" y="3766508"/>
              <a:ext cx="2919022" cy="0"/>
            </a:xfrm>
            <a:custGeom>
              <a:avLst/>
              <a:gdLst/>
              <a:ahLst/>
              <a:cxnLst/>
              <a:rect l="0" t="0" r="0" b="0"/>
              <a:pathLst>
                <a:path w="2919022">
                  <a:moveTo>
                    <a:pt x="0" y="0"/>
                  </a:moveTo>
                  <a:lnTo>
                    <a:pt x="2919022" y="0"/>
                  </a:lnTo>
                  <a:lnTo>
                    <a:pt x="2919022" y="0"/>
                  </a:lnTo>
                </a:path>
              </a:pathLst>
            </a:custGeom>
            <a:ln w="6775" cap="flat">
              <a:solidFill>
                <a:srgbClr val="EBEBEB">
                  <a:alpha val="100000"/>
                </a:srgbClr>
              </a:solidFill>
              <a:prstDash val="solid"/>
              <a:round/>
            </a:ln>
          </p:spPr>
          <p:txBody>
            <a:bodyPr/>
            <a:lstStyle/>
            <a:p>
              <a:endParaRPr/>
            </a:p>
          </p:txBody>
        </p:sp>
        <p:sp>
          <p:nvSpPr>
            <p:cNvPr id="333" name="pl332"/>
            <p:cNvSpPr/>
            <p:nvPr/>
          </p:nvSpPr>
          <p:spPr>
            <a:xfrm>
              <a:off x="16030908" y="9164543"/>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334" name="pl333"/>
            <p:cNvSpPr/>
            <p:nvPr/>
          </p:nvSpPr>
          <p:spPr>
            <a:xfrm>
              <a:off x="16030908" y="7622248"/>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335" name="pl334"/>
            <p:cNvSpPr/>
            <p:nvPr/>
          </p:nvSpPr>
          <p:spPr>
            <a:xfrm>
              <a:off x="16030908" y="6079952"/>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336" name="pl335"/>
            <p:cNvSpPr/>
            <p:nvPr/>
          </p:nvSpPr>
          <p:spPr>
            <a:xfrm>
              <a:off x="16030908" y="4537656"/>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337" name="pl336"/>
            <p:cNvSpPr/>
            <p:nvPr/>
          </p:nvSpPr>
          <p:spPr>
            <a:xfrm>
              <a:off x="16030908" y="2995360"/>
              <a:ext cx="2919022" cy="0"/>
            </a:xfrm>
            <a:custGeom>
              <a:avLst/>
              <a:gdLst/>
              <a:ahLst/>
              <a:cxnLst/>
              <a:rect l="0" t="0" r="0" b="0"/>
              <a:pathLst>
                <a:path w="2919022">
                  <a:moveTo>
                    <a:pt x="0" y="0"/>
                  </a:moveTo>
                  <a:lnTo>
                    <a:pt x="2919022" y="0"/>
                  </a:lnTo>
                  <a:lnTo>
                    <a:pt x="2919022" y="0"/>
                  </a:lnTo>
                </a:path>
              </a:pathLst>
            </a:custGeom>
            <a:ln w="13550" cap="flat">
              <a:solidFill>
                <a:srgbClr val="EBEBEB">
                  <a:alpha val="100000"/>
                </a:srgbClr>
              </a:solidFill>
              <a:prstDash val="solid"/>
              <a:round/>
            </a:ln>
          </p:spPr>
          <p:txBody>
            <a:bodyPr/>
            <a:lstStyle/>
            <a:p>
              <a:endParaRPr/>
            </a:p>
          </p:txBody>
        </p:sp>
        <p:sp>
          <p:nvSpPr>
            <p:cNvPr id="338" name="rc337"/>
            <p:cNvSpPr/>
            <p:nvPr/>
          </p:nvSpPr>
          <p:spPr>
            <a:xfrm>
              <a:off x="16172151" y="7959239"/>
              <a:ext cx="188324" cy="4372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9" name="rc338"/>
            <p:cNvSpPr/>
            <p:nvPr/>
          </p:nvSpPr>
          <p:spPr>
            <a:xfrm>
              <a:off x="16407556" y="7915284"/>
              <a:ext cx="188324" cy="4333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16642961" y="8132747"/>
              <a:ext cx="188324" cy="3354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1" name="rc340"/>
            <p:cNvSpPr/>
            <p:nvPr/>
          </p:nvSpPr>
          <p:spPr>
            <a:xfrm>
              <a:off x="16878366" y="8155882"/>
              <a:ext cx="188324" cy="24599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2" name="rc341"/>
            <p:cNvSpPr/>
            <p:nvPr/>
          </p:nvSpPr>
          <p:spPr>
            <a:xfrm>
              <a:off x="17113771" y="8574615"/>
              <a:ext cx="188324" cy="393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3" name="rc342"/>
            <p:cNvSpPr/>
            <p:nvPr/>
          </p:nvSpPr>
          <p:spPr>
            <a:xfrm>
              <a:off x="16172151" y="8396480"/>
              <a:ext cx="188324" cy="462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4" name="rc343"/>
            <p:cNvSpPr/>
            <p:nvPr/>
          </p:nvSpPr>
          <p:spPr>
            <a:xfrm>
              <a:off x="16407556" y="8348669"/>
              <a:ext cx="188324" cy="609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5" name="rc344"/>
            <p:cNvSpPr/>
            <p:nvPr/>
          </p:nvSpPr>
          <p:spPr>
            <a:xfrm>
              <a:off x="16642961" y="8468197"/>
              <a:ext cx="188324" cy="508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6" name="rc345"/>
            <p:cNvSpPr/>
            <p:nvPr/>
          </p:nvSpPr>
          <p:spPr>
            <a:xfrm>
              <a:off x="16878366" y="8401878"/>
              <a:ext cx="188324" cy="578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7" name="rc346"/>
            <p:cNvSpPr/>
            <p:nvPr/>
          </p:nvSpPr>
          <p:spPr>
            <a:xfrm>
              <a:off x="17113771" y="8613944"/>
              <a:ext cx="188324" cy="508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8" name="rc347"/>
            <p:cNvSpPr/>
            <p:nvPr/>
          </p:nvSpPr>
          <p:spPr>
            <a:xfrm>
              <a:off x="16172151" y="8442749"/>
              <a:ext cx="188324" cy="1866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9" name="rc348"/>
            <p:cNvSpPr/>
            <p:nvPr/>
          </p:nvSpPr>
          <p:spPr>
            <a:xfrm>
              <a:off x="16407556" y="8409590"/>
              <a:ext cx="188324" cy="2035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0" name="rc349"/>
            <p:cNvSpPr/>
            <p:nvPr/>
          </p:nvSpPr>
          <p:spPr>
            <a:xfrm>
              <a:off x="16642961" y="8519093"/>
              <a:ext cx="188324" cy="1619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1" name="rc350"/>
            <p:cNvSpPr/>
            <p:nvPr/>
          </p:nvSpPr>
          <p:spPr>
            <a:xfrm>
              <a:off x="16878366" y="8459714"/>
              <a:ext cx="188324" cy="26296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2" name="rc351"/>
            <p:cNvSpPr/>
            <p:nvPr/>
          </p:nvSpPr>
          <p:spPr>
            <a:xfrm>
              <a:off x="17113771" y="8664839"/>
              <a:ext cx="188324" cy="1264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3" name="rc352"/>
            <p:cNvSpPr/>
            <p:nvPr/>
          </p:nvSpPr>
          <p:spPr>
            <a:xfrm>
              <a:off x="16172151" y="8629367"/>
              <a:ext cx="188324" cy="1472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6407556" y="8613173"/>
              <a:ext cx="188324" cy="17967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6642961" y="8681034"/>
              <a:ext cx="188324" cy="2236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6878366" y="8722676"/>
              <a:ext cx="188324" cy="24908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7" name="rc356"/>
            <p:cNvSpPr/>
            <p:nvPr/>
          </p:nvSpPr>
          <p:spPr>
            <a:xfrm>
              <a:off x="17113771" y="8791308"/>
              <a:ext cx="188324" cy="12261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8" name="rc357"/>
            <p:cNvSpPr/>
            <p:nvPr/>
          </p:nvSpPr>
          <p:spPr>
            <a:xfrm>
              <a:off x="16172151" y="8776656"/>
              <a:ext cx="188324" cy="38788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9" name="rc358"/>
            <p:cNvSpPr/>
            <p:nvPr/>
          </p:nvSpPr>
          <p:spPr>
            <a:xfrm>
              <a:off x="16407556" y="8792850"/>
              <a:ext cx="188324" cy="37169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0" name="rc359"/>
            <p:cNvSpPr/>
            <p:nvPr/>
          </p:nvSpPr>
          <p:spPr>
            <a:xfrm>
              <a:off x="16642961" y="8904666"/>
              <a:ext cx="188324" cy="25987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1" name="rc360"/>
            <p:cNvSpPr/>
            <p:nvPr/>
          </p:nvSpPr>
          <p:spPr>
            <a:xfrm>
              <a:off x="16878366" y="8971756"/>
              <a:ext cx="188324" cy="19278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2" name="rc361"/>
            <p:cNvSpPr/>
            <p:nvPr/>
          </p:nvSpPr>
          <p:spPr>
            <a:xfrm>
              <a:off x="17113771" y="8913920"/>
              <a:ext cx="188324" cy="2506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63" name="pg362"/>
            <p:cNvSpPr/>
            <p:nvPr/>
          </p:nvSpPr>
          <p:spPr>
            <a:xfrm>
              <a:off x="16760118" y="2351627"/>
              <a:ext cx="1601844" cy="324424"/>
            </a:xfrm>
            <a:custGeom>
              <a:avLst/>
              <a:gdLst/>
              <a:ahLst/>
              <a:cxnLst/>
              <a:rect l="0" t="0" r="0" b="0"/>
              <a:pathLst>
                <a:path w="1601844" h="324424">
                  <a:moveTo>
                    <a:pt x="39025" y="324424"/>
                  </a:moveTo>
                  <a:lnTo>
                    <a:pt x="1562818" y="324424"/>
                  </a:lnTo>
                  <a:lnTo>
                    <a:pt x="1561247" y="324392"/>
                  </a:lnTo>
                  <a:lnTo>
                    <a:pt x="1567523" y="324140"/>
                  </a:lnTo>
                  <a:lnTo>
                    <a:pt x="1573676" y="322883"/>
                  </a:lnTo>
                  <a:lnTo>
                    <a:pt x="1579549" y="320656"/>
                  </a:lnTo>
                  <a:lnTo>
                    <a:pt x="1584988" y="317516"/>
                  </a:lnTo>
                  <a:lnTo>
                    <a:pt x="1589853" y="313544"/>
                  </a:lnTo>
                  <a:lnTo>
                    <a:pt x="1594017" y="308843"/>
                  </a:lnTo>
                  <a:lnTo>
                    <a:pt x="1597374" y="303535"/>
                  </a:lnTo>
                  <a:lnTo>
                    <a:pt x="1599836" y="297757"/>
                  </a:lnTo>
                  <a:lnTo>
                    <a:pt x="1601339" y="291658"/>
                  </a:lnTo>
                  <a:lnTo>
                    <a:pt x="1601844" y="285398"/>
                  </a:lnTo>
                  <a:lnTo>
                    <a:pt x="1601844" y="0"/>
                  </a:lnTo>
                  <a:lnTo>
                    <a:pt x="0" y="0"/>
                  </a:lnTo>
                  <a:lnTo>
                    <a:pt x="0" y="285398"/>
                  </a:lnTo>
                  <a:lnTo>
                    <a:pt x="126" y="282258"/>
                  </a:lnTo>
                  <a:lnTo>
                    <a:pt x="126" y="288539"/>
                  </a:lnTo>
                  <a:lnTo>
                    <a:pt x="1134" y="294738"/>
                  </a:lnTo>
                  <a:lnTo>
                    <a:pt x="3122" y="300695"/>
                  </a:lnTo>
                  <a:lnTo>
                    <a:pt x="6041" y="306256"/>
                  </a:lnTo>
                  <a:lnTo>
                    <a:pt x="9814" y="311277"/>
                  </a:lnTo>
                  <a:lnTo>
                    <a:pt x="14344" y="315628"/>
                  </a:lnTo>
                  <a:lnTo>
                    <a:pt x="19512" y="319196"/>
                  </a:lnTo>
                  <a:lnTo>
                    <a:pt x="25187" y="321888"/>
                  </a:lnTo>
                  <a:lnTo>
                    <a:pt x="31219" y="323635"/>
                  </a:lnTo>
                  <a:lnTo>
                    <a:pt x="37454" y="324392"/>
                  </a:lnTo>
                  <a:close/>
                </a:path>
              </a:pathLst>
            </a:custGeom>
          </p:spPr>
          <p:txBody>
            <a:bodyPr/>
            <a:lstStyle/>
            <a:p>
              <a:endParaRPr/>
            </a:p>
          </p:txBody>
        </p:sp>
        <p:sp>
          <p:nvSpPr>
            <p:cNvPr id="364" name="tx363"/>
            <p:cNvSpPr/>
            <p:nvPr/>
          </p:nvSpPr>
          <p:spPr>
            <a:xfrm>
              <a:off x="16916222" y="2333415"/>
              <a:ext cx="1289638"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6,594 cases</a:t>
              </a:r>
            </a:p>
          </p:txBody>
        </p:sp>
        <p:sp>
          <p:nvSpPr>
            <p:cNvPr id="365" name="tx364"/>
            <p:cNvSpPr/>
            <p:nvPr/>
          </p:nvSpPr>
          <p:spPr>
            <a:xfrm>
              <a:off x="261278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366" name="tx365"/>
            <p:cNvSpPr/>
            <p:nvPr/>
          </p:nvSpPr>
          <p:spPr>
            <a:xfrm>
              <a:off x="5531805"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367" name="tx366"/>
            <p:cNvSpPr/>
            <p:nvPr/>
          </p:nvSpPr>
          <p:spPr>
            <a:xfrm>
              <a:off x="845082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368" name="tx367"/>
            <p:cNvSpPr/>
            <p:nvPr/>
          </p:nvSpPr>
          <p:spPr>
            <a:xfrm>
              <a:off x="1136984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369" name="tx368"/>
            <p:cNvSpPr/>
            <p:nvPr/>
          </p:nvSpPr>
          <p:spPr>
            <a:xfrm>
              <a:off x="14288872"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370" name="tx369"/>
            <p:cNvSpPr/>
            <p:nvPr/>
          </p:nvSpPr>
          <p:spPr>
            <a:xfrm>
              <a:off x="1720789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371" name="pl370"/>
            <p:cNvSpPr/>
            <p:nvPr/>
          </p:nvSpPr>
          <p:spPr>
            <a:xfrm>
              <a:off x="1435797"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72" name="pl371"/>
            <p:cNvSpPr/>
            <p:nvPr/>
          </p:nvSpPr>
          <p:spPr>
            <a:xfrm>
              <a:off x="167120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72"/>
            <p:cNvSpPr/>
            <p:nvPr/>
          </p:nvSpPr>
          <p:spPr>
            <a:xfrm>
              <a:off x="190660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73"/>
            <p:cNvSpPr/>
            <p:nvPr/>
          </p:nvSpPr>
          <p:spPr>
            <a:xfrm>
              <a:off x="214201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4"/>
            <p:cNvSpPr/>
            <p:nvPr/>
          </p:nvSpPr>
          <p:spPr>
            <a:xfrm>
              <a:off x="237741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261282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284822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308363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331903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355444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378984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402525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426065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tx383"/>
            <p:cNvSpPr/>
            <p:nvPr/>
          </p:nvSpPr>
          <p:spPr>
            <a:xfrm rot="-5400000">
              <a:off x="1526783"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385" name="tx384"/>
            <p:cNvSpPr/>
            <p:nvPr/>
          </p:nvSpPr>
          <p:spPr>
            <a:xfrm rot="-5400000">
              <a:off x="1752377"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386" name="tx385"/>
            <p:cNvSpPr/>
            <p:nvPr/>
          </p:nvSpPr>
          <p:spPr>
            <a:xfrm rot="-5400000">
              <a:off x="1987869"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387" name="tx386"/>
            <p:cNvSpPr/>
            <p:nvPr/>
          </p:nvSpPr>
          <p:spPr>
            <a:xfrm rot="-5400000">
              <a:off x="2221408"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388" name="tx387"/>
            <p:cNvSpPr/>
            <p:nvPr/>
          </p:nvSpPr>
          <p:spPr>
            <a:xfrm rot="-5400000">
              <a:off x="2426167"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389" name="tx388"/>
            <p:cNvSpPr/>
            <p:nvPr/>
          </p:nvSpPr>
          <p:spPr>
            <a:xfrm rot="-5400000">
              <a:off x="2703808"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390" name="tx389"/>
            <p:cNvSpPr/>
            <p:nvPr/>
          </p:nvSpPr>
          <p:spPr>
            <a:xfrm rot="-5400000">
              <a:off x="2968904"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391" name="tx390"/>
            <p:cNvSpPr/>
            <p:nvPr/>
          </p:nvSpPr>
          <p:spPr>
            <a:xfrm rot="-5400000">
              <a:off x="3142149"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392" name="tx391"/>
            <p:cNvSpPr/>
            <p:nvPr/>
          </p:nvSpPr>
          <p:spPr>
            <a:xfrm rot="-5400000">
              <a:off x="3377510"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393" name="tx392"/>
            <p:cNvSpPr/>
            <p:nvPr/>
          </p:nvSpPr>
          <p:spPr>
            <a:xfrm rot="-5400000">
              <a:off x="3649335"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394" name="tx393"/>
            <p:cNvSpPr/>
            <p:nvPr/>
          </p:nvSpPr>
          <p:spPr>
            <a:xfrm rot="-5400000">
              <a:off x="3866118"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395" name="tx394"/>
            <p:cNvSpPr/>
            <p:nvPr/>
          </p:nvSpPr>
          <p:spPr>
            <a:xfrm rot="-5400000">
              <a:off x="4101523"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396" name="pl395"/>
            <p:cNvSpPr/>
            <p:nvPr/>
          </p:nvSpPr>
          <p:spPr>
            <a:xfrm>
              <a:off x="4354819"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397" name="pl396"/>
            <p:cNvSpPr/>
            <p:nvPr/>
          </p:nvSpPr>
          <p:spPr>
            <a:xfrm>
              <a:off x="45902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8" name="pl397"/>
            <p:cNvSpPr/>
            <p:nvPr/>
          </p:nvSpPr>
          <p:spPr>
            <a:xfrm>
              <a:off x="482562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9" name="pl398"/>
            <p:cNvSpPr/>
            <p:nvPr/>
          </p:nvSpPr>
          <p:spPr>
            <a:xfrm>
              <a:off x="506103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99"/>
            <p:cNvSpPr/>
            <p:nvPr/>
          </p:nvSpPr>
          <p:spPr>
            <a:xfrm>
              <a:off x="529643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400"/>
            <p:cNvSpPr/>
            <p:nvPr/>
          </p:nvSpPr>
          <p:spPr>
            <a:xfrm>
              <a:off x="553184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401"/>
            <p:cNvSpPr/>
            <p:nvPr/>
          </p:nvSpPr>
          <p:spPr>
            <a:xfrm>
              <a:off x="576724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402"/>
            <p:cNvSpPr/>
            <p:nvPr/>
          </p:nvSpPr>
          <p:spPr>
            <a:xfrm>
              <a:off x="600265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403"/>
            <p:cNvSpPr/>
            <p:nvPr/>
          </p:nvSpPr>
          <p:spPr>
            <a:xfrm>
              <a:off x="623805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647346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67088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694427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71796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tx408"/>
            <p:cNvSpPr/>
            <p:nvPr/>
          </p:nvSpPr>
          <p:spPr>
            <a:xfrm rot="-5400000">
              <a:off x="444580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10" name="tx409"/>
            <p:cNvSpPr/>
            <p:nvPr/>
          </p:nvSpPr>
          <p:spPr>
            <a:xfrm rot="-5400000">
              <a:off x="4671400"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11" name="tx410"/>
            <p:cNvSpPr/>
            <p:nvPr/>
          </p:nvSpPr>
          <p:spPr>
            <a:xfrm rot="-5400000">
              <a:off x="4906892"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12" name="tx411"/>
            <p:cNvSpPr/>
            <p:nvPr/>
          </p:nvSpPr>
          <p:spPr>
            <a:xfrm rot="-5400000">
              <a:off x="5140430"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13" name="tx412"/>
            <p:cNvSpPr/>
            <p:nvPr/>
          </p:nvSpPr>
          <p:spPr>
            <a:xfrm rot="-5400000">
              <a:off x="5345189"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14" name="tx413"/>
            <p:cNvSpPr/>
            <p:nvPr/>
          </p:nvSpPr>
          <p:spPr>
            <a:xfrm rot="-5400000">
              <a:off x="562283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15" name="tx414"/>
            <p:cNvSpPr/>
            <p:nvPr/>
          </p:nvSpPr>
          <p:spPr>
            <a:xfrm rot="-5400000">
              <a:off x="5887926"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16" name="tx415"/>
            <p:cNvSpPr/>
            <p:nvPr/>
          </p:nvSpPr>
          <p:spPr>
            <a:xfrm rot="-5400000">
              <a:off x="6061171"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17" name="tx416"/>
            <p:cNvSpPr/>
            <p:nvPr/>
          </p:nvSpPr>
          <p:spPr>
            <a:xfrm rot="-5400000">
              <a:off x="629653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18" name="tx417"/>
            <p:cNvSpPr/>
            <p:nvPr/>
          </p:nvSpPr>
          <p:spPr>
            <a:xfrm rot="-5400000">
              <a:off x="6568357"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19" name="tx418"/>
            <p:cNvSpPr/>
            <p:nvPr/>
          </p:nvSpPr>
          <p:spPr>
            <a:xfrm rot="-5400000">
              <a:off x="6785140"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20" name="tx419"/>
            <p:cNvSpPr/>
            <p:nvPr/>
          </p:nvSpPr>
          <p:spPr>
            <a:xfrm rot="-5400000">
              <a:off x="7020545"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21" name="pl420"/>
            <p:cNvSpPr/>
            <p:nvPr/>
          </p:nvSpPr>
          <p:spPr>
            <a:xfrm>
              <a:off x="7273841"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422" name="pl421"/>
            <p:cNvSpPr/>
            <p:nvPr/>
          </p:nvSpPr>
          <p:spPr>
            <a:xfrm>
              <a:off x="75092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22"/>
            <p:cNvSpPr/>
            <p:nvPr/>
          </p:nvSpPr>
          <p:spPr>
            <a:xfrm>
              <a:off x="774465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23"/>
            <p:cNvSpPr/>
            <p:nvPr/>
          </p:nvSpPr>
          <p:spPr>
            <a:xfrm>
              <a:off x="798005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24"/>
            <p:cNvSpPr/>
            <p:nvPr/>
          </p:nvSpPr>
          <p:spPr>
            <a:xfrm>
              <a:off x="821546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25"/>
            <p:cNvSpPr/>
            <p:nvPr/>
          </p:nvSpPr>
          <p:spPr>
            <a:xfrm>
              <a:off x="845086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26"/>
            <p:cNvSpPr/>
            <p:nvPr/>
          </p:nvSpPr>
          <p:spPr>
            <a:xfrm>
              <a:off x="868627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427"/>
            <p:cNvSpPr/>
            <p:nvPr/>
          </p:nvSpPr>
          <p:spPr>
            <a:xfrm>
              <a:off x="892167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428"/>
            <p:cNvSpPr/>
            <p:nvPr/>
          </p:nvSpPr>
          <p:spPr>
            <a:xfrm>
              <a:off x="915708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429"/>
            <p:cNvSpPr/>
            <p:nvPr/>
          </p:nvSpPr>
          <p:spPr>
            <a:xfrm>
              <a:off x="939248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430"/>
            <p:cNvSpPr/>
            <p:nvPr/>
          </p:nvSpPr>
          <p:spPr>
            <a:xfrm>
              <a:off x="962789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pl431"/>
            <p:cNvSpPr/>
            <p:nvPr/>
          </p:nvSpPr>
          <p:spPr>
            <a:xfrm>
              <a:off x="9863297"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pl432"/>
            <p:cNvSpPr/>
            <p:nvPr/>
          </p:nvSpPr>
          <p:spPr>
            <a:xfrm>
              <a:off x="10098702"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4" name="tx433"/>
            <p:cNvSpPr/>
            <p:nvPr/>
          </p:nvSpPr>
          <p:spPr>
            <a:xfrm rot="-5400000">
              <a:off x="736482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35" name="tx434"/>
            <p:cNvSpPr/>
            <p:nvPr/>
          </p:nvSpPr>
          <p:spPr>
            <a:xfrm rot="-5400000">
              <a:off x="7590422"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36" name="tx435"/>
            <p:cNvSpPr/>
            <p:nvPr/>
          </p:nvSpPr>
          <p:spPr>
            <a:xfrm rot="-5400000">
              <a:off x="7825914"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37" name="tx436"/>
            <p:cNvSpPr/>
            <p:nvPr/>
          </p:nvSpPr>
          <p:spPr>
            <a:xfrm rot="-5400000">
              <a:off x="8059452"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38" name="tx437"/>
            <p:cNvSpPr/>
            <p:nvPr/>
          </p:nvSpPr>
          <p:spPr>
            <a:xfrm rot="-5400000">
              <a:off x="8264211"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39" name="tx438"/>
            <p:cNvSpPr/>
            <p:nvPr/>
          </p:nvSpPr>
          <p:spPr>
            <a:xfrm rot="-5400000">
              <a:off x="854185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40" name="tx439"/>
            <p:cNvSpPr/>
            <p:nvPr/>
          </p:nvSpPr>
          <p:spPr>
            <a:xfrm rot="-5400000">
              <a:off x="8806949"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41" name="tx440"/>
            <p:cNvSpPr/>
            <p:nvPr/>
          </p:nvSpPr>
          <p:spPr>
            <a:xfrm rot="-5400000">
              <a:off x="8980193"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42" name="tx441"/>
            <p:cNvSpPr/>
            <p:nvPr/>
          </p:nvSpPr>
          <p:spPr>
            <a:xfrm rot="-5400000">
              <a:off x="9215555"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43" name="tx442"/>
            <p:cNvSpPr/>
            <p:nvPr/>
          </p:nvSpPr>
          <p:spPr>
            <a:xfrm rot="-5400000">
              <a:off x="9487379"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44" name="tx443"/>
            <p:cNvSpPr/>
            <p:nvPr/>
          </p:nvSpPr>
          <p:spPr>
            <a:xfrm rot="-5400000">
              <a:off x="970416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45" name="tx444"/>
            <p:cNvSpPr/>
            <p:nvPr/>
          </p:nvSpPr>
          <p:spPr>
            <a:xfrm rot="-5400000">
              <a:off x="993956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46" name="pl445"/>
            <p:cNvSpPr/>
            <p:nvPr/>
          </p:nvSpPr>
          <p:spPr>
            <a:xfrm>
              <a:off x="10192864"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447" name="pl446"/>
            <p:cNvSpPr/>
            <p:nvPr/>
          </p:nvSpPr>
          <p:spPr>
            <a:xfrm>
              <a:off x="1042826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8" name="pl447"/>
            <p:cNvSpPr/>
            <p:nvPr/>
          </p:nvSpPr>
          <p:spPr>
            <a:xfrm>
              <a:off x="1066367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49" name="pl448"/>
            <p:cNvSpPr/>
            <p:nvPr/>
          </p:nvSpPr>
          <p:spPr>
            <a:xfrm>
              <a:off x="1089907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0" name="pl449"/>
            <p:cNvSpPr/>
            <p:nvPr/>
          </p:nvSpPr>
          <p:spPr>
            <a:xfrm>
              <a:off x="1113448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1" name="pl450"/>
            <p:cNvSpPr/>
            <p:nvPr/>
          </p:nvSpPr>
          <p:spPr>
            <a:xfrm>
              <a:off x="1136988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2" name="pl451"/>
            <p:cNvSpPr/>
            <p:nvPr/>
          </p:nvSpPr>
          <p:spPr>
            <a:xfrm>
              <a:off x="1160529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3" name="pl452"/>
            <p:cNvSpPr/>
            <p:nvPr/>
          </p:nvSpPr>
          <p:spPr>
            <a:xfrm>
              <a:off x="1184069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4" name="pl453"/>
            <p:cNvSpPr/>
            <p:nvPr/>
          </p:nvSpPr>
          <p:spPr>
            <a:xfrm>
              <a:off x="1207610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5" name="pl454"/>
            <p:cNvSpPr/>
            <p:nvPr/>
          </p:nvSpPr>
          <p:spPr>
            <a:xfrm>
              <a:off x="1231150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6" name="pl455"/>
            <p:cNvSpPr/>
            <p:nvPr/>
          </p:nvSpPr>
          <p:spPr>
            <a:xfrm>
              <a:off x="1254691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7" name="pl456"/>
            <p:cNvSpPr/>
            <p:nvPr/>
          </p:nvSpPr>
          <p:spPr>
            <a:xfrm>
              <a:off x="12782319"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8" name="pl457"/>
            <p:cNvSpPr/>
            <p:nvPr/>
          </p:nvSpPr>
          <p:spPr>
            <a:xfrm>
              <a:off x="13017724"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59" name="tx458"/>
            <p:cNvSpPr/>
            <p:nvPr/>
          </p:nvSpPr>
          <p:spPr>
            <a:xfrm rot="-5400000">
              <a:off x="10283850"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60" name="tx459"/>
            <p:cNvSpPr/>
            <p:nvPr/>
          </p:nvSpPr>
          <p:spPr>
            <a:xfrm rot="-5400000">
              <a:off x="10509444"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61" name="tx460"/>
            <p:cNvSpPr/>
            <p:nvPr/>
          </p:nvSpPr>
          <p:spPr>
            <a:xfrm rot="-5400000">
              <a:off x="10744936"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62" name="tx461"/>
            <p:cNvSpPr/>
            <p:nvPr/>
          </p:nvSpPr>
          <p:spPr>
            <a:xfrm rot="-5400000">
              <a:off x="10978475"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63" name="tx462"/>
            <p:cNvSpPr/>
            <p:nvPr/>
          </p:nvSpPr>
          <p:spPr>
            <a:xfrm rot="-5400000">
              <a:off x="11183233"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64" name="tx463"/>
            <p:cNvSpPr/>
            <p:nvPr/>
          </p:nvSpPr>
          <p:spPr>
            <a:xfrm rot="-5400000">
              <a:off x="11460875"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65" name="tx464"/>
            <p:cNvSpPr/>
            <p:nvPr/>
          </p:nvSpPr>
          <p:spPr>
            <a:xfrm rot="-5400000">
              <a:off x="11725971"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66" name="tx465"/>
            <p:cNvSpPr/>
            <p:nvPr/>
          </p:nvSpPr>
          <p:spPr>
            <a:xfrm rot="-5400000">
              <a:off x="11899215"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67" name="tx466"/>
            <p:cNvSpPr/>
            <p:nvPr/>
          </p:nvSpPr>
          <p:spPr>
            <a:xfrm rot="-5400000">
              <a:off x="12134577"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68" name="tx467"/>
            <p:cNvSpPr/>
            <p:nvPr/>
          </p:nvSpPr>
          <p:spPr>
            <a:xfrm rot="-5400000">
              <a:off x="12406401"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69" name="tx468"/>
            <p:cNvSpPr/>
            <p:nvPr/>
          </p:nvSpPr>
          <p:spPr>
            <a:xfrm rot="-5400000">
              <a:off x="12623184"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70" name="tx469"/>
            <p:cNvSpPr/>
            <p:nvPr/>
          </p:nvSpPr>
          <p:spPr>
            <a:xfrm rot="-5400000">
              <a:off x="1285858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71" name="pl470"/>
            <p:cNvSpPr/>
            <p:nvPr/>
          </p:nvSpPr>
          <p:spPr>
            <a:xfrm>
              <a:off x="13111886"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472" name="pl471"/>
            <p:cNvSpPr/>
            <p:nvPr/>
          </p:nvSpPr>
          <p:spPr>
            <a:xfrm>
              <a:off x="1334729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3" name="pl472"/>
            <p:cNvSpPr/>
            <p:nvPr/>
          </p:nvSpPr>
          <p:spPr>
            <a:xfrm>
              <a:off x="1358269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4" name="pl473"/>
            <p:cNvSpPr/>
            <p:nvPr/>
          </p:nvSpPr>
          <p:spPr>
            <a:xfrm>
              <a:off x="1381810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5" name="pl474"/>
            <p:cNvSpPr/>
            <p:nvPr/>
          </p:nvSpPr>
          <p:spPr>
            <a:xfrm>
              <a:off x="1405350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6" name="pl475"/>
            <p:cNvSpPr/>
            <p:nvPr/>
          </p:nvSpPr>
          <p:spPr>
            <a:xfrm>
              <a:off x="1428891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7" name="pl476"/>
            <p:cNvSpPr/>
            <p:nvPr/>
          </p:nvSpPr>
          <p:spPr>
            <a:xfrm>
              <a:off x="1452431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8" name="pl477"/>
            <p:cNvSpPr/>
            <p:nvPr/>
          </p:nvSpPr>
          <p:spPr>
            <a:xfrm>
              <a:off x="1475972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9" name="pl478"/>
            <p:cNvSpPr/>
            <p:nvPr/>
          </p:nvSpPr>
          <p:spPr>
            <a:xfrm>
              <a:off x="1499512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0" name="pl479"/>
            <p:cNvSpPr/>
            <p:nvPr/>
          </p:nvSpPr>
          <p:spPr>
            <a:xfrm>
              <a:off x="1523053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pl480"/>
            <p:cNvSpPr/>
            <p:nvPr/>
          </p:nvSpPr>
          <p:spPr>
            <a:xfrm>
              <a:off x="1546593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2" name="pl481"/>
            <p:cNvSpPr/>
            <p:nvPr/>
          </p:nvSpPr>
          <p:spPr>
            <a:xfrm>
              <a:off x="15701341"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3" name="pl482"/>
            <p:cNvSpPr/>
            <p:nvPr/>
          </p:nvSpPr>
          <p:spPr>
            <a:xfrm>
              <a:off x="15936746"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4" name="tx483"/>
            <p:cNvSpPr/>
            <p:nvPr/>
          </p:nvSpPr>
          <p:spPr>
            <a:xfrm rot="-5400000">
              <a:off x="13202872"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85" name="tx484"/>
            <p:cNvSpPr/>
            <p:nvPr/>
          </p:nvSpPr>
          <p:spPr>
            <a:xfrm rot="-5400000">
              <a:off x="13428467"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86" name="tx485"/>
            <p:cNvSpPr/>
            <p:nvPr/>
          </p:nvSpPr>
          <p:spPr>
            <a:xfrm rot="-5400000">
              <a:off x="13663958"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87" name="tx486"/>
            <p:cNvSpPr/>
            <p:nvPr/>
          </p:nvSpPr>
          <p:spPr>
            <a:xfrm rot="-5400000">
              <a:off x="13897497"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88" name="tx487"/>
            <p:cNvSpPr/>
            <p:nvPr/>
          </p:nvSpPr>
          <p:spPr>
            <a:xfrm rot="-5400000">
              <a:off x="14102256"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89" name="tx488"/>
            <p:cNvSpPr/>
            <p:nvPr/>
          </p:nvSpPr>
          <p:spPr>
            <a:xfrm rot="-5400000">
              <a:off x="14379897"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90" name="tx489"/>
            <p:cNvSpPr/>
            <p:nvPr/>
          </p:nvSpPr>
          <p:spPr>
            <a:xfrm rot="-5400000">
              <a:off x="14644993"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91" name="tx490"/>
            <p:cNvSpPr/>
            <p:nvPr/>
          </p:nvSpPr>
          <p:spPr>
            <a:xfrm rot="-5400000">
              <a:off x="14818238"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92" name="tx491"/>
            <p:cNvSpPr/>
            <p:nvPr/>
          </p:nvSpPr>
          <p:spPr>
            <a:xfrm rot="-5400000">
              <a:off x="15053599"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93" name="tx492"/>
            <p:cNvSpPr/>
            <p:nvPr/>
          </p:nvSpPr>
          <p:spPr>
            <a:xfrm rot="-5400000">
              <a:off x="15325424"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94" name="tx493"/>
            <p:cNvSpPr/>
            <p:nvPr/>
          </p:nvSpPr>
          <p:spPr>
            <a:xfrm rot="-5400000">
              <a:off x="15542207"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95" name="tx494"/>
            <p:cNvSpPr/>
            <p:nvPr/>
          </p:nvSpPr>
          <p:spPr>
            <a:xfrm rot="-5400000">
              <a:off x="15777612"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96" name="pl495"/>
            <p:cNvSpPr/>
            <p:nvPr/>
          </p:nvSpPr>
          <p:spPr>
            <a:xfrm>
              <a:off x="16030908" y="9164543"/>
              <a:ext cx="2919022" cy="0"/>
            </a:xfrm>
            <a:custGeom>
              <a:avLst/>
              <a:gdLst/>
              <a:ahLst/>
              <a:cxnLst/>
              <a:rect l="0" t="0" r="0" b="0"/>
              <a:pathLst>
                <a:path w="2919022">
                  <a:moveTo>
                    <a:pt x="0" y="0"/>
                  </a:moveTo>
                  <a:lnTo>
                    <a:pt x="2919022" y="0"/>
                  </a:lnTo>
                </a:path>
              </a:pathLst>
            </a:custGeom>
            <a:ln w="13550" cap="flat">
              <a:solidFill>
                <a:srgbClr val="000000">
                  <a:alpha val="100000"/>
                </a:srgbClr>
              </a:solidFill>
              <a:prstDash val="solid"/>
              <a:round/>
            </a:ln>
          </p:spPr>
          <p:txBody>
            <a:bodyPr/>
            <a:lstStyle/>
            <a:p>
              <a:endParaRPr/>
            </a:p>
          </p:txBody>
        </p:sp>
        <p:sp>
          <p:nvSpPr>
            <p:cNvPr id="497" name="pl496"/>
            <p:cNvSpPr/>
            <p:nvPr/>
          </p:nvSpPr>
          <p:spPr>
            <a:xfrm>
              <a:off x="1626631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97"/>
            <p:cNvSpPr/>
            <p:nvPr/>
          </p:nvSpPr>
          <p:spPr>
            <a:xfrm>
              <a:off x="1650171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98"/>
            <p:cNvSpPr/>
            <p:nvPr/>
          </p:nvSpPr>
          <p:spPr>
            <a:xfrm>
              <a:off x="1673712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99"/>
            <p:cNvSpPr/>
            <p:nvPr/>
          </p:nvSpPr>
          <p:spPr>
            <a:xfrm>
              <a:off x="1697252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pl500"/>
            <p:cNvSpPr/>
            <p:nvPr/>
          </p:nvSpPr>
          <p:spPr>
            <a:xfrm>
              <a:off x="1720793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2" name="pl501"/>
            <p:cNvSpPr/>
            <p:nvPr/>
          </p:nvSpPr>
          <p:spPr>
            <a:xfrm>
              <a:off x="1744333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3" name="pl502"/>
            <p:cNvSpPr/>
            <p:nvPr/>
          </p:nvSpPr>
          <p:spPr>
            <a:xfrm>
              <a:off x="1767874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4" name="pl503"/>
            <p:cNvSpPr/>
            <p:nvPr/>
          </p:nvSpPr>
          <p:spPr>
            <a:xfrm>
              <a:off x="1791414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5" name="pl504"/>
            <p:cNvSpPr/>
            <p:nvPr/>
          </p:nvSpPr>
          <p:spPr>
            <a:xfrm>
              <a:off x="1814955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6" name="pl505"/>
            <p:cNvSpPr/>
            <p:nvPr/>
          </p:nvSpPr>
          <p:spPr>
            <a:xfrm>
              <a:off x="1838495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7" name="pl506"/>
            <p:cNvSpPr/>
            <p:nvPr/>
          </p:nvSpPr>
          <p:spPr>
            <a:xfrm>
              <a:off x="18620363"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8" name="pl507"/>
            <p:cNvSpPr/>
            <p:nvPr/>
          </p:nvSpPr>
          <p:spPr>
            <a:xfrm>
              <a:off x="18855768" y="916454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9" name="tx508"/>
            <p:cNvSpPr/>
            <p:nvPr/>
          </p:nvSpPr>
          <p:spPr>
            <a:xfrm rot="-5400000">
              <a:off x="16121894"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10" name="tx509"/>
            <p:cNvSpPr/>
            <p:nvPr/>
          </p:nvSpPr>
          <p:spPr>
            <a:xfrm rot="-5400000">
              <a:off x="16347489" y="9330442"/>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11" name="tx510"/>
            <p:cNvSpPr/>
            <p:nvPr/>
          </p:nvSpPr>
          <p:spPr>
            <a:xfrm rot="-5400000">
              <a:off x="16582981" y="9330442"/>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12" name="tx511"/>
            <p:cNvSpPr/>
            <p:nvPr/>
          </p:nvSpPr>
          <p:spPr>
            <a:xfrm rot="-5400000">
              <a:off x="16816519" y="93138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13" name="tx512"/>
            <p:cNvSpPr/>
            <p:nvPr/>
          </p:nvSpPr>
          <p:spPr>
            <a:xfrm rot="-5400000">
              <a:off x="17021278" y="9312774"/>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14" name="tx513"/>
            <p:cNvSpPr/>
            <p:nvPr/>
          </p:nvSpPr>
          <p:spPr>
            <a:xfrm rot="-5400000">
              <a:off x="17298919" y="9330398"/>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15" name="tx514"/>
            <p:cNvSpPr/>
            <p:nvPr/>
          </p:nvSpPr>
          <p:spPr>
            <a:xfrm rot="-5400000">
              <a:off x="17564015" y="9330398"/>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16" name="tx515"/>
            <p:cNvSpPr/>
            <p:nvPr/>
          </p:nvSpPr>
          <p:spPr>
            <a:xfrm rot="-5400000">
              <a:off x="17737260" y="9312774"/>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17" name="tx516"/>
            <p:cNvSpPr/>
            <p:nvPr/>
          </p:nvSpPr>
          <p:spPr>
            <a:xfrm rot="-5400000">
              <a:off x="17972622" y="9312731"/>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18" name="tx517"/>
            <p:cNvSpPr/>
            <p:nvPr/>
          </p:nvSpPr>
          <p:spPr>
            <a:xfrm rot="-5400000">
              <a:off x="18244446" y="932927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19" name="tx518"/>
            <p:cNvSpPr/>
            <p:nvPr/>
          </p:nvSpPr>
          <p:spPr>
            <a:xfrm rot="-5400000">
              <a:off x="18461229"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20" name="tx519"/>
            <p:cNvSpPr/>
            <p:nvPr/>
          </p:nvSpPr>
          <p:spPr>
            <a:xfrm rot="-5400000">
              <a:off x="18696634" y="933044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21" name="pl520"/>
            <p:cNvSpPr/>
            <p:nvPr/>
          </p:nvSpPr>
          <p:spPr>
            <a:xfrm>
              <a:off x="1435797" y="2351627"/>
              <a:ext cx="0" cy="6812916"/>
            </a:xfrm>
            <a:custGeom>
              <a:avLst/>
              <a:gdLst/>
              <a:ahLst/>
              <a:cxnLst/>
              <a:rect l="0" t="0" r="0" b="0"/>
              <a:pathLst>
                <a:path h="6812916">
                  <a:moveTo>
                    <a:pt x="0" y="6812916"/>
                  </a:moveTo>
                  <a:lnTo>
                    <a:pt x="0" y="0"/>
                  </a:lnTo>
                </a:path>
              </a:pathLst>
            </a:custGeom>
            <a:ln w="13550" cap="flat">
              <a:solidFill>
                <a:srgbClr val="000000">
                  <a:alpha val="100000"/>
                </a:srgbClr>
              </a:solidFill>
              <a:prstDash val="solid"/>
              <a:round/>
            </a:ln>
          </p:spPr>
          <p:txBody>
            <a:bodyPr/>
            <a:lstStyle/>
            <a:p>
              <a:endParaRPr/>
            </a:p>
          </p:txBody>
        </p:sp>
        <p:sp>
          <p:nvSpPr>
            <p:cNvPr id="522" name="tx521"/>
            <p:cNvSpPr/>
            <p:nvPr/>
          </p:nvSpPr>
          <p:spPr>
            <a:xfrm>
              <a:off x="991981" y="9079265"/>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523" name="tx522"/>
            <p:cNvSpPr/>
            <p:nvPr/>
          </p:nvSpPr>
          <p:spPr>
            <a:xfrm>
              <a:off x="801109" y="750738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524" name="tx523"/>
            <p:cNvSpPr/>
            <p:nvPr/>
          </p:nvSpPr>
          <p:spPr>
            <a:xfrm>
              <a:off x="801109" y="596509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525" name="tx524"/>
            <p:cNvSpPr/>
            <p:nvPr/>
          </p:nvSpPr>
          <p:spPr>
            <a:xfrm>
              <a:off x="801109" y="442279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526" name="tx525"/>
            <p:cNvSpPr/>
            <p:nvPr/>
          </p:nvSpPr>
          <p:spPr>
            <a:xfrm>
              <a:off x="801109" y="2880502"/>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8,000</a:t>
              </a:r>
            </a:p>
          </p:txBody>
        </p:sp>
        <p:sp>
          <p:nvSpPr>
            <p:cNvPr id="527" name="pl526"/>
            <p:cNvSpPr/>
            <p:nvPr/>
          </p:nvSpPr>
          <p:spPr>
            <a:xfrm>
              <a:off x="1401002" y="91645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28" name="pl527"/>
            <p:cNvSpPr/>
            <p:nvPr/>
          </p:nvSpPr>
          <p:spPr>
            <a:xfrm>
              <a:off x="1401002" y="762224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29" name="pl528"/>
            <p:cNvSpPr/>
            <p:nvPr/>
          </p:nvSpPr>
          <p:spPr>
            <a:xfrm>
              <a:off x="1401002" y="60799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0" name="pl529"/>
            <p:cNvSpPr/>
            <p:nvPr/>
          </p:nvSpPr>
          <p:spPr>
            <a:xfrm>
              <a:off x="1401002" y="45376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1" name="pl530"/>
            <p:cNvSpPr/>
            <p:nvPr/>
          </p:nvSpPr>
          <p:spPr>
            <a:xfrm>
              <a:off x="1401002" y="29953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2" name="rc531"/>
            <p:cNvSpPr/>
            <p:nvPr/>
          </p:nvSpPr>
          <p:spPr>
            <a:xfrm>
              <a:off x="4135376" y="9702244"/>
              <a:ext cx="12114975" cy="378006"/>
            </a:xfrm>
            <a:prstGeom prst="rect">
              <a:avLst/>
            </a:prstGeom>
            <a:solidFill>
              <a:srgbClr val="FFFFFF">
                <a:alpha val="100000"/>
              </a:srgbClr>
            </a:solidFill>
          </p:spPr>
          <p:txBody>
            <a:bodyPr/>
            <a:lstStyle/>
            <a:p>
              <a:endParaRPr/>
            </a:p>
          </p:txBody>
        </p:sp>
        <p:sp>
          <p:nvSpPr>
            <p:cNvPr id="533" name="rc532"/>
            <p:cNvSpPr/>
            <p:nvPr/>
          </p:nvSpPr>
          <p:spPr>
            <a:xfrm>
              <a:off x="4204965"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4" name="rc533"/>
            <p:cNvSpPr/>
            <p:nvPr/>
          </p:nvSpPr>
          <p:spPr>
            <a:xfrm>
              <a:off x="4213965" y="9780833"/>
              <a:ext cx="201456" cy="220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35" name="rc534"/>
            <p:cNvSpPr/>
            <p:nvPr/>
          </p:nvSpPr>
          <p:spPr>
            <a:xfrm>
              <a:off x="5972208"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6" name="rc535"/>
            <p:cNvSpPr/>
            <p:nvPr/>
          </p:nvSpPr>
          <p:spPr>
            <a:xfrm>
              <a:off x="5981208" y="9780833"/>
              <a:ext cx="201456" cy="22082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537" name="rc536"/>
            <p:cNvSpPr/>
            <p:nvPr/>
          </p:nvSpPr>
          <p:spPr>
            <a:xfrm>
              <a:off x="9957882"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38" name="rc537"/>
            <p:cNvSpPr/>
            <p:nvPr/>
          </p:nvSpPr>
          <p:spPr>
            <a:xfrm>
              <a:off x="9966882" y="9780833"/>
              <a:ext cx="201455" cy="2208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39" name="rc538"/>
            <p:cNvSpPr/>
            <p:nvPr/>
          </p:nvSpPr>
          <p:spPr>
            <a:xfrm>
              <a:off x="11645650"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0" name="rc539"/>
            <p:cNvSpPr/>
            <p:nvPr/>
          </p:nvSpPr>
          <p:spPr>
            <a:xfrm>
              <a:off x="11654650" y="9780833"/>
              <a:ext cx="201455" cy="2208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1" name="rc540"/>
            <p:cNvSpPr/>
            <p:nvPr/>
          </p:nvSpPr>
          <p:spPr>
            <a:xfrm>
              <a:off x="13356239"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2" name="rc541"/>
            <p:cNvSpPr/>
            <p:nvPr/>
          </p:nvSpPr>
          <p:spPr>
            <a:xfrm>
              <a:off x="13365239" y="9780833"/>
              <a:ext cx="201456" cy="2208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3" name="rc542"/>
            <p:cNvSpPr/>
            <p:nvPr/>
          </p:nvSpPr>
          <p:spPr>
            <a:xfrm>
              <a:off x="14852019" y="9771833"/>
              <a:ext cx="219455" cy="23882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44" name="rc543"/>
            <p:cNvSpPr/>
            <p:nvPr/>
          </p:nvSpPr>
          <p:spPr>
            <a:xfrm>
              <a:off x="14861019" y="9780833"/>
              <a:ext cx="201456" cy="22082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45" name="tx544"/>
            <p:cNvSpPr/>
            <p:nvPr/>
          </p:nvSpPr>
          <p:spPr>
            <a:xfrm>
              <a:off x="4550947" y="9841444"/>
              <a:ext cx="881260" cy="14783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Indonesia</a:t>
              </a:r>
            </a:p>
          </p:txBody>
        </p:sp>
        <p:sp>
          <p:nvSpPr>
            <p:cNvPr id="546" name="tx545"/>
            <p:cNvSpPr/>
            <p:nvPr/>
          </p:nvSpPr>
          <p:spPr>
            <a:xfrm>
              <a:off x="6318189" y="9803443"/>
              <a:ext cx="3099692" cy="185836"/>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Lao People's Democratic Republic</a:t>
              </a:r>
            </a:p>
          </p:txBody>
        </p:sp>
        <p:sp>
          <p:nvSpPr>
            <p:cNvPr id="547" name="tx546"/>
            <p:cNvSpPr/>
            <p:nvPr/>
          </p:nvSpPr>
          <p:spPr>
            <a:xfrm>
              <a:off x="10303864" y="9801062"/>
              <a:ext cx="801786"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Malaysia</a:t>
              </a:r>
            </a:p>
          </p:txBody>
        </p:sp>
        <p:sp>
          <p:nvSpPr>
            <p:cNvPr id="548" name="tx547"/>
            <p:cNvSpPr/>
            <p:nvPr/>
          </p:nvSpPr>
          <p:spPr>
            <a:xfrm>
              <a:off x="11991632" y="9801062"/>
              <a:ext cx="824607" cy="188217"/>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Mongolia</a:t>
              </a:r>
            </a:p>
          </p:txBody>
        </p:sp>
        <p:sp>
          <p:nvSpPr>
            <p:cNvPr id="549" name="tx548"/>
            <p:cNvSpPr/>
            <p:nvPr/>
          </p:nvSpPr>
          <p:spPr>
            <a:xfrm>
              <a:off x="13702220" y="9838765"/>
              <a:ext cx="609798" cy="150514"/>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Others</a:t>
              </a:r>
            </a:p>
          </p:txBody>
        </p:sp>
        <p:sp>
          <p:nvSpPr>
            <p:cNvPr id="550" name="tx549"/>
            <p:cNvSpPr/>
            <p:nvPr/>
          </p:nvSpPr>
          <p:spPr>
            <a:xfrm>
              <a:off x="15198000" y="9803443"/>
              <a:ext cx="982761" cy="185836"/>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Philippines</a:t>
              </a:r>
            </a:p>
          </p:txBody>
        </p:sp>
      </p:grpSp>
      <p:sp>
        <p:nvSpPr>
          <p:cNvPr id="551" name="Content Placeholder 55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2800" b="1" i="0" u="none" cap="none">
                <a:solidFill>
                  <a:srgbClr val="000000">
                    <a:alpha val="100000"/>
                  </a:srgbClr>
                </a:solidFill>
                <a:latin typeface="Poppins SemiBold"/>
                <a:cs typeface="Poppins SemiBold"/>
                <a:sym typeface="Poppins SemiBold"/>
              </a:rPr>
              <a:t>Measles cases: Indonesia</a:t>
            </a:r>
          </a:p>
        </p:txBody>
      </p:sp>
      <p:grpSp>
        <p:nvGrpSpPr>
          <p:cNvPr id="3" name="Group 2"/>
          <p:cNvGrpSpPr/>
          <p:nvPr/>
        </p:nvGrpSpPr>
        <p:grpSpPr>
          <a:xfrm>
            <a:off x="731520" y="1737360"/>
            <a:ext cx="19202400" cy="4114800"/>
            <a:chOff x="731520" y="1737360"/>
            <a:chExt cx="19202400" cy="4114800"/>
          </a:xfrm>
        </p:grpSpPr>
        <p:sp>
          <p:nvSpPr>
            <p:cNvPr id="4" name="rc3"/>
            <p:cNvSpPr/>
            <p:nvPr/>
          </p:nvSpPr>
          <p:spPr>
            <a:xfrm>
              <a:off x="731520" y="1737359"/>
              <a:ext cx="192024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92023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2090518" y="2153563"/>
              <a:ext cx="3176137" cy="3131794"/>
            </a:xfrm>
            <a:prstGeom prst="rect">
              <a:avLst/>
            </a:prstGeom>
            <a:solidFill>
              <a:srgbClr val="FFFFFF">
                <a:alpha val="100000"/>
              </a:srgbClr>
            </a:solidFill>
          </p:spPr>
          <p:txBody>
            <a:bodyPr/>
            <a:lstStyle/>
            <a:p>
              <a:endParaRPr/>
            </a:p>
          </p:txBody>
        </p:sp>
        <p:sp>
          <p:nvSpPr>
            <p:cNvPr id="7" name="pl6"/>
            <p:cNvSpPr/>
            <p:nvPr/>
          </p:nvSpPr>
          <p:spPr>
            <a:xfrm>
              <a:off x="2090518" y="496094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2090518" y="43121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2090518" y="366330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2090518" y="301448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2090518" y="23656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2090518"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2090518" y="46365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2090518" y="39877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2090518" y="33388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2090518" y="26900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2129569" y="5248051"/>
              <a:ext cx="234305" cy="373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129569" y="5205553"/>
              <a:ext cx="234305" cy="4249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129569" y="5170516"/>
              <a:ext cx="234305" cy="3503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2129569" y="4928182"/>
              <a:ext cx="234305" cy="24233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2389908" y="5236047"/>
              <a:ext cx="234305" cy="493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2389908" y="5232479"/>
              <a:ext cx="234305" cy="356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2389908" y="5213014"/>
              <a:ext cx="234305" cy="1946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2389908" y="5009933"/>
              <a:ext cx="234305" cy="20308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2650247" y="5224044"/>
              <a:ext cx="234305" cy="613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2650247" y="5221449"/>
              <a:ext cx="234305" cy="25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650247" y="5204904"/>
              <a:ext cx="234305" cy="165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650247" y="4991442"/>
              <a:ext cx="234305" cy="21346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910586" y="5210094"/>
              <a:ext cx="234305" cy="752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910586" y="5203931"/>
              <a:ext cx="234305" cy="61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10586" y="5187061"/>
              <a:ext cx="234305" cy="1686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2910586" y="4938238"/>
              <a:ext cx="234305" cy="24882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170925" y="5225017"/>
              <a:ext cx="234305" cy="603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170925" y="5220800"/>
              <a:ext cx="234305" cy="42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170925" y="5213987"/>
              <a:ext cx="234305" cy="68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3170925" y="5032642"/>
              <a:ext cx="234305" cy="1813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3431264" y="5252917"/>
              <a:ext cx="234305" cy="324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3431264" y="5251619"/>
              <a:ext cx="234305" cy="129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3431264" y="5248699"/>
              <a:ext cx="234305" cy="291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3431264" y="5149430"/>
              <a:ext cx="234305" cy="9926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3691604" y="5103363"/>
              <a:ext cx="234305" cy="1819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3691604" y="5100768"/>
              <a:ext cx="234305" cy="259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3691604" y="5088116"/>
              <a:ext cx="234305" cy="1265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691604" y="4590470"/>
              <a:ext cx="234305" cy="4976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951943" y="5163055"/>
              <a:ext cx="234305" cy="1223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951943" y="5155594"/>
              <a:ext cx="234305" cy="74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951943" y="5137427"/>
              <a:ext cx="234305" cy="1816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3951943" y="4627778"/>
              <a:ext cx="234305" cy="5096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4212282" y="5087467"/>
              <a:ext cx="234305" cy="19789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4212282" y="5081628"/>
              <a:ext cx="234305" cy="583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4212282" y="5056324"/>
              <a:ext cx="234305" cy="2530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4212282" y="4547648"/>
              <a:ext cx="234305" cy="50867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4472621" y="5119908"/>
              <a:ext cx="234305" cy="1654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4472621" y="5116664"/>
              <a:ext cx="234305" cy="32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4472621" y="5097524"/>
              <a:ext cx="234305" cy="191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4472621" y="4537591"/>
              <a:ext cx="234305" cy="5599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4732960" y="5112123"/>
              <a:ext cx="234305" cy="1732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4732960" y="5094929"/>
              <a:ext cx="234305" cy="171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4732960" y="5058919"/>
              <a:ext cx="234305" cy="3600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732960" y="4593066"/>
              <a:ext cx="234305" cy="46585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4993299" y="5141644"/>
              <a:ext cx="234305" cy="14371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4993299" y="5112771"/>
              <a:ext cx="234305" cy="288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4993299" y="5008311"/>
              <a:ext cx="234305" cy="10446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4993299" y="4745214"/>
              <a:ext cx="234305" cy="26309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65" name="pg64"/>
            <p:cNvSpPr/>
            <p:nvPr/>
          </p:nvSpPr>
          <p:spPr>
            <a:xfrm>
              <a:off x="2729445"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66" name="tx65"/>
            <p:cNvSpPr/>
            <p:nvPr/>
          </p:nvSpPr>
          <p:spPr>
            <a:xfrm>
              <a:off x="2854327"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5,362 case(s)</a:t>
              </a:r>
            </a:p>
          </p:txBody>
        </p:sp>
        <p:sp>
          <p:nvSpPr>
            <p:cNvPr id="67" name="pg66"/>
            <p:cNvSpPr/>
            <p:nvPr/>
          </p:nvSpPr>
          <p:spPr>
            <a:xfrm>
              <a:off x="2943955"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68" name="tx67"/>
            <p:cNvSpPr/>
            <p:nvPr/>
          </p:nvSpPr>
          <p:spPr>
            <a:xfrm>
              <a:off x="3048024"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7,704 case(s)</a:t>
              </a:r>
            </a:p>
          </p:txBody>
        </p:sp>
        <p:sp>
          <p:nvSpPr>
            <p:cNvPr id="69" name="rc68"/>
            <p:cNvSpPr/>
            <p:nvPr/>
          </p:nvSpPr>
          <p:spPr>
            <a:xfrm>
              <a:off x="2090518" y="2153563"/>
              <a:ext cx="3176137" cy="3131794"/>
            </a:xfrm>
            <a:prstGeom prst="rect">
              <a:avLst/>
            </a:prstGeom>
            <a:ln w="13550" cap="rnd">
              <a:solidFill>
                <a:srgbClr val="333333">
                  <a:alpha val="100000"/>
                </a:srgbClr>
              </a:solidFill>
              <a:prstDash val="solid"/>
              <a:round/>
            </a:ln>
          </p:spPr>
          <p:txBody>
            <a:bodyPr/>
            <a:lstStyle/>
            <a:p>
              <a:endParaRPr/>
            </a:p>
          </p:txBody>
        </p:sp>
        <p:sp>
          <p:nvSpPr>
            <p:cNvPr id="70" name="rc69"/>
            <p:cNvSpPr/>
            <p:nvPr/>
          </p:nvSpPr>
          <p:spPr>
            <a:xfrm>
              <a:off x="5266656" y="2153563"/>
              <a:ext cx="3176137" cy="3131794"/>
            </a:xfrm>
            <a:prstGeom prst="rect">
              <a:avLst/>
            </a:prstGeom>
            <a:solidFill>
              <a:srgbClr val="FFFFFF">
                <a:alpha val="100000"/>
              </a:srgbClr>
            </a:solidFill>
          </p:spPr>
          <p:txBody>
            <a:bodyPr/>
            <a:lstStyle/>
            <a:p>
              <a:endParaRPr/>
            </a:p>
          </p:txBody>
        </p:sp>
        <p:sp>
          <p:nvSpPr>
            <p:cNvPr id="71" name="pl70"/>
            <p:cNvSpPr/>
            <p:nvPr/>
          </p:nvSpPr>
          <p:spPr>
            <a:xfrm>
              <a:off x="5266656" y="496094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2" name="pl71"/>
            <p:cNvSpPr/>
            <p:nvPr/>
          </p:nvSpPr>
          <p:spPr>
            <a:xfrm>
              <a:off x="5266656" y="43121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3" name="pl72"/>
            <p:cNvSpPr/>
            <p:nvPr/>
          </p:nvSpPr>
          <p:spPr>
            <a:xfrm>
              <a:off x="5266656" y="366330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4" name="pl73"/>
            <p:cNvSpPr/>
            <p:nvPr/>
          </p:nvSpPr>
          <p:spPr>
            <a:xfrm>
              <a:off x="5266656" y="301448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5" name="pl74"/>
            <p:cNvSpPr/>
            <p:nvPr/>
          </p:nvSpPr>
          <p:spPr>
            <a:xfrm>
              <a:off x="5266656" y="23656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76" name="pl75"/>
            <p:cNvSpPr/>
            <p:nvPr/>
          </p:nvSpPr>
          <p:spPr>
            <a:xfrm>
              <a:off x="5266656"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7" name="pl76"/>
            <p:cNvSpPr/>
            <p:nvPr/>
          </p:nvSpPr>
          <p:spPr>
            <a:xfrm>
              <a:off x="5266656" y="46365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8" name="pl77"/>
            <p:cNvSpPr/>
            <p:nvPr/>
          </p:nvSpPr>
          <p:spPr>
            <a:xfrm>
              <a:off x="5266656" y="39877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79" name="pl78"/>
            <p:cNvSpPr/>
            <p:nvPr/>
          </p:nvSpPr>
          <p:spPr>
            <a:xfrm>
              <a:off x="5266656" y="33388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0" name="pl79"/>
            <p:cNvSpPr/>
            <p:nvPr/>
          </p:nvSpPr>
          <p:spPr>
            <a:xfrm>
              <a:off x="5266656" y="26900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81" name="rc80"/>
            <p:cNvSpPr/>
            <p:nvPr/>
          </p:nvSpPr>
          <p:spPr>
            <a:xfrm>
              <a:off x="5305706" y="4933697"/>
              <a:ext cx="234305" cy="35166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5305706" y="4691038"/>
              <a:ext cx="234305" cy="2426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5305706" y="4485037"/>
              <a:ext cx="234305" cy="20600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5305706" y="3189341"/>
              <a:ext cx="234305" cy="129569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5" name="rc84"/>
            <p:cNvSpPr/>
            <p:nvPr/>
          </p:nvSpPr>
          <p:spPr>
            <a:xfrm>
              <a:off x="5566046" y="4840915"/>
              <a:ext cx="234305" cy="4444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86" name="rc85"/>
            <p:cNvSpPr/>
            <p:nvPr/>
          </p:nvSpPr>
          <p:spPr>
            <a:xfrm>
              <a:off x="5566046" y="4821451"/>
              <a:ext cx="234305" cy="1946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87" name="rc86"/>
            <p:cNvSpPr/>
            <p:nvPr/>
          </p:nvSpPr>
          <p:spPr>
            <a:xfrm>
              <a:off x="5566046" y="4456813"/>
              <a:ext cx="234305" cy="36463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88" name="rc87"/>
            <p:cNvSpPr/>
            <p:nvPr/>
          </p:nvSpPr>
          <p:spPr>
            <a:xfrm>
              <a:off x="5566046" y="3221782"/>
              <a:ext cx="234305" cy="12350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89" name="rc88"/>
            <p:cNvSpPr/>
            <p:nvPr/>
          </p:nvSpPr>
          <p:spPr>
            <a:xfrm>
              <a:off x="5826385" y="4723803"/>
              <a:ext cx="234305" cy="5615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0" name="rc89"/>
            <p:cNvSpPr/>
            <p:nvPr/>
          </p:nvSpPr>
          <p:spPr>
            <a:xfrm>
              <a:off x="5826385" y="4691038"/>
              <a:ext cx="234305" cy="327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1" name="rc90"/>
            <p:cNvSpPr/>
            <p:nvPr/>
          </p:nvSpPr>
          <p:spPr>
            <a:xfrm>
              <a:off x="5826385" y="4245298"/>
              <a:ext cx="234305" cy="4457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2" name="rc91"/>
            <p:cNvSpPr/>
            <p:nvPr/>
          </p:nvSpPr>
          <p:spPr>
            <a:xfrm>
              <a:off x="5826385" y="3404101"/>
              <a:ext cx="234305" cy="84119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3" name="rc92"/>
            <p:cNvSpPr/>
            <p:nvPr/>
          </p:nvSpPr>
          <p:spPr>
            <a:xfrm>
              <a:off x="6086724" y="4982358"/>
              <a:ext cx="234305" cy="3029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4" name="rc93"/>
            <p:cNvSpPr/>
            <p:nvPr/>
          </p:nvSpPr>
          <p:spPr>
            <a:xfrm>
              <a:off x="6086724" y="4977168"/>
              <a:ext cx="234305" cy="519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6086724" y="4703365"/>
              <a:ext cx="234305" cy="2738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6086724" y="4387714"/>
              <a:ext cx="234305" cy="31565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6347063" y="5016746"/>
              <a:ext cx="234305" cy="2686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6347063" y="5001499"/>
              <a:ext cx="234305" cy="1524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6347063" y="4704663"/>
              <a:ext cx="234305" cy="2968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6347063" y="4287795"/>
              <a:ext cx="234305" cy="41686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6607402" y="5078708"/>
              <a:ext cx="234305" cy="20664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607402" y="5005716"/>
              <a:ext cx="234305" cy="729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607402" y="4832805"/>
              <a:ext cx="234305" cy="17291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607402" y="4376359"/>
              <a:ext cx="234305" cy="4564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867741" y="5066056"/>
              <a:ext cx="234305" cy="21930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6867741" y="5055675"/>
              <a:ext cx="234305" cy="103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6867741" y="4798418"/>
              <a:ext cx="234305" cy="25725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6867741" y="4394851"/>
              <a:ext cx="234305" cy="403566"/>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7128081" y="5045294"/>
              <a:ext cx="234305" cy="24006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7128081" y="5035886"/>
              <a:ext cx="234305" cy="940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7128081" y="4631671"/>
              <a:ext cx="234305" cy="40421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7128081" y="4476278"/>
              <a:ext cx="234305" cy="15539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7388420" y="5106608"/>
              <a:ext cx="234305" cy="17875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7388420" y="5102390"/>
              <a:ext cx="234305" cy="42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7388420" y="4919423"/>
              <a:ext cx="234305" cy="1829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7388420" y="4637834"/>
              <a:ext cx="234305" cy="2815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7648759" y="5217880"/>
              <a:ext cx="234305" cy="6747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7648759" y="5214636"/>
              <a:ext cx="234305" cy="32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7648759" y="5146510"/>
              <a:ext cx="234305" cy="6812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7648759" y="4834103"/>
              <a:ext cx="234305" cy="31240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7909098" y="5165001"/>
              <a:ext cx="234305" cy="12035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7909098" y="516500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7909098" y="4898336"/>
              <a:ext cx="234305" cy="26666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7909098" y="4711151"/>
              <a:ext cx="234305" cy="18718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5" name="rc124"/>
            <p:cNvSpPr/>
            <p:nvPr/>
          </p:nvSpPr>
          <p:spPr>
            <a:xfrm>
              <a:off x="8169437" y="5246753"/>
              <a:ext cx="234305" cy="386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26" name="rc125"/>
            <p:cNvSpPr/>
            <p:nvPr/>
          </p:nvSpPr>
          <p:spPr>
            <a:xfrm>
              <a:off x="8169437" y="524675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27" name="rc126"/>
            <p:cNvSpPr/>
            <p:nvPr/>
          </p:nvSpPr>
          <p:spPr>
            <a:xfrm>
              <a:off x="8169437" y="5152998"/>
              <a:ext cx="234305" cy="9375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28" name="rc127"/>
            <p:cNvSpPr/>
            <p:nvPr/>
          </p:nvSpPr>
          <p:spPr>
            <a:xfrm>
              <a:off x="8169437" y="5043347"/>
              <a:ext cx="234305" cy="10965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29" name="pg128"/>
            <p:cNvSpPr/>
            <p:nvPr/>
          </p:nvSpPr>
          <p:spPr>
            <a:xfrm>
              <a:off x="5881446"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30" name="tx129"/>
            <p:cNvSpPr/>
            <p:nvPr/>
          </p:nvSpPr>
          <p:spPr>
            <a:xfrm>
              <a:off x="6006328"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19,879 case(s)</a:t>
              </a:r>
            </a:p>
          </p:txBody>
        </p:sp>
        <p:sp>
          <p:nvSpPr>
            <p:cNvPr id="131" name="pg130"/>
            <p:cNvSpPr/>
            <p:nvPr/>
          </p:nvSpPr>
          <p:spPr>
            <a:xfrm>
              <a:off x="6099979"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32" name="tx131"/>
            <p:cNvSpPr/>
            <p:nvPr/>
          </p:nvSpPr>
          <p:spPr>
            <a:xfrm>
              <a:off x="6204047"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18,063 case(s)</a:t>
              </a:r>
            </a:p>
          </p:txBody>
        </p:sp>
        <p:sp>
          <p:nvSpPr>
            <p:cNvPr id="133" name="rc132"/>
            <p:cNvSpPr/>
            <p:nvPr/>
          </p:nvSpPr>
          <p:spPr>
            <a:xfrm>
              <a:off x="5266656" y="2153563"/>
              <a:ext cx="3176137" cy="3131794"/>
            </a:xfrm>
            <a:prstGeom prst="rect">
              <a:avLst/>
            </a:prstGeom>
            <a:ln w="13550" cap="rnd">
              <a:solidFill>
                <a:srgbClr val="333333">
                  <a:alpha val="100000"/>
                </a:srgbClr>
              </a:solidFill>
              <a:prstDash val="solid"/>
              <a:round/>
            </a:ln>
          </p:spPr>
          <p:txBody>
            <a:bodyPr/>
            <a:lstStyle/>
            <a:p>
              <a:endParaRPr/>
            </a:p>
          </p:txBody>
        </p:sp>
        <p:sp>
          <p:nvSpPr>
            <p:cNvPr id="134" name="rc133"/>
            <p:cNvSpPr/>
            <p:nvPr/>
          </p:nvSpPr>
          <p:spPr>
            <a:xfrm>
              <a:off x="8442793" y="2153563"/>
              <a:ext cx="3176137" cy="3131794"/>
            </a:xfrm>
            <a:prstGeom prst="rect">
              <a:avLst/>
            </a:prstGeom>
            <a:solidFill>
              <a:srgbClr val="FFFFFF">
                <a:alpha val="100000"/>
              </a:srgbClr>
            </a:solidFill>
          </p:spPr>
          <p:txBody>
            <a:bodyPr/>
            <a:lstStyle/>
            <a:p>
              <a:endParaRPr/>
            </a:p>
          </p:txBody>
        </p:sp>
        <p:sp>
          <p:nvSpPr>
            <p:cNvPr id="135" name="pl134"/>
            <p:cNvSpPr/>
            <p:nvPr/>
          </p:nvSpPr>
          <p:spPr>
            <a:xfrm>
              <a:off x="8442793" y="496094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6" name="pl135"/>
            <p:cNvSpPr/>
            <p:nvPr/>
          </p:nvSpPr>
          <p:spPr>
            <a:xfrm>
              <a:off x="8442793" y="43121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7" name="pl136"/>
            <p:cNvSpPr/>
            <p:nvPr/>
          </p:nvSpPr>
          <p:spPr>
            <a:xfrm>
              <a:off x="8442793" y="366330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8" name="pl137"/>
            <p:cNvSpPr/>
            <p:nvPr/>
          </p:nvSpPr>
          <p:spPr>
            <a:xfrm>
              <a:off x="8442793" y="301448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39" name="pl138"/>
            <p:cNvSpPr/>
            <p:nvPr/>
          </p:nvSpPr>
          <p:spPr>
            <a:xfrm>
              <a:off x="8442793" y="23656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140" name="pl139"/>
            <p:cNvSpPr/>
            <p:nvPr/>
          </p:nvSpPr>
          <p:spPr>
            <a:xfrm>
              <a:off x="8442793"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1" name="pl140"/>
            <p:cNvSpPr/>
            <p:nvPr/>
          </p:nvSpPr>
          <p:spPr>
            <a:xfrm>
              <a:off x="8442793" y="46365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2" name="pl141"/>
            <p:cNvSpPr/>
            <p:nvPr/>
          </p:nvSpPr>
          <p:spPr>
            <a:xfrm>
              <a:off x="8442793" y="39877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3" name="pl142"/>
            <p:cNvSpPr/>
            <p:nvPr/>
          </p:nvSpPr>
          <p:spPr>
            <a:xfrm>
              <a:off x="8442793" y="33388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4" name="pl143"/>
            <p:cNvSpPr/>
            <p:nvPr/>
          </p:nvSpPr>
          <p:spPr>
            <a:xfrm>
              <a:off x="8442793" y="26900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145" name="rc144"/>
            <p:cNvSpPr/>
            <p:nvPr/>
          </p:nvSpPr>
          <p:spPr>
            <a:xfrm>
              <a:off x="8481844" y="5163055"/>
              <a:ext cx="234305" cy="1223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8481844" y="5128992"/>
              <a:ext cx="234305" cy="340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8481844" y="4919098"/>
              <a:ext cx="234305" cy="209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8481844" y="4476278"/>
              <a:ext cx="234305" cy="4428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8742183" y="5204255"/>
              <a:ext cx="234305" cy="811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8742183" y="5174734"/>
              <a:ext cx="234305" cy="2952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8742183" y="5045294"/>
              <a:ext cx="234305" cy="12943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8742183" y="4573925"/>
              <a:ext cx="234305" cy="4713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9002523" y="5218854"/>
              <a:ext cx="234305" cy="6650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9002523" y="5216583"/>
              <a:ext cx="234305" cy="227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9002523" y="5060866"/>
              <a:ext cx="234305" cy="15571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9002523" y="4604420"/>
              <a:ext cx="234305" cy="456445"/>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9262862" y="5244482"/>
              <a:ext cx="234305" cy="4087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9262862" y="5234750"/>
              <a:ext cx="234305" cy="97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9262862" y="5120882"/>
              <a:ext cx="234305" cy="11386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9262862" y="4755271"/>
              <a:ext cx="234305" cy="36561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9523201" y="5237669"/>
              <a:ext cx="234305" cy="4768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9523201" y="5237021"/>
              <a:ext cx="234305" cy="6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9523201" y="5064759"/>
              <a:ext cx="234305" cy="1722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9523201" y="4599554"/>
              <a:ext cx="234305" cy="465204"/>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9783540" y="5249024"/>
              <a:ext cx="234305" cy="363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66" name="rc165"/>
            <p:cNvSpPr/>
            <p:nvPr/>
          </p:nvSpPr>
          <p:spPr>
            <a:xfrm>
              <a:off x="9783540" y="5244806"/>
              <a:ext cx="234305" cy="421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7" name="rc166"/>
            <p:cNvSpPr/>
            <p:nvPr/>
          </p:nvSpPr>
          <p:spPr>
            <a:xfrm>
              <a:off x="9783540" y="5100444"/>
              <a:ext cx="234305" cy="14436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68" name="rc167"/>
            <p:cNvSpPr/>
            <p:nvPr/>
          </p:nvSpPr>
          <p:spPr>
            <a:xfrm>
              <a:off x="9783540" y="4736455"/>
              <a:ext cx="234305" cy="36398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69" name="rc168"/>
            <p:cNvSpPr/>
            <p:nvPr/>
          </p:nvSpPr>
          <p:spPr>
            <a:xfrm>
              <a:off x="10043879" y="5253241"/>
              <a:ext cx="234305" cy="321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0" name="rc169"/>
            <p:cNvSpPr/>
            <p:nvPr/>
          </p:nvSpPr>
          <p:spPr>
            <a:xfrm>
              <a:off x="10043879" y="5251295"/>
              <a:ext cx="234305" cy="19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1" name="rc170"/>
            <p:cNvSpPr/>
            <p:nvPr/>
          </p:nvSpPr>
          <p:spPr>
            <a:xfrm>
              <a:off x="10043879" y="5222747"/>
              <a:ext cx="234305" cy="2854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2" name="rc171"/>
            <p:cNvSpPr/>
            <p:nvPr/>
          </p:nvSpPr>
          <p:spPr>
            <a:xfrm>
              <a:off x="10043879" y="4822748"/>
              <a:ext cx="234305" cy="39999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3" name="rc172"/>
            <p:cNvSpPr/>
            <p:nvPr/>
          </p:nvSpPr>
          <p:spPr>
            <a:xfrm>
              <a:off x="10304218" y="5193550"/>
              <a:ext cx="234305" cy="918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4" name="rc173"/>
            <p:cNvSpPr/>
            <p:nvPr/>
          </p:nvSpPr>
          <p:spPr>
            <a:xfrm>
              <a:off x="10304218" y="5185115"/>
              <a:ext cx="234305" cy="843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5" name="rc174"/>
            <p:cNvSpPr/>
            <p:nvPr/>
          </p:nvSpPr>
          <p:spPr>
            <a:xfrm>
              <a:off x="10304218" y="5092333"/>
              <a:ext cx="234305" cy="9278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10304218" y="4553812"/>
              <a:ext cx="234305" cy="53852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10564558" y="5168570"/>
              <a:ext cx="234305" cy="11678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10564558" y="5161757"/>
              <a:ext cx="234305" cy="681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10564558" y="5089414"/>
              <a:ext cx="234305" cy="7234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10564558" y="4512612"/>
              <a:ext cx="234305" cy="57680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10824897" y="5158189"/>
              <a:ext cx="234305" cy="1271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10824897" y="5154296"/>
              <a:ext cx="234305" cy="38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10824897" y="5041077"/>
              <a:ext cx="234305" cy="11321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10824897" y="4445783"/>
              <a:ext cx="234305" cy="59529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11085236" y="5186737"/>
              <a:ext cx="234305" cy="986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11085236" y="518673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11085236" y="5130938"/>
              <a:ext cx="234305" cy="5579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11085236" y="4639456"/>
              <a:ext cx="234305" cy="49148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11345575" y="5251619"/>
              <a:ext cx="234305" cy="337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11345575" y="525161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11345575" y="5203606"/>
              <a:ext cx="234305" cy="4801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11345575" y="4927209"/>
              <a:ext cx="234305" cy="27639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193" name="pg192"/>
            <p:cNvSpPr/>
            <p:nvPr/>
          </p:nvSpPr>
          <p:spPr>
            <a:xfrm>
              <a:off x="9081721" y="2153563"/>
              <a:ext cx="1898283" cy="373922"/>
            </a:xfrm>
            <a:custGeom>
              <a:avLst/>
              <a:gdLst/>
              <a:ahLst/>
              <a:cxnLst/>
              <a:rect l="0" t="0" r="0" b="0"/>
              <a:pathLst>
                <a:path w="1898283" h="373922">
                  <a:moveTo>
                    <a:pt x="31220" y="373922"/>
                  </a:moveTo>
                  <a:lnTo>
                    <a:pt x="1867062" y="373922"/>
                  </a:lnTo>
                  <a:lnTo>
                    <a:pt x="1865805" y="373897"/>
                  </a:lnTo>
                  <a:lnTo>
                    <a:pt x="1870825" y="373695"/>
                  </a:lnTo>
                  <a:lnTo>
                    <a:pt x="1875748" y="372690"/>
                  </a:lnTo>
                  <a:lnTo>
                    <a:pt x="1880446" y="370908"/>
                  </a:lnTo>
                  <a:lnTo>
                    <a:pt x="1884798" y="368396"/>
                  </a:lnTo>
                  <a:lnTo>
                    <a:pt x="1888690" y="365218"/>
                  </a:lnTo>
                  <a:lnTo>
                    <a:pt x="1892021" y="361457"/>
                  </a:lnTo>
                  <a:lnTo>
                    <a:pt x="1894707" y="357211"/>
                  </a:lnTo>
                  <a:lnTo>
                    <a:pt x="1896676" y="352588"/>
                  </a:lnTo>
                  <a:lnTo>
                    <a:pt x="1897879" y="347710"/>
                  </a:lnTo>
                  <a:lnTo>
                    <a:pt x="1898283" y="342702"/>
                  </a:lnTo>
                  <a:lnTo>
                    <a:pt x="1898283" y="31220"/>
                  </a:lnTo>
                  <a:lnTo>
                    <a:pt x="1897879" y="26212"/>
                  </a:lnTo>
                  <a:lnTo>
                    <a:pt x="1896676" y="21334"/>
                  </a:lnTo>
                  <a:lnTo>
                    <a:pt x="1894707" y="16711"/>
                  </a:lnTo>
                  <a:lnTo>
                    <a:pt x="1892021" y="12465"/>
                  </a:lnTo>
                  <a:lnTo>
                    <a:pt x="1888690" y="8704"/>
                  </a:lnTo>
                  <a:lnTo>
                    <a:pt x="1884798" y="5526"/>
                  </a:lnTo>
                  <a:lnTo>
                    <a:pt x="1880446" y="3014"/>
                  </a:lnTo>
                  <a:lnTo>
                    <a:pt x="1875748" y="1232"/>
                  </a:lnTo>
                  <a:lnTo>
                    <a:pt x="1870825" y="227"/>
                  </a:lnTo>
                  <a:lnTo>
                    <a:pt x="1867062"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194" name="tx193"/>
            <p:cNvSpPr/>
            <p:nvPr/>
          </p:nvSpPr>
          <p:spPr>
            <a:xfrm>
              <a:off x="9206603" y="2239827"/>
              <a:ext cx="1648518"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7,191 case(s)</a:t>
              </a:r>
            </a:p>
          </p:txBody>
        </p:sp>
        <p:sp>
          <p:nvSpPr>
            <p:cNvPr id="195" name="pg194"/>
            <p:cNvSpPr/>
            <p:nvPr/>
          </p:nvSpPr>
          <p:spPr>
            <a:xfrm>
              <a:off x="9296231" y="2394471"/>
              <a:ext cx="1469263" cy="311602"/>
            </a:xfrm>
            <a:custGeom>
              <a:avLst/>
              <a:gdLst/>
              <a:ahLst/>
              <a:cxnLst/>
              <a:rect l="0" t="0" r="0" b="0"/>
              <a:pathLst>
                <a:path w="1469263" h="311602">
                  <a:moveTo>
                    <a:pt x="26017" y="311602"/>
                  </a:moveTo>
                  <a:lnTo>
                    <a:pt x="1443246" y="311602"/>
                  </a:lnTo>
                  <a:lnTo>
                    <a:pt x="1442198" y="311581"/>
                  </a:lnTo>
                  <a:lnTo>
                    <a:pt x="1446382" y="311412"/>
                  </a:lnTo>
                  <a:lnTo>
                    <a:pt x="1450484" y="310575"/>
                  </a:lnTo>
                  <a:lnTo>
                    <a:pt x="1454399" y="309090"/>
                  </a:lnTo>
                  <a:lnTo>
                    <a:pt x="1458025" y="306996"/>
                  </a:lnTo>
                  <a:lnTo>
                    <a:pt x="1461268" y="304348"/>
                  </a:lnTo>
                  <a:lnTo>
                    <a:pt x="1464045" y="301214"/>
                  </a:lnTo>
                  <a:lnTo>
                    <a:pt x="1466283" y="297675"/>
                  </a:lnTo>
                  <a:lnTo>
                    <a:pt x="1467924" y="293823"/>
                  </a:lnTo>
                  <a:lnTo>
                    <a:pt x="1468926" y="289758"/>
                  </a:lnTo>
                  <a:lnTo>
                    <a:pt x="1469263" y="285585"/>
                  </a:lnTo>
                  <a:lnTo>
                    <a:pt x="1469263" y="26017"/>
                  </a:lnTo>
                  <a:lnTo>
                    <a:pt x="1468926" y="21843"/>
                  </a:lnTo>
                  <a:lnTo>
                    <a:pt x="1467924" y="17778"/>
                  </a:lnTo>
                  <a:lnTo>
                    <a:pt x="1466283" y="13926"/>
                  </a:lnTo>
                  <a:lnTo>
                    <a:pt x="1464045" y="10387"/>
                  </a:lnTo>
                  <a:lnTo>
                    <a:pt x="1461268" y="7253"/>
                  </a:lnTo>
                  <a:lnTo>
                    <a:pt x="1458025" y="4605"/>
                  </a:lnTo>
                  <a:lnTo>
                    <a:pt x="1454399" y="2511"/>
                  </a:lnTo>
                  <a:lnTo>
                    <a:pt x="1450484" y="1027"/>
                  </a:lnTo>
                  <a:lnTo>
                    <a:pt x="1446382" y="189"/>
                  </a:lnTo>
                  <a:lnTo>
                    <a:pt x="1443246"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196" name="tx195"/>
            <p:cNvSpPr/>
            <p:nvPr/>
          </p:nvSpPr>
          <p:spPr>
            <a:xfrm>
              <a:off x="9400300" y="2466357"/>
              <a:ext cx="126112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6,328 case(s)</a:t>
              </a:r>
            </a:p>
          </p:txBody>
        </p:sp>
        <p:sp>
          <p:nvSpPr>
            <p:cNvPr id="197" name="rc196"/>
            <p:cNvSpPr/>
            <p:nvPr/>
          </p:nvSpPr>
          <p:spPr>
            <a:xfrm>
              <a:off x="8442793" y="2153563"/>
              <a:ext cx="3176137" cy="3131794"/>
            </a:xfrm>
            <a:prstGeom prst="rect">
              <a:avLst/>
            </a:prstGeom>
            <a:ln w="13550" cap="rnd">
              <a:solidFill>
                <a:srgbClr val="333333">
                  <a:alpha val="100000"/>
                </a:srgbClr>
              </a:solidFill>
              <a:prstDash val="solid"/>
              <a:round/>
            </a:ln>
          </p:spPr>
          <p:txBody>
            <a:bodyPr/>
            <a:lstStyle/>
            <a:p>
              <a:endParaRPr/>
            </a:p>
          </p:txBody>
        </p:sp>
        <p:sp>
          <p:nvSpPr>
            <p:cNvPr id="198" name="rc197"/>
            <p:cNvSpPr/>
            <p:nvPr/>
          </p:nvSpPr>
          <p:spPr>
            <a:xfrm>
              <a:off x="11618931" y="2153563"/>
              <a:ext cx="3176137" cy="3131794"/>
            </a:xfrm>
            <a:prstGeom prst="rect">
              <a:avLst/>
            </a:prstGeom>
            <a:solidFill>
              <a:srgbClr val="FFFFFF">
                <a:alpha val="100000"/>
              </a:srgbClr>
            </a:solidFill>
          </p:spPr>
          <p:txBody>
            <a:bodyPr/>
            <a:lstStyle/>
            <a:p>
              <a:endParaRPr/>
            </a:p>
          </p:txBody>
        </p:sp>
        <p:sp>
          <p:nvSpPr>
            <p:cNvPr id="199" name="pl198"/>
            <p:cNvSpPr/>
            <p:nvPr/>
          </p:nvSpPr>
          <p:spPr>
            <a:xfrm>
              <a:off x="11618931" y="496094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0" name="pl199"/>
            <p:cNvSpPr/>
            <p:nvPr/>
          </p:nvSpPr>
          <p:spPr>
            <a:xfrm>
              <a:off x="11618931" y="43121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1" name="pl200"/>
            <p:cNvSpPr/>
            <p:nvPr/>
          </p:nvSpPr>
          <p:spPr>
            <a:xfrm>
              <a:off x="11618931" y="366330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2" name="pl201"/>
            <p:cNvSpPr/>
            <p:nvPr/>
          </p:nvSpPr>
          <p:spPr>
            <a:xfrm>
              <a:off x="11618931" y="301448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3" name="pl202"/>
            <p:cNvSpPr/>
            <p:nvPr/>
          </p:nvSpPr>
          <p:spPr>
            <a:xfrm>
              <a:off x="11618931" y="23656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04" name="pl203"/>
            <p:cNvSpPr/>
            <p:nvPr/>
          </p:nvSpPr>
          <p:spPr>
            <a:xfrm>
              <a:off x="11618931"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5" name="pl204"/>
            <p:cNvSpPr/>
            <p:nvPr/>
          </p:nvSpPr>
          <p:spPr>
            <a:xfrm>
              <a:off x="11618931" y="46365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6" name="pl205"/>
            <p:cNvSpPr/>
            <p:nvPr/>
          </p:nvSpPr>
          <p:spPr>
            <a:xfrm>
              <a:off x="11618931" y="39877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7" name="pl206"/>
            <p:cNvSpPr/>
            <p:nvPr/>
          </p:nvSpPr>
          <p:spPr>
            <a:xfrm>
              <a:off x="11618931" y="33388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8" name="pl207"/>
            <p:cNvSpPr/>
            <p:nvPr/>
          </p:nvSpPr>
          <p:spPr>
            <a:xfrm>
              <a:off x="11618931" y="26900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09" name="rc208"/>
            <p:cNvSpPr/>
            <p:nvPr/>
          </p:nvSpPr>
          <p:spPr>
            <a:xfrm>
              <a:off x="11657982" y="4821451"/>
              <a:ext cx="234305" cy="46390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11657982" y="482145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11657982" y="482145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11657982" y="3715211"/>
              <a:ext cx="234305" cy="1106239"/>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11918321" y="4873356"/>
              <a:ext cx="234305" cy="41200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11918321" y="487335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11918321" y="487335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11918321" y="3662007"/>
              <a:ext cx="234305" cy="12113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12178660" y="4995335"/>
              <a:ext cx="234305" cy="29002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12178660" y="4995335"/>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12178660" y="4995335"/>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12178660" y="4074658"/>
              <a:ext cx="234305" cy="920677"/>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12439000" y="5078384"/>
              <a:ext cx="234305" cy="20697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12439000" y="5078384"/>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12439000" y="5078384"/>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12439000" y="4137593"/>
              <a:ext cx="234305" cy="94079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12699339" y="4957703"/>
              <a:ext cx="234305" cy="3276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12699339" y="4957703"/>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12699339" y="4957703"/>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12699339" y="3844975"/>
              <a:ext cx="234305" cy="111272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12959678" y="4890226"/>
              <a:ext cx="234305" cy="3951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12959678" y="489022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12959678" y="489022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12959678" y="3933215"/>
              <a:ext cx="234305" cy="957011"/>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13220017" y="4684549"/>
              <a:ext cx="234305" cy="60080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13220017" y="4684549"/>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13220017" y="4684549"/>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13220017" y="3360306"/>
              <a:ext cx="234305" cy="1324243"/>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13480356" y="4289417"/>
              <a:ext cx="234305" cy="9959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13480356" y="4289417"/>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13480356" y="4289417"/>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13480356" y="2876285"/>
              <a:ext cx="234305" cy="141313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13740696" y="4347811"/>
              <a:ext cx="234305" cy="93754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13740696" y="4347811"/>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13740696" y="4347811"/>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13740696" y="2945709"/>
              <a:ext cx="234305" cy="1402102"/>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14001035" y="4504826"/>
              <a:ext cx="234305" cy="7805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14001035" y="4504826"/>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7" name="rc246"/>
            <p:cNvSpPr/>
            <p:nvPr/>
          </p:nvSpPr>
          <p:spPr>
            <a:xfrm>
              <a:off x="14001035" y="4504826"/>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48" name="rc247"/>
            <p:cNvSpPr/>
            <p:nvPr/>
          </p:nvSpPr>
          <p:spPr>
            <a:xfrm>
              <a:off x="14001035" y="3503695"/>
              <a:ext cx="234305" cy="100113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49" name="rc248"/>
            <p:cNvSpPr/>
            <p:nvPr/>
          </p:nvSpPr>
          <p:spPr>
            <a:xfrm>
              <a:off x="14261374" y="5114718"/>
              <a:ext cx="234305" cy="17063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0" name="rc249"/>
            <p:cNvSpPr/>
            <p:nvPr/>
          </p:nvSpPr>
          <p:spPr>
            <a:xfrm>
              <a:off x="14261374" y="511471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1" name="rc250"/>
            <p:cNvSpPr/>
            <p:nvPr/>
          </p:nvSpPr>
          <p:spPr>
            <a:xfrm>
              <a:off x="14261374" y="511471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2" name="rc251"/>
            <p:cNvSpPr/>
            <p:nvPr/>
          </p:nvSpPr>
          <p:spPr>
            <a:xfrm>
              <a:off x="14261374" y="4877249"/>
              <a:ext cx="234305" cy="23746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3" name="rc252"/>
            <p:cNvSpPr/>
            <p:nvPr/>
          </p:nvSpPr>
          <p:spPr>
            <a:xfrm>
              <a:off x="14521713" y="5285358"/>
              <a:ext cx="234305" cy="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54" name="rc253"/>
            <p:cNvSpPr/>
            <p:nvPr/>
          </p:nvSpPr>
          <p:spPr>
            <a:xfrm>
              <a:off x="14521713" y="5285358"/>
              <a:ext cx="234305" cy="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5" name="rc254"/>
            <p:cNvSpPr/>
            <p:nvPr/>
          </p:nvSpPr>
          <p:spPr>
            <a:xfrm>
              <a:off x="14521713" y="5285358"/>
              <a:ext cx="234305" cy="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56" name="rc255"/>
            <p:cNvSpPr/>
            <p:nvPr/>
          </p:nvSpPr>
          <p:spPr>
            <a:xfrm>
              <a:off x="14521713" y="5284709"/>
              <a:ext cx="234305" cy="648"/>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257" name="pg256"/>
            <p:cNvSpPr/>
            <p:nvPr/>
          </p:nvSpPr>
          <p:spPr>
            <a:xfrm>
              <a:off x="12233721" y="2153563"/>
              <a:ext cx="1946557" cy="373922"/>
            </a:xfrm>
            <a:custGeom>
              <a:avLst/>
              <a:gdLst/>
              <a:ahLst/>
              <a:cxnLst/>
              <a:rect l="0" t="0" r="0" b="0"/>
              <a:pathLst>
                <a:path w="1946557" h="373922">
                  <a:moveTo>
                    <a:pt x="31220" y="373922"/>
                  </a:moveTo>
                  <a:lnTo>
                    <a:pt x="1915336" y="373922"/>
                  </a:lnTo>
                  <a:lnTo>
                    <a:pt x="1914079" y="373897"/>
                  </a:lnTo>
                  <a:lnTo>
                    <a:pt x="1919100" y="373695"/>
                  </a:lnTo>
                  <a:lnTo>
                    <a:pt x="1924022" y="372690"/>
                  </a:lnTo>
                  <a:lnTo>
                    <a:pt x="1928720" y="370908"/>
                  </a:lnTo>
                  <a:lnTo>
                    <a:pt x="1933072" y="368396"/>
                  </a:lnTo>
                  <a:lnTo>
                    <a:pt x="1936964" y="365218"/>
                  </a:lnTo>
                  <a:lnTo>
                    <a:pt x="1940295" y="361457"/>
                  </a:lnTo>
                  <a:lnTo>
                    <a:pt x="1942981" y="357211"/>
                  </a:lnTo>
                  <a:lnTo>
                    <a:pt x="1944950" y="352588"/>
                  </a:lnTo>
                  <a:lnTo>
                    <a:pt x="1946153" y="347710"/>
                  </a:lnTo>
                  <a:lnTo>
                    <a:pt x="1946557" y="342702"/>
                  </a:lnTo>
                  <a:lnTo>
                    <a:pt x="1946557" y="31220"/>
                  </a:lnTo>
                  <a:lnTo>
                    <a:pt x="1946153" y="26212"/>
                  </a:lnTo>
                  <a:lnTo>
                    <a:pt x="1944950" y="21334"/>
                  </a:lnTo>
                  <a:lnTo>
                    <a:pt x="1942981" y="16711"/>
                  </a:lnTo>
                  <a:lnTo>
                    <a:pt x="1940295" y="12465"/>
                  </a:lnTo>
                  <a:lnTo>
                    <a:pt x="1936964" y="8704"/>
                  </a:lnTo>
                  <a:lnTo>
                    <a:pt x="1933072" y="5526"/>
                  </a:lnTo>
                  <a:lnTo>
                    <a:pt x="1928720" y="3014"/>
                  </a:lnTo>
                  <a:lnTo>
                    <a:pt x="1924022" y="1232"/>
                  </a:lnTo>
                  <a:lnTo>
                    <a:pt x="1919100" y="227"/>
                  </a:lnTo>
                  <a:lnTo>
                    <a:pt x="1915336" y="0"/>
                  </a:lnTo>
                  <a:lnTo>
                    <a:pt x="31220" y="0"/>
                  </a:lnTo>
                  <a:lnTo>
                    <a:pt x="34983" y="227"/>
                  </a:lnTo>
                  <a:lnTo>
                    <a:pt x="29963" y="25"/>
                  </a:lnTo>
                  <a:lnTo>
                    <a:pt x="24975" y="630"/>
                  </a:lnTo>
                  <a:lnTo>
                    <a:pt x="20149" y="2028"/>
                  </a:lnTo>
                  <a:lnTo>
                    <a:pt x="15610" y="4182"/>
                  </a:lnTo>
                  <a:lnTo>
                    <a:pt x="11475" y="7036"/>
                  </a:lnTo>
                  <a:lnTo>
                    <a:pt x="7851" y="10517"/>
                  </a:lnTo>
                  <a:lnTo>
                    <a:pt x="4833" y="14534"/>
                  </a:lnTo>
                  <a:lnTo>
                    <a:pt x="2498" y="18983"/>
                  </a:lnTo>
                  <a:lnTo>
                    <a:pt x="907" y="23749"/>
                  </a:lnTo>
                  <a:lnTo>
                    <a:pt x="101" y="28708"/>
                  </a:lnTo>
                  <a:lnTo>
                    <a:pt x="0" y="31220"/>
                  </a:lnTo>
                  <a:lnTo>
                    <a:pt x="0" y="342702"/>
                  </a:lnTo>
                  <a:lnTo>
                    <a:pt x="101" y="340189"/>
                  </a:lnTo>
                  <a:lnTo>
                    <a:pt x="101" y="345214"/>
                  </a:lnTo>
                  <a:lnTo>
                    <a:pt x="907" y="350173"/>
                  </a:lnTo>
                  <a:lnTo>
                    <a:pt x="2498" y="354939"/>
                  </a:lnTo>
                  <a:lnTo>
                    <a:pt x="4833" y="359388"/>
                  </a:lnTo>
                  <a:lnTo>
                    <a:pt x="7851" y="363405"/>
                  </a:lnTo>
                  <a:lnTo>
                    <a:pt x="11475" y="366885"/>
                  </a:lnTo>
                  <a:lnTo>
                    <a:pt x="15610" y="369739"/>
                  </a:lnTo>
                  <a:lnTo>
                    <a:pt x="20149" y="371893"/>
                  </a:lnTo>
                  <a:lnTo>
                    <a:pt x="24975" y="373291"/>
                  </a:lnTo>
                  <a:lnTo>
                    <a:pt x="29963" y="373897"/>
                  </a:lnTo>
                  <a:close/>
                </a:path>
              </a:pathLst>
            </a:custGeom>
            <a:solidFill>
              <a:srgbClr val="FFFFFF">
                <a:alpha val="100000"/>
              </a:srgbClr>
            </a:solidFill>
          </p:spPr>
          <p:txBody>
            <a:bodyPr/>
            <a:lstStyle/>
            <a:p>
              <a:endParaRPr/>
            </a:p>
          </p:txBody>
        </p:sp>
        <p:sp>
          <p:nvSpPr>
            <p:cNvPr id="258" name="tx257"/>
            <p:cNvSpPr/>
            <p:nvPr/>
          </p:nvSpPr>
          <p:spPr>
            <a:xfrm>
              <a:off x="12358604" y="2239827"/>
              <a:ext cx="1696792" cy="162776"/>
            </a:xfrm>
            <a:prstGeom prst="rect">
              <a:avLst/>
            </a:prstGeom>
            <a:noFill/>
          </p:spPr>
          <p:txBody>
            <a:bodyPr wrap="none" lIns="0" tIns="0" rIns="0" bIns="0" anchor="ctr" anchorCtr="1"/>
            <a:lstStyle/>
            <a:p>
              <a:pPr marL="0" marR="0" indent="0" algn="l">
                <a:lnSpc>
                  <a:spcPts val="1365"/>
                </a:lnSpc>
                <a:spcBef>
                  <a:spcPts val="0"/>
                </a:spcBef>
                <a:spcAft>
                  <a:spcPts val="0"/>
                </a:spcAft>
              </a:pPr>
              <a:r>
                <a:rPr sz="1365" b="1">
                  <a:solidFill>
                    <a:srgbClr val="000000">
                      <a:alpha val="100000"/>
                    </a:srgbClr>
                  </a:solidFill>
                  <a:latin typeface="Poppins"/>
                  <a:cs typeface="Poppins"/>
                </a:rPr>
                <a:t>Total: 17,204 case(s)</a:t>
              </a:r>
            </a:p>
          </p:txBody>
        </p:sp>
        <p:sp>
          <p:nvSpPr>
            <p:cNvPr id="259" name="pg258"/>
            <p:cNvSpPr/>
            <p:nvPr/>
          </p:nvSpPr>
          <p:spPr>
            <a:xfrm>
              <a:off x="12452254" y="2394471"/>
              <a:ext cx="1509491" cy="311602"/>
            </a:xfrm>
            <a:custGeom>
              <a:avLst/>
              <a:gdLst/>
              <a:ahLst/>
              <a:cxnLst/>
              <a:rect l="0" t="0" r="0" b="0"/>
              <a:pathLst>
                <a:path w="1509491" h="311602">
                  <a:moveTo>
                    <a:pt x="26017" y="311602"/>
                  </a:moveTo>
                  <a:lnTo>
                    <a:pt x="1483474" y="311602"/>
                  </a:lnTo>
                  <a:lnTo>
                    <a:pt x="1482426" y="311581"/>
                  </a:lnTo>
                  <a:lnTo>
                    <a:pt x="1486610" y="311412"/>
                  </a:lnTo>
                  <a:lnTo>
                    <a:pt x="1490712" y="310575"/>
                  </a:lnTo>
                  <a:lnTo>
                    <a:pt x="1494627" y="309090"/>
                  </a:lnTo>
                  <a:lnTo>
                    <a:pt x="1498253" y="306996"/>
                  </a:lnTo>
                  <a:lnTo>
                    <a:pt x="1501497" y="304348"/>
                  </a:lnTo>
                  <a:lnTo>
                    <a:pt x="1504273" y="301214"/>
                  </a:lnTo>
                  <a:lnTo>
                    <a:pt x="1506511" y="297675"/>
                  </a:lnTo>
                  <a:lnTo>
                    <a:pt x="1508152" y="293823"/>
                  </a:lnTo>
                  <a:lnTo>
                    <a:pt x="1509154" y="289758"/>
                  </a:lnTo>
                  <a:lnTo>
                    <a:pt x="1509491" y="285585"/>
                  </a:lnTo>
                  <a:lnTo>
                    <a:pt x="1509491" y="26017"/>
                  </a:lnTo>
                  <a:lnTo>
                    <a:pt x="1509154" y="21843"/>
                  </a:lnTo>
                  <a:lnTo>
                    <a:pt x="1508152" y="17778"/>
                  </a:lnTo>
                  <a:lnTo>
                    <a:pt x="1506511" y="13926"/>
                  </a:lnTo>
                  <a:lnTo>
                    <a:pt x="1504273" y="10387"/>
                  </a:lnTo>
                  <a:lnTo>
                    <a:pt x="1501497" y="7253"/>
                  </a:lnTo>
                  <a:lnTo>
                    <a:pt x="1498253" y="4605"/>
                  </a:lnTo>
                  <a:lnTo>
                    <a:pt x="1494627" y="2511"/>
                  </a:lnTo>
                  <a:lnTo>
                    <a:pt x="1490712" y="1027"/>
                  </a:lnTo>
                  <a:lnTo>
                    <a:pt x="1486610" y="189"/>
                  </a:lnTo>
                  <a:lnTo>
                    <a:pt x="1483474"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a:solidFill>
              <a:srgbClr val="FFFFFF">
                <a:alpha val="100000"/>
              </a:srgbClr>
            </a:solidFill>
          </p:spPr>
          <p:txBody>
            <a:bodyPr/>
            <a:lstStyle/>
            <a:p>
              <a:endParaRPr/>
            </a:p>
          </p:txBody>
        </p:sp>
        <p:sp>
          <p:nvSpPr>
            <p:cNvPr id="260" name="tx259"/>
            <p:cNvSpPr/>
            <p:nvPr/>
          </p:nvSpPr>
          <p:spPr>
            <a:xfrm>
              <a:off x="12556323" y="2466357"/>
              <a:ext cx="130135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JRF: 36,590 case(s)</a:t>
              </a:r>
            </a:p>
          </p:txBody>
        </p:sp>
        <p:sp>
          <p:nvSpPr>
            <p:cNvPr id="261" name="rc260"/>
            <p:cNvSpPr/>
            <p:nvPr/>
          </p:nvSpPr>
          <p:spPr>
            <a:xfrm>
              <a:off x="11618931" y="2153563"/>
              <a:ext cx="3176137" cy="3131794"/>
            </a:xfrm>
            <a:prstGeom prst="rect">
              <a:avLst/>
            </a:prstGeom>
            <a:ln w="13550" cap="rnd">
              <a:solidFill>
                <a:srgbClr val="333333">
                  <a:alpha val="100000"/>
                </a:srgbClr>
              </a:solidFill>
              <a:prstDash val="solid"/>
              <a:round/>
            </a:ln>
          </p:spPr>
          <p:txBody>
            <a:bodyPr/>
            <a:lstStyle/>
            <a:p>
              <a:endParaRPr/>
            </a:p>
          </p:txBody>
        </p:sp>
        <p:sp>
          <p:nvSpPr>
            <p:cNvPr id="262" name="rc261"/>
            <p:cNvSpPr/>
            <p:nvPr/>
          </p:nvSpPr>
          <p:spPr>
            <a:xfrm>
              <a:off x="14795069" y="2153563"/>
              <a:ext cx="3176137" cy="3131794"/>
            </a:xfrm>
            <a:prstGeom prst="rect">
              <a:avLst/>
            </a:prstGeom>
            <a:solidFill>
              <a:srgbClr val="FFFFFF">
                <a:alpha val="100000"/>
              </a:srgbClr>
            </a:solidFill>
          </p:spPr>
          <p:txBody>
            <a:bodyPr/>
            <a:lstStyle/>
            <a:p>
              <a:endParaRPr/>
            </a:p>
          </p:txBody>
        </p:sp>
        <p:sp>
          <p:nvSpPr>
            <p:cNvPr id="263" name="pl262"/>
            <p:cNvSpPr/>
            <p:nvPr/>
          </p:nvSpPr>
          <p:spPr>
            <a:xfrm>
              <a:off x="14795069" y="4960947"/>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4" name="pl263"/>
            <p:cNvSpPr/>
            <p:nvPr/>
          </p:nvSpPr>
          <p:spPr>
            <a:xfrm>
              <a:off x="14795069" y="4312126"/>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5" name="pl264"/>
            <p:cNvSpPr/>
            <p:nvPr/>
          </p:nvSpPr>
          <p:spPr>
            <a:xfrm>
              <a:off x="14795069" y="3663305"/>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6" name="pl265"/>
            <p:cNvSpPr/>
            <p:nvPr/>
          </p:nvSpPr>
          <p:spPr>
            <a:xfrm>
              <a:off x="14795069" y="3014484"/>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7" name="pl266"/>
            <p:cNvSpPr/>
            <p:nvPr/>
          </p:nvSpPr>
          <p:spPr>
            <a:xfrm>
              <a:off x="14795069" y="2365663"/>
              <a:ext cx="3176137" cy="0"/>
            </a:xfrm>
            <a:custGeom>
              <a:avLst/>
              <a:gdLst/>
              <a:ahLst/>
              <a:cxnLst/>
              <a:rect l="0" t="0" r="0" b="0"/>
              <a:pathLst>
                <a:path w="3176137">
                  <a:moveTo>
                    <a:pt x="0" y="0"/>
                  </a:moveTo>
                  <a:lnTo>
                    <a:pt x="3176137" y="0"/>
                  </a:lnTo>
                  <a:lnTo>
                    <a:pt x="3176137" y="0"/>
                  </a:lnTo>
                </a:path>
              </a:pathLst>
            </a:custGeom>
            <a:ln w="6775" cap="flat">
              <a:solidFill>
                <a:srgbClr val="EBEBEB">
                  <a:alpha val="100000"/>
                </a:srgbClr>
              </a:solidFill>
              <a:prstDash val="solid"/>
              <a:round/>
            </a:ln>
          </p:spPr>
          <p:txBody>
            <a:bodyPr/>
            <a:lstStyle/>
            <a:p>
              <a:endParaRPr/>
            </a:p>
          </p:txBody>
        </p:sp>
        <p:sp>
          <p:nvSpPr>
            <p:cNvPr id="268" name="pl267"/>
            <p:cNvSpPr/>
            <p:nvPr/>
          </p:nvSpPr>
          <p:spPr>
            <a:xfrm>
              <a:off x="14795069" y="5285358"/>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69" name="pl268"/>
            <p:cNvSpPr/>
            <p:nvPr/>
          </p:nvSpPr>
          <p:spPr>
            <a:xfrm>
              <a:off x="14795069" y="4636537"/>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0" name="pl269"/>
            <p:cNvSpPr/>
            <p:nvPr/>
          </p:nvSpPr>
          <p:spPr>
            <a:xfrm>
              <a:off x="14795069" y="3987716"/>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1" name="pl270"/>
            <p:cNvSpPr/>
            <p:nvPr/>
          </p:nvSpPr>
          <p:spPr>
            <a:xfrm>
              <a:off x="14795069" y="3338895"/>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2" name="pl271"/>
            <p:cNvSpPr/>
            <p:nvPr/>
          </p:nvSpPr>
          <p:spPr>
            <a:xfrm>
              <a:off x="14795069" y="2690074"/>
              <a:ext cx="3176137" cy="0"/>
            </a:xfrm>
            <a:custGeom>
              <a:avLst/>
              <a:gdLst/>
              <a:ahLst/>
              <a:cxnLst/>
              <a:rect l="0" t="0" r="0" b="0"/>
              <a:pathLst>
                <a:path w="3176137">
                  <a:moveTo>
                    <a:pt x="0" y="0"/>
                  </a:moveTo>
                  <a:lnTo>
                    <a:pt x="3176137" y="0"/>
                  </a:lnTo>
                  <a:lnTo>
                    <a:pt x="3176137" y="0"/>
                  </a:lnTo>
                </a:path>
              </a:pathLst>
            </a:custGeom>
            <a:ln w="13550" cap="flat">
              <a:solidFill>
                <a:srgbClr val="EBEBEB">
                  <a:alpha val="100000"/>
                </a:srgbClr>
              </a:solidFill>
              <a:prstDash val="solid"/>
              <a:round/>
            </a:ln>
          </p:spPr>
          <p:txBody>
            <a:bodyPr/>
            <a:lstStyle/>
            <a:p>
              <a:endParaRPr/>
            </a:p>
          </p:txBody>
        </p:sp>
        <p:sp>
          <p:nvSpPr>
            <p:cNvPr id="273" name="rc272"/>
            <p:cNvSpPr/>
            <p:nvPr/>
          </p:nvSpPr>
          <p:spPr>
            <a:xfrm>
              <a:off x="14795069" y="2153563"/>
              <a:ext cx="3176137" cy="3131794"/>
            </a:xfrm>
            <a:prstGeom prst="rect">
              <a:avLst/>
            </a:prstGeom>
            <a:ln w="13550" cap="rnd">
              <a:solidFill>
                <a:srgbClr val="333333">
                  <a:alpha val="100000"/>
                </a:srgbClr>
              </a:solidFill>
              <a:prstDash val="solid"/>
              <a:round/>
            </a:ln>
          </p:spPr>
          <p:txBody>
            <a:bodyPr/>
            <a:lstStyle/>
            <a:p>
              <a:endParaRPr/>
            </a:p>
          </p:txBody>
        </p:sp>
        <p:sp>
          <p:nvSpPr>
            <p:cNvPr id="274" name="tx273"/>
            <p:cNvSpPr/>
            <p:nvPr/>
          </p:nvSpPr>
          <p:spPr>
            <a:xfrm>
              <a:off x="339606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275" name="tx274"/>
            <p:cNvSpPr/>
            <p:nvPr/>
          </p:nvSpPr>
          <p:spPr>
            <a:xfrm>
              <a:off x="6572199"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276" name="tx275"/>
            <p:cNvSpPr/>
            <p:nvPr/>
          </p:nvSpPr>
          <p:spPr>
            <a:xfrm>
              <a:off x="974833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277" name="tx276"/>
            <p:cNvSpPr/>
            <p:nvPr/>
          </p:nvSpPr>
          <p:spPr>
            <a:xfrm>
              <a:off x="1292447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278" name="tx277"/>
            <p:cNvSpPr/>
            <p:nvPr/>
          </p:nvSpPr>
          <p:spPr>
            <a:xfrm>
              <a:off x="16100613"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279" name="pl278"/>
            <p:cNvSpPr/>
            <p:nvPr/>
          </p:nvSpPr>
          <p:spPr>
            <a:xfrm>
              <a:off x="224672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0" name="pl279"/>
            <p:cNvSpPr/>
            <p:nvPr/>
          </p:nvSpPr>
          <p:spPr>
            <a:xfrm>
              <a:off x="250706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1" name="pl280"/>
            <p:cNvSpPr/>
            <p:nvPr/>
          </p:nvSpPr>
          <p:spPr>
            <a:xfrm>
              <a:off x="276739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2" name="pl281"/>
            <p:cNvSpPr/>
            <p:nvPr/>
          </p:nvSpPr>
          <p:spPr>
            <a:xfrm>
              <a:off x="302773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3" name="pl282"/>
            <p:cNvSpPr/>
            <p:nvPr/>
          </p:nvSpPr>
          <p:spPr>
            <a:xfrm>
              <a:off x="328807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354841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5" name="pl284"/>
            <p:cNvSpPr/>
            <p:nvPr/>
          </p:nvSpPr>
          <p:spPr>
            <a:xfrm>
              <a:off x="380875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6" name="pl285"/>
            <p:cNvSpPr/>
            <p:nvPr/>
          </p:nvSpPr>
          <p:spPr>
            <a:xfrm>
              <a:off x="406909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7" name="pl286"/>
            <p:cNvSpPr/>
            <p:nvPr/>
          </p:nvSpPr>
          <p:spPr>
            <a:xfrm>
              <a:off x="432943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45897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89" name="pl288"/>
            <p:cNvSpPr/>
            <p:nvPr/>
          </p:nvSpPr>
          <p:spPr>
            <a:xfrm>
              <a:off x="48501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51104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91" name="tx290"/>
            <p:cNvSpPr/>
            <p:nvPr/>
          </p:nvSpPr>
          <p:spPr>
            <a:xfrm rot="-5400000">
              <a:off x="216593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292" name="tx291"/>
            <p:cNvSpPr/>
            <p:nvPr/>
          </p:nvSpPr>
          <p:spPr>
            <a:xfrm rot="-5400000">
              <a:off x="2416467"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293" name="tx292"/>
            <p:cNvSpPr/>
            <p:nvPr/>
          </p:nvSpPr>
          <p:spPr>
            <a:xfrm rot="-5400000">
              <a:off x="2676893"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294" name="tx293"/>
            <p:cNvSpPr/>
            <p:nvPr/>
          </p:nvSpPr>
          <p:spPr>
            <a:xfrm rot="-5400000">
              <a:off x="2935366"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295" name="tx294"/>
            <p:cNvSpPr/>
            <p:nvPr/>
          </p:nvSpPr>
          <p:spPr>
            <a:xfrm rot="-5400000">
              <a:off x="3165059"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296" name="tx295"/>
            <p:cNvSpPr/>
            <p:nvPr/>
          </p:nvSpPr>
          <p:spPr>
            <a:xfrm rot="-5400000">
              <a:off x="346763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297" name="tx296"/>
            <p:cNvSpPr/>
            <p:nvPr/>
          </p:nvSpPr>
          <p:spPr>
            <a:xfrm rot="-5400000">
              <a:off x="3757665"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298" name="tx297"/>
            <p:cNvSpPr/>
            <p:nvPr/>
          </p:nvSpPr>
          <p:spPr>
            <a:xfrm rot="-5400000">
              <a:off x="3955843"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299" name="tx298"/>
            <p:cNvSpPr/>
            <p:nvPr/>
          </p:nvSpPr>
          <p:spPr>
            <a:xfrm rot="-5400000">
              <a:off x="4216139"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00" name="tx299"/>
            <p:cNvSpPr/>
            <p:nvPr/>
          </p:nvSpPr>
          <p:spPr>
            <a:xfrm rot="-5400000">
              <a:off x="4512898"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01" name="tx300"/>
            <p:cNvSpPr/>
            <p:nvPr/>
          </p:nvSpPr>
          <p:spPr>
            <a:xfrm rot="-5400000">
              <a:off x="475461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02" name="tx301"/>
            <p:cNvSpPr/>
            <p:nvPr/>
          </p:nvSpPr>
          <p:spPr>
            <a:xfrm rot="-5400000">
              <a:off x="5014954"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03" name="pl302"/>
            <p:cNvSpPr/>
            <p:nvPr/>
          </p:nvSpPr>
          <p:spPr>
            <a:xfrm>
              <a:off x="542285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4" name="pl303"/>
            <p:cNvSpPr/>
            <p:nvPr/>
          </p:nvSpPr>
          <p:spPr>
            <a:xfrm>
              <a:off x="568319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5" name="pl304"/>
            <p:cNvSpPr/>
            <p:nvPr/>
          </p:nvSpPr>
          <p:spPr>
            <a:xfrm>
              <a:off x="594353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6" name="pl305"/>
            <p:cNvSpPr/>
            <p:nvPr/>
          </p:nvSpPr>
          <p:spPr>
            <a:xfrm>
              <a:off x="620387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7" name="pl306"/>
            <p:cNvSpPr/>
            <p:nvPr/>
          </p:nvSpPr>
          <p:spPr>
            <a:xfrm>
              <a:off x="646421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07"/>
            <p:cNvSpPr/>
            <p:nvPr/>
          </p:nvSpPr>
          <p:spPr>
            <a:xfrm>
              <a:off x="672455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08"/>
            <p:cNvSpPr/>
            <p:nvPr/>
          </p:nvSpPr>
          <p:spPr>
            <a:xfrm>
              <a:off x="698489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09"/>
            <p:cNvSpPr/>
            <p:nvPr/>
          </p:nvSpPr>
          <p:spPr>
            <a:xfrm>
              <a:off x="724523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10"/>
            <p:cNvSpPr/>
            <p:nvPr/>
          </p:nvSpPr>
          <p:spPr>
            <a:xfrm>
              <a:off x="750557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11"/>
            <p:cNvSpPr/>
            <p:nvPr/>
          </p:nvSpPr>
          <p:spPr>
            <a:xfrm>
              <a:off x="77659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12"/>
            <p:cNvSpPr/>
            <p:nvPr/>
          </p:nvSpPr>
          <p:spPr>
            <a:xfrm>
              <a:off x="80262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pl313"/>
            <p:cNvSpPr/>
            <p:nvPr/>
          </p:nvSpPr>
          <p:spPr>
            <a:xfrm>
              <a:off x="82865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5" name="tx314"/>
            <p:cNvSpPr/>
            <p:nvPr/>
          </p:nvSpPr>
          <p:spPr>
            <a:xfrm rot="-5400000">
              <a:off x="534207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16" name="tx315"/>
            <p:cNvSpPr/>
            <p:nvPr/>
          </p:nvSpPr>
          <p:spPr>
            <a:xfrm rot="-5400000">
              <a:off x="5592605"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17" name="tx316"/>
            <p:cNvSpPr/>
            <p:nvPr/>
          </p:nvSpPr>
          <p:spPr>
            <a:xfrm rot="-5400000">
              <a:off x="5853031"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18" name="tx317"/>
            <p:cNvSpPr/>
            <p:nvPr/>
          </p:nvSpPr>
          <p:spPr>
            <a:xfrm rot="-5400000">
              <a:off x="6111504"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19" name="tx318"/>
            <p:cNvSpPr/>
            <p:nvPr/>
          </p:nvSpPr>
          <p:spPr>
            <a:xfrm rot="-5400000">
              <a:off x="6341197"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20" name="tx319"/>
            <p:cNvSpPr/>
            <p:nvPr/>
          </p:nvSpPr>
          <p:spPr>
            <a:xfrm rot="-5400000">
              <a:off x="664377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21" name="tx320"/>
            <p:cNvSpPr/>
            <p:nvPr/>
          </p:nvSpPr>
          <p:spPr>
            <a:xfrm rot="-5400000">
              <a:off x="6933803"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22" name="tx321"/>
            <p:cNvSpPr/>
            <p:nvPr/>
          </p:nvSpPr>
          <p:spPr>
            <a:xfrm rot="-5400000">
              <a:off x="7131981"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23" name="tx322"/>
            <p:cNvSpPr/>
            <p:nvPr/>
          </p:nvSpPr>
          <p:spPr>
            <a:xfrm rot="-5400000">
              <a:off x="7392277"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24" name="tx323"/>
            <p:cNvSpPr/>
            <p:nvPr/>
          </p:nvSpPr>
          <p:spPr>
            <a:xfrm rot="-5400000">
              <a:off x="7689036"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25" name="tx324"/>
            <p:cNvSpPr/>
            <p:nvPr/>
          </p:nvSpPr>
          <p:spPr>
            <a:xfrm rot="-5400000">
              <a:off x="7930753"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26" name="tx325"/>
            <p:cNvSpPr/>
            <p:nvPr/>
          </p:nvSpPr>
          <p:spPr>
            <a:xfrm rot="-5400000">
              <a:off x="8191092"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27" name="pl326"/>
            <p:cNvSpPr/>
            <p:nvPr/>
          </p:nvSpPr>
          <p:spPr>
            <a:xfrm>
              <a:off x="859899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8" name="pl327"/>
            <p:cNvSpPr/>
            <p:nvPr/>
          </p:nvSpPr>
          <p:spPr>
            <a:xfrm>
              <a:off x="885933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9" name="pl328"/>
            <p:cNvSpPr/>
            <p:nvPr/>
          </p:nvSpPr>
          <p:spPr>
            <a:xfrm>
              <a:off x="911967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0" name="pl329"/>
            <p:cNvSpPr/>
            <p:nvPr/>
          </p:nvSpPr>
          <p:spPr>
            <a:xfrm>
              <a:off x="938001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1" name="pl330"/>
            <p:cNvSpPr/>
            <p:nvPr/>
          </p:nvSpPr>
          <p:spPr>
            <a:xfrm>
              <a:off x="964035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2" name="pl331"/>
            <p:cNvSpPr/>
            <p:nvPr/>
          </p:nvSpPr>
          <p:spPr>
            <a:xfrm>
              <a:off x="990069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3" name="pl332"/>
            <p:cNvSpPr/>
            <p:nvPr/>
          </p:nvSpPr>
          <p:spPr>
            <a:xfrm>
              <a:off x="1016103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4" name="pl333"/>
            <p:cNvSpPr/>
            <p:nvPr/>
          </p:nvSpPr>
          <p:spPr>
            <a:xfrm>
              <a:off x="1042137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5" name="pl334"/>
            <p:cNvSpPr/>
            <p:nvPr/>
          </p:nvSpPr>
          <p:spPr>
            <a:xfrm>
              <a:off x="1068171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6" name="pl335"/>
            <p:cNvSpPr/>
            <p:nvPr/>
          </p:nvSpPr>
          <p:spPr>
            <a:xfrm>
              <a:off x="1094204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7" name="pl336"/>
            <p:cNvSpPr/>
            <p:nvPr/>
          </p:nvSpPr>
          <p:spPr>
            <a:xfrm>
              <a:off x="1120238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8" name="pl337"/>
            <p:cNvSpPr/>
            <p:nvPr/>
          </p:nvSpPr>
          <p:spPr>
            <a:xfrm>
              <a:off x="1146272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39" name="tx338"/>
            <p:cNvSpPr/>
            <p:nvPr/>
          </p:nvSpPr>
          <p:spPr>
            <a:xfrm rot="-5400000">
              <a:off x="8518214"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40" name="tx339"/>
            <p:cNvSpPr/>
            <p:nvPr/>
          </p:nvSpPr>
          <p:spPr>
            <a:xfrm rot="-5400000">
              <a:off x="8768743"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41" name="tx340"/>
            <p:cNvSpPr/>
            <p:nvPr/>
          </p:nvSpPr>
          <p:spPr>
            <a:xfrm rot="-5400000">
              <a:off x="9029169"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42" name="tx341"/>
            <p:cNvSpPr/>
            <p:nvPr/>
          </p:nvSpPr>
          <p:spPr>
            <a:xfrm rot="-5400000">
              <a:off x="9287642"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43" name="tx342"/>
            <p:cNvSpPr/>
            <p:nvPr/>
          </p:nvSpPr>
          <p:spPr>
            <a:xfrm rot="-5400000">
              <a:off x="9517335"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44" name="tx343"/>
            <p:cNvSpPr/>
            <p:nvPr/>
          </p:nvSpPr>
          <p:spPr>
            <a:xfrm rot="-5400000">
              <a:off x="981991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45" name="tx344"/>
            <p:cNvSpPr/>
            <p:nvPr/>
          </p:nvSpPr>
          <p:spPr>
            <a:xfrm rot="-5400000">
              <a:off x="10109940"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46" name="tx345"/>
            <p:cNvSpPr/>
            <p:nvPr/>
          </p:nvSpPr>
          <p:spPr>
            <a:xfrm rot="-5400000">
              <a:off x="10308119"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47" name="tx346"/>
            <p:cNvSpPr/>
            <p:nvPr/>
          </p:nvSpPr>
          <p:spPr>
            <a:xfrm rot="-5400000">
              <a:off x="10568415"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48" name="tx347"/>
            <p:cNvSpPr/>
            <p:nvPr/>
          </p:nvSpPr>
          <p:spPr>
            <a:xfrm rot="-5400000">
              <a:off x="10865173"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49" name="tx348"/>
            <p:cNvSpPr/>
            <p:nvPr/>
          </p:nvSpPr>
          <p:spPr>
            <a:xfrm rot="-5400000">
              <a:off x="11106891"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50" name="tx349"/>
            <p:cNvSpPr/>
            <p:nvPr/>
          </p:nvSpPr>
          <p:spPr>
            <a:xfrm rot="-5400000">
              <a:off x="11367230"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51" name="pl350"/>
            <p:cNvSpPr/>
            <p:nvPr/>
          </p:nvSpPr>
          <p:spPr>
            <a:xfrm>
              <a:off x="1177513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351"/>
            <p:cNvSpPr/>
            <p:nvPr/>
          </p:nvSpPr>
          <p:spPr>
            <a:xfrm>
              <a:off x="1203547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352"/>
            <p:cNvSpPr/>
            <p:nvPr/>
          </p:nvSpPr>
          <p:spPr>
            <a:xfrm>
              <a:off x="1229581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353"/>
            <p:cNvSpPr/>
            <p:nvPr/>
          </p:nvSpPr>
          <p:spPr>
            <a:xfrm>
              <a:off x="1255615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354"/>
            <p:cNvSpPr/>
            <p:nvPr/>
          </p:nvSpPr>
          <p:spPr>
            <a:xfrm>
              <a:off x="1281649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355"/>
            <p:cNvSpPr/>
            <p:nvPr/>
          </p:nvSpPr>
          <p:spPr>
            <a:xfrm>
              <a:off x="1307683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356"/>
            <p:cNvSpPr/>
            <p:nvPr/>
          </p:nvSpPr>
          <p:spPr>
            <a:xfrm>
              <a:off x="1333717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pl357"/>
            <p:cNvSpPr/>
            <p:nvPr/>
          </p:nvSpPr>
          <p:spPr>
            <a:xfrm>
              <a:off x="1359750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9" name="pl358"/>
            <p:cNvSpPr/>
            <p:nvPr/>
          </p:nvSpPr>
          <p:spPr>
            <a:xfrm>
              <a:off x="1385784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0" name="pl359"/>
            <p:cNvSpPr/>
            <p:nvPr/>
          </p:nvSpPr>
          <p:spPr>
            <a:xfrm>
              <a:off x="1411818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1" name="pl360"/>
            <p:cNvSpPr/>
            <p:nvPr/>
          </p:nvSpPr>
          <p:spPr>
            <a:xfrm>
              <a:off x="1437852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2" name="pl361"/>
            <p:cNvSpPr/>
            <p:nvPr/>
          </p:nvSpPr>
          <p:spPr>
            <a:xfrm>
              <a:off x="1463886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3" name="tx362"/>
            <p:cNvSpPr/>
            <p:nvPr/>
          </p:nvSpPr>
          <p:spPr>
            <a:xfrm rot="-5400000">
              <a:off x="11694352"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64" name="tx363"/>
            <p:cNvSpPr/>
            <p:nvPr/>
          </p:nvSpPr>
          <p:spPr>
            <a:xfrm rot="-5400000">
              <a:off x="11944881"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65" name="tx364"/>
            <p:cNvSpPr/>
            <p:nvPr/>
          </p:nvSpPr>
          <p:spPr>
            <a:xfrm rot="-5400000">
              <a:off x="12205307"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66" name="tx365"/>
            <p:cNvSpPr/>
            <p:nvPr/>
          </p:nvSpPr>
          <p:spPr>
            <a:xfrm rot="-5400000">
              <a:off x="12463780"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67" name="tx366"/>
            <p:cNvSpPr/>
            <p:nvPr/>
          </p:nvSpPr>
          <p:spPr>
            <a:xfrm rot="-5400000">
              <a:off x="12693473"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68" name="tx367"/>
            <p:cNvSpPr/>
            <p:nvPr/>
          </p:nvSpPr>
          <p:spPr>
            <a:xfrm rot="-5400000">
              <a:off x="12996048"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69" name="tx368"/>
            <p:cNvSpPr/>
            <p:nvPr/>
          </p:nvSpPr>
          <p:spPr>
            <a:xfrm rot="-5400000">
              <a:off x="13286078"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70" name="tx369"/>
            <p:cNvSpPr/>
            <p:nvPr/>
          </p:nvSpPr>
          <p:spPr>
            <a:xfrm rot="-5400000">
              <a:off x="13484257"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71" name="tx370"/>
            <p:cNvSpPr/>
            <p:nvPr/>
          </p:nvSpPr>
          <p:spPr>
            <a:xfrm rot="-5400000">
              <a:off x="13744553"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72" name="tx371"/>
            <p:cNvSpPr/>
            <p:nvPr/>
          </p:nvSpPr>
          <p:spPr>
            <a:xfrm rot="-5400000">
              <a:off x="14041311"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73" name="tx372"/>
            <p:cNvSpPr/>
            <p:nvPr/>
          </p:nvSpPr>
          <p:spPr>
            <a:xfrm rot="-5400000">
              <a:off x="1428302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74" name="tx373"/>
            <p:cNvSpPr/>
            <p:nvPr/>
          </p:nvSpPr>
          <p:spPr>
            <a:xfrm rot="-5400000">
              <a:off x="14543368"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75" name="pl374"/>
            <p:cNvSpPr/>
            <p:nvPr/>
          </p:nvSpPr>
          <p:spPr>
            <a:xfrm>
              <a:off x="14951273"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75"/>
            <p:cNvSpPr/>
            <p:nvPr/>
          </p:nvSpPr>
          <p:spPr>
            <a:xfrm>
              <a:off x="15211612"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76"/>
            <p:cNvSpPr/>
            <p:nvPr/>
          </p:nvSpPr>
          <p:spPr>
            <a:xfrm>
              <a:off x="15471951"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377"/>
            <p:cNvSpPr/>
            <p:nvPr/>
          </p:nvSpPr>
          <p:spPr>
            <a:xfrm>
              <a:off x="15732290"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378"/>
            <p:cNvSpPr/>
            <p:nvPr/>
          </p:nvSpPr>
          <p:spPr>
            <a:xfrm>
              <a:off x="1599262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379"/>
            <p:cNvSpPr/>
            <p:nvPr/>
          </p:nvSpPr>
          <p:spPr>
            <a:xfrm>
              <a:off x="16252969"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380"/>
            <p:cNvSpPr/>
            <p:nvPr/>
          </p:nvSpPr>
          <p:spPr>
            <a:xfrm>
              <a:off x="16513308"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381"/>
            <p:cNvSpPr/>
            <p:nvPr/>
          </p:nvSpPr>
          <p:spPr>
            <a:xfrm>
              <a:off x="16773647"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382"/>
            <p:cNvSpPr/>
            <p:nvPr/>
          </p:nvSpPr>
          <p:spPr>
            <a:xfrm>
              <a:off x="17033986"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383"/>
            <p:cNvSpPr/>
            <p:nvPr/>
          </p:nvSpPr>
          <p:spPr>
            <a:xfrm>
              <a:off x="17294325"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384"/>
            <p:cNvSpPr/>
            <p:nvPr/>
          </p:nvSpPr>
          <p:spPr>
            <a:xfrm>
              <a:off x="1755466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385"/>
            <p:cNvSpPr/>
            <p:nvPr/>
          </p:nvSpPr>
          <p:spPr>
            <a:xfrm>
              <a:off x="17815004" y="528535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tx386"/>
            <p:cNvSpPr/>
            <p:nvPr/>
          </p:nvSpPr>
          <p:spPr>
            <a:xfrm rot="-5400000">
              <a:off x="14870490"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Jan</a:t>
              </a:r>
            </a:p>
          </p:txBody>
        </p:sp>
        <p:sp>
          <p:nvSpPr>
            <p:cNvPr id="388" name="tx387"/>
            <p:cNvSpPr/>
            <p:nvPr/>
          </p:nvSpPr>
          <p:spPr>
            <a:xfrm rot="-5400000">
              <a:off x="15121019" y="5535187"/>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Feb</a:t>
              </a:r>
            </a:p>
          </p:txBody>
        </p:sp>
        <p:sp>
          <p:nvSpPr>
            <p:cNvPr id="389" name="tx388"/>
            <p:cNvSpPr/>
            <p:nvPr/>
          </p:nvSpPr>
          <p:spPr>
            <a:xfrm rot="-5400000">
              <a:off x="15381445" y="5535100"/>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Mar</a:t>
              </a:r>
            </a:p>
          </p:txBody>
        </p:sp>
        <p:sp>
          <p:nvSpPr>
            <p:cNvPr id="390" name="tx389"/>
            <p:cNvSpPr/>
            <p:nvPr/>
          </p:nvSpPr>
          <p:spPr>
            <a:xfrm rot="-5400000">
              <a:off x="15639918" y="5503716"/>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Apr</a:t>
              </a:r>
            </a:p>
          </p:txBody>
        </p:sp>
        <p:sp>
          <p:nvSpPr>
            <p:cNvPr id="391" name="tx390"/>
            <p:cNvSpPr/>
            <p:nvPr/>
          </p:nvSpPr>
          <p:spPr>
            <a:xfrm rot="-5400000">
              <a:off x="15869610" y="553227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May</a:t>
              </a:r>
            </a:p>
          </p:txBody>
        </p:sp>
        <p:sp>
          <p:nvSpPr>
            <p:cNvPr id="392" name="tx391"/>
            <p:cNvSpPr/>
            <p:nvPr/>
          </p:nvSpPr>
          <p:spPr>
            <a:xfrm rot="-5400000">
              <a:off x="16172186" y="5525290"/>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Jun</a:t>
              </a:r>
            </a:p>
          </p:txBody>
        </p:sp>
        <p:sp>
          <p:nvSpPr>
            <p:cNvPr id="393" name="tx392"/>
            <p:cNvSpPr/>
            <p:nvPr/>
          </p:nvSpPr>
          <p:spPr>
            <a:xfrm rot="-5400000">
              <a:off x="16462216" y="5495599"/>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Jul</a:t>
              </a:r>
            </a:p>
          </p:txBody>
        </p:sp>
        <p:sp>
          <p:nvSpPr>
            <p:cNvPr id="394" name="tx393"/>
            <p:cNvSpPr/>
            <p:nvPr/>
          </p:nvSpPr>
          <p:spPr>
            <a:xfrm rot="-5400000">
              <a:off x="16660395" y="5522512"/>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Aug</a:t>
              </a:r>
            </a:p>
          </p:txBody>
        </p:sp>
        <p:sp>
          <p:nvSpPr>
            <p:cNvPr id="395" name="tx394"/>
            <p:cNvSpPr/>
            <p:nvPr/>
          </p:nvSpPr>
          <p:spPr>
            <a:xfrm rot="-5400000">
              <a:off x="16920691" y="5522469"/>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Sep</a:t>
              </a:r>
            </a:p>
          </p:txBody>
        </p:sp>
        <p:sp>
          <p:nvSpPr>
            <p:cNvPr id="396" name="tx395"/>
            <p:cNvSpPr/>
            <p:nvPr/>
          </p:nvSpPr>
          <p:spPr>
            <a:xfrm rot="-5400000">
              <a:off x="17217449" y="5519126"/>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Oct</a:t>
              </a:r>
            </a:p>
          </p:txBody>
        </p:sp>
        <p:sp>
          <p:nvSpPr>
            <p:cNvPr id="397" name="tx396"/>
            <p:cNvSpPr/>
            <p:nvPr/>
          </p:nvSpPr>
          <p:spPr>
            <a:xfrm rot="-5400000">
              <a:off x="17459166"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Nov</a:t>
              </a:r>
            </a:p>
          </p:txBody>
        </p:sp>
        <p:sp>
          <p:nvSpPr>
            <p:cNvPr id="398" name="tx397"/>
            <p:cNvSpPr/>
            <p:nvPr/>
          </p:nvSpPr>
          <p:spPr>
            <a:xfrm rot="-5400000">
              <a:off x="17719505" y="5540092"/>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555555">
                      <a:alpha val="100000"/>
                    </a:srgbClr>
                  </a:solidFill>
                  <a:latin typeface="Poppins"/>
                  <a:cs typeface="Poppins"/>
                </a:rPr>
                <a:t>Dec</a:t>
              </a:r>
            </a:p>
          </p:txBody>
        </p:sp>
        <p:sp>
          <p:nvSpPr>
            <p:cNvPr id="399" name="tx398"/>
            <p:cNvSpPr/>
            <p:nvPr/>
          </p:nvSpPr>
          <p:spPr>
            <a:xfrm>
              <a:off x="1421486" y="520007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400" name="tx399"/>
            <p:cNvSpPr/>
            <p:nvPr/>
          </p:nvSpPr>
          <p:spPr>
            <a:xfrm>
              <a:off x="1230614" y="452167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401" name="tx400"/>
            <p:cNvSpPr/>
            <p:nvPr/>
          </p:nvSpPr>
          <p:spPr>
            <a:xfrm>
              <a:off x="1230614" y="387285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402" name="tx401"/>
            <p:cNvSpPr/>
            <p:nvPr/>
          </p:nvSpPr>
          <p:spPr>
            <a:xfrm>
              <a:off x="1230614" y="322403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403" name="tx402"/>
            <p:cNvSpPr/>
            <p:nvPr/>
          </p:nvSpPr>
          <p:spPr>
            <a:xfrm>
              <a:off x="1230614" y="2575215"/>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8,000</a:t>
              </a:r>
            </a:p>
          </p:txBody>
        </p:sp>
        <p:sp>
          <p:nvSpPr>
            <p:cNvPr id="404" name="pl403"/>
            <p:cNvSpPr/>
            <p:nvPr/>
          </p:nvSpPr>
          <p:spPr>
            <a:xfrm>
              <a:off x="2055723" y="52853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5" name="pl404"/>
            <p:cNvSpPr/>
            <p:nvPr/>
          </p:nvSpPr>
          <p:spPr>
            <a:xfrm>
              <a:off x="2055723" y="46365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6" name="pl405"/>
            <p:cNvSpPr/>
            <p:nvPr/>
          </p:nvSpPr>
          <p:spPr>
            <a:xfrm>
              <a:off x="2055723" y="39877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406"/>
            <p:cNvSpPr/>
            <p:nvPr/>
          </p:nvSpPr>
          <p:spPr>
            <a:xfrm>
              <a:off x="2055723" y="33388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407"/>
            <p:cNvSpPr/>
            <p:nvPr/>
          </p:nvSpPr>
          <p:spPr>
            <a:xfrm>
              <a:off x="2055723" y="269007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9" name="tx408"/>
            <p:cNvSpPr/>
            <p:nvPr/>
          </p:nvSpPr>
          <p:spPr>
            <a:xfrm rot="-5400000">
              <a:off x="-303056" y="3649000"/>
              <a:ext cx="2340136"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measles cases</a:t>
              </a:r>
            </a:p>
          </p:txBody>
        </p:sp>
        <p:sp>
          <p:nvSpPr>
            <p:cNvPr id="410" name="rc409"/>
            <p:cNvSpPr/>
            <p:nvPr/>
          </p:nvSpPr>
          <p:spPr>
            <a:xfrm>
              <a:off x="18110385" y="2153563"/>
              <a:ext cx="1753945" cy="1236458"/>
            </a:xfrm>
            <a:prstGeom prst="rect">
              <a:avLst/>
            </a:prstGeom>
            <a:solidFill>
              <a:srgbClr val="FFFFFF">
                <a:alpha val="100000"/>
              </a:srgbClr>
            </a:solidFill>
          </p:spPr>
          <p:txBody>
            <a:bodyPr/>
            <a:lstStyle/>
            <a:p>
              <a:endParaRPr/>
            </a:p>
          </p:txBody>
        </p:sp>
        <p:sp>
          <p:nvSpPr>
            <p:cNvPr id="411" name="rc410"/>
            <p:cNvSpPr/>
            <p:nvPr/>
          </p:nvSpPr>
          <p:spPr>
            <a:xfrm>
              <a:off x="18179974" y="2223153"/>
              <a:ext cx="274319" cy="274319"/>
            </a:xfrm>
            <a:prstGeom prst="rect">
              <a:avLst/>
            </a:prstGeom>
            <a:solidFill>
              <a:srgbClr val="FFFFFF">
                <a:alpha val="100000"/>
              </a:srgbClr>
            </a:solidFill>
          </p:spPr>
          <p:txBody>
            <a:bodyPr/>
            <a:lstStyle/>
            <a:p>
              <a:endParaRPr/>
            </a:p>
          </p:txBody>
        </p:sp>
        <p:sp>
          <p:nvSpPr>
            <p:cNvPr id="412" name="rc411"/>
            <p:cNvSpPr/>
            <p:nvPr/>
          </p:nvSpPr>
          <p:spPr>
            <a:xfrm>
              <a:off x="18188974" y="2232153"/>
              <a:ext cx="256320" cy="256320"/>
            </a:xfrm>
            <a:prstGeom prst="rect">
              <a:avLst/>
            </a:prstGeom>
            <a:solidFill>
              <a:srgbClr val="DDDDDD">
                <a:alpha val="100000"/>
              </a:srgbClr>
            </a:solidFill>
            <a:ln w="13550" cap="flat">
              <a:solidFill>
                <a:srgbClr val="FFFFFF">
                  <a:alpha val="100000"/>
                </a:srgbClr>
              </a:solidFill>
              <a:prstDash val="solid"/>
              <a:miter/>
            </a:ln>
          </p:spPr>
          <p:txBody>
            <a:bodyPr/>
            <a:lstStyle/>
            <a:p>
              <a:endParaRPr/>
            </a:p>
          </p:txBody>
        </p:sp>
        <p:sp>
          <p:nvSpPr>
            <p:cNvPr id="413" name="rc412"/>
            <p:cNvSpPr/>
            <p:nvPr/>
          </p:nvSpPr>
          <p:spPr>
            <a:xfrm>
              <a:off x="18179974" y="2497473"/>
              <a:ext cx="274319" cy="274319"/>
            </a:xfrm>
            <a:prstGeom prst="rect">
              <a:avLst/>
            </a:prstGeom>
            <a:solidFill>
              <a:srgbClr val="FFFFFF">
                <a:alpha val="100000"/>
              </a:srgbClr>
            </a:solidFill>
          </p:spPr>
          <p:txBody>
            <a:bodyPr/>
            <a:lstStyle/>
            <a:p>
              <a:endParaRPr/>
            </a:p>
          </p:txBody>
        </p:sp>
        <p:sp>
          <p:nvSpPr>
            <p:cNvPr id="414" name="rc413"/>
            <p:cNvSpPr/>
            <p:nvPr/>
          </p:nvSpPr>
          <p:spPr>
            <a:xfrm>
              <a:off x="18188974" y="2506473"/>
              <a:ext cx="256320" cy="25632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15" name="rc414"/>
            <p:cNvSpPr/>
            <p:nvPr/>
          </p:nvSpPr>
          <p:spPr>
            <a:xfrm>
              <a:off x="18179974" y="2771793"/>
              <a:ext cx="274319" cy="274319"/>
            </a:xfrm>
            <a:prstGeom prst="rect">
              <a:avLst/>
            </a:prstGeom>
            <a:solidFill>
              <a:srgbClr val="FFFFFF">
                <a:alpha val="100000"/>
              </a:srgbClr>
            </a:solidFill>
          </p:spPr>
          <p:txBody>
            <a:bodyPr/>
            <a:lstStyle/>
            <a:p>
              <a:endParaRPr/>
            </a:p>
          </p:txBody>
        </p:sp>
        <p:sp>
          <p:nvSpPr>
            <p:cNvPr id="416" name="rc415"/>
            <p:cNvSpPr/>
            <p:nvPr/>
          </p:nvSpPr>
          <p:spPr>
            <a:xfrm>
              <a:off x="18188974" y="2780793"/>
              <a:ext cx="256320" cy="2563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7" name="rc416"/>
            <p:cNvSpPr/>
            <p:nvPr/>
          </p:nvSpPr>
          <p:spPr>
            <a:xfrm>
              <a:off x="18179974" y="3046113"/>
              <a:ext cx="274319" cy="274319"/>
            </a:xfrm>
            <a:prstGeom prst="rect">
              <a:avLst/>
            </a:prstGeom>
            <a:solidFill>
              <a:srgbClr val="FFFFFF">
                <a:alpha val="100000"/>
              </a:srgbClr>
            </a:solidFill>
          </p:spPr>
          <p:txBody>
            <a:bodyPr/>
            <a:lstStyle/>
            <a:p>
              <a:endParaRPr/>
            </a:p>
          </p:txBody>
        </p:sp>
        <p:sp>
          <p:nvSpPr>
            <p:cNvPr id="418" name="rc417"/>
            <p:cNvSpPr/>
            <p:nvPr/>
          </p:nvSpPr>
          <p:spPr>
            <a:xfrm>
              <a:off x="18188974" y="3055113"/>
              <a:ext cx="256320" cy="25632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19" name="tx418"/>
            <p:cNvSpPr/>
            <p:nvPr/>
          </p:nvSpPr>
          <p:spPr>
            <a:xfrm>
              <a:off x="18634294" y="2294592"/>
              <a:ext cx="80044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Discarded</a:t>
              </a:r>
            </a:p>
          </p:txBody>
        </p:sp>
        <p:sp>
          <p:nvSpPr>
            <p:cNvPr id="420" name="tx419"/>
            <p:cNvSpPr/>
            <p:nvPr/>
          </p:nvSpPr>
          <p:spPr>
            <a:xfrm>
              <a:off x="18634294" y="2566655"/>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421" name="tx420"/>
            <p:cNvSpPr/>
            <p:nvPr/>
          </p:nvSpPr>
          <p:spPr>
            <a:xfrm>
              <a:off x="18634294" y="2809982"/>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422" name="tx421"/>
            <p:cNvSpPr/>
            <p:nvPr/>
          </p:nvSpPr>
          <p:spPr>
            <a:xfrm>
              <a:off x="18634294" y="3117552"/>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423" name="Group 422"/>
          <p:cNvGrpSpPr/>
          <p:nvPr/>
        </p:nvGrpSpPr>
        <p:grpSpPr>
          <a:xfrm>
            <a:off x="6400800" y="6217920"/>
            <a:ext cx="5486400" cy="4251960"/>
            <a:chOff x="6400800" y="6217920"/>
            <a:chExt cx="5486400" cy="4251960"/>
          </a:xfrm>
        </p:grpSpPr>
        <p:sp>
          <p:nvSpPr>
            <p:cNvPr id="424" name="rc3"/>
            <p:cNvSpPr/>
            <p:nvPr/>
          </p:nvSpPr>
          <p:spPr>
            <a:xfrm>
              <a:off x="6400800" y="6217920"/>
              <a:ext cx="5486400" cy="42519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25" name="rc4"/>
            <p:cNvSpPr/>
            <p:nvPr/>
          </p:nvSpPr>
          <p:spPr>
            <a:xfrm>
              <a:off x="6400800" y="6217920"/>
              <a:ext cx="5486400" cy="425196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426" name="rc5"/>
            <p:cNvSpPr/>
            <p:nvPr/>
          </p:nvSpPr>
          <p:spPr>
            <a:xfrm>
              <a:off x="7280770" y="6510025"/>
              <a:ext cx="3980084" cy="2788960"/>
            </a:xfrm>
            <a:prstGeom prst="rect">
              <a:avLst/>
            </a:prstGeom>
            <a:solidFill>
              <a:srgbClr val="FFFFFF">
                <a:alpha val="100000"/>
              </a:srgbClr>
            </a:solidFill>
          </p:spPr>
          <p:txBody>
            <a:bodyPr/>
            <a:lstStyle/>
            <a:p>
              <a:endParaRPr/>
            </a:p>
          </p:txBody>
        </p:sp>
        <p:sp>
          <p:nvSpPr>
            <p:cNvPr id="427" name="pl6"/>
            <p:cNvSpPr/>
            <p:nvPr/>
          </p:nvSpPr>
          <p:spPr>
            <a:xfrm>
              <a:off x="7280770" y="870094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28" name="pl7"/>
            <p:cNvSpPr/>
            <p:nvPr/>
          </p:nvSpPr>
          <p:spPr>
            <a:xfrm>
              <a:off x="7280770" y="7758412"/>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29" name="pl8"/>
            <p:cNvSpPr/>
            <p:nvPr/>
          </p:nvSpPr>
          <p:spPr>
            <a:xfrm>
              <a:off x="7280770" y="6815877"/>
              <a:ext cx="3980084" cy="0"/>
            </a:xfrm>
            <a:custGeom>
              <a:avLst/>
              <a:gdLst/>
              <a:ahLst/>
              <a:cxnLst/>
              <a:rect l="0" t="0" r="0" b="0"/>
              <a:pathLst>
                <a:path w="3980084">
                  <a:moveTo>
                    <a:pt x="0" y="0"/>
                  </a:moveTo>
                  <a:lnTo>
                    <a:pt x="3980084" y="0"/>
                  </a:lnTo>
                  <a:lnTo>
                    <a:pt x="3980084" y="0"/>
                  </a:lnTo>
                </a:path>
              </a:pathLst>
            </a:custGeom>
            <a:ln w="6775" cap="flat">
              <a:solidFill>
                <a:srgbClr val="EBEBEB">
                  <a:alpha val="100000"/>
                </a:srgbClr>
              </a:solidFill>
              <a:prstDash val="solid"/>
              <a:round/>
            </a:ln>
          </p:spPr>
          <p:txBody>
            <a:bodyPr/>
            <a:lstStyle/>
            <a:p>
              <a:endParaRPr/>
            </a:p>
          </p:txBody>
        </p:sp>
        <p:sp>
          <p:nvSpPr>
            <p:cNvPr id="430" name="pl9"/>
            <p:cNvSpPr/>
            <p:nvPr/>
          </p:nvSpPr>
          <p:spPr>
            <a:xfrm>
              <a:off x="7280770" y="9172214"/>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1" name="pl10"/>
            <p:cNvSpPr/>
            <p:nvPr/>
          </p:nvSpPr>
          <p:spPr>
            <a:xfrm>
              <a:off x="7280770" y="8229679"/>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2" name="pl11"/>
            <p:cNvSpPr/>
            <p:nvPr/>
          </p:nvSpPr>
          <p:spPr>
            <a:xfrm>
              <a:off x="7280770" y="7287145"/>
              <a:ext cx="3980084" cy="0"/>
            </a:xfrm>
            <a:custGeom>
              <a:avLst/>
              <a:gdLst/>
              <a:ahLst/>
              <a:cxnLst/>
              <a:rect l="0" t="0" r="0" b="0"/>
              <a:pathLst>
                <a:path w="3980084">
                  <a:moveTo>
                    <a:pt x="0" y="0"/>
                  </a:moveTo>
                  <a:lnTo>
                    <a:pt x="3980084" y="0"/>
                  </a:lnTo>
                  <a:lnTo>
                    <a:pt x="3980084" y="0"/>
                  </a:lnTo>
                </a:path>
              </a:pathLst>
            </a:custGeom>
            <a:ln w="13550" cap="flat">
              <a:solidFill>
                <a:srgbClr val="EBEBEB">
                  <a:alpha val="100000"/>
                </a:srgbClr>
              </a:solidFill>
              <a:prstDash val="solid"/>
              <a:round/>
            </a:ln>
          </p:spPr>
          <p:txBody>
            <a:bodyPr/>
            <a:lstStyle/>
            <a:p>
              <a:endParaRPr/>
            </a:p>
          </p:txBody>
        </p:sp>
        <p:sp>
          <p:nvSpPr>
            <p:cNvPr id="433" name="rc12"/>
            <p:cNvSpPr/>
            <p:nvPr/>
          </p:nvSpPr>
          <p:spPr>
            <a:xfrm>
              <a:off x="7418967" y="8721683"/>
              <a:ext cx="386952" cy="471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34" name="rc13"/>
            <p:cNvSpPr/>
            <p:nvPr/>
          </p:nvSpPr>
          <p:spPr>
            <a:xfrm>
              <a:off x="7971757" y="6813992"/>
              <a:ext cx="386952" cy="17908"/>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35" name="rc14"/>
            <p:cNvSpPr/>
            <p:nvPr/>
          </p:nvSpPr>
          <p:spPr>
            <a:xfrm>
              <a:off x="8524546" y="7381398"/>
              <a:ext cx="386952" cy="6597"/>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36" name="rc15"/>
            <p:cNvSpPr/>
            <p:nvPr/>
          </p:nvSpPr>
          <p:spPr>
            <a:xfrm>
              <a:off x="9077336" y="8874373"/>
              <a:ext cx="386952" cy="942"/>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437" name="rc16"/>
            <p:cNvSpPr/>
            <p:nvPr/>
          </p:nvSpPr>
          <p:spPr>
            <a:xfrm>
              <a:off x="7418967" y="8712257"/>
              <a:ext cx="386952" cy="94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8" name="rc17"/>
            <p:cNvSpPr/>
            <p:nvPr/>
          </p:nvSpPr>
          <p:spPr>
            <a:xfrm>
              <a:off x="7971757" y="6716911"/>
              <a:ext cx="386952" cy="9708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39" name="rc18"/>
            <p:cNvSpPr/>
            <p:nvPr/>
          </p:nvSpPr>
          <p:spPr>
            <a:xfrm>
              <a:off x="8524546" y="7304110"/>
              <a:ext cx="386952" cy="772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0" name="rc19"/>
            <p:cNvSpPr/>
            <p:nvPr/>
          </p:nvSpPr>
          <p:spPr>
            <a:xfrm>
              <a:off x="9077336" y="8867776"/>
              <a:ext cx="386952" cy="659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1" name="rc20"/>
            <p:cNvSpPr/>
            <p:nvPr/>
          </p:nvSpPr>
          <p:spPr>
            <a:xfrm>
              <a:off x="9630125" y="9051570"/>
              <a:ext cx="386952" cy="565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2" name="rc21"/>
            <p:cNvSpPr/>
            <p:nvPr/>
          </p:nvSpPr>
          <p:spPr>
            <a:xfrm>
              <a:off x="10182915" y="9031777"/>
              <a:ext cx="386952" cy="103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3" name="rc22"/>
            <p:cNvSpPr/>
            <p:nvPr/>
          </p:nvSpPr>
          <p:spPr>
            <a:xfrm>
              <a:off x="10735704" y="9145823"/>
              <a:ext cx="386952" cy="188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44" name="rc23"/>
            <p:cNvSpPr/>
            <p:nvPr/>
          </p:nvSpPr>
          <p:spPr>
            <a:xfrm>
              <a:off x="7418967" y="8704717"/>
              <a:ext cx="386952" cy="7540"/>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5" name="rc24"/>
            <p:cNvSpPr/>
            <p:nvPr/>
          </p:nvSpPr>
          <p:spPr>
            <a:xfrm>
              <a:off x="7971757" y="6636796"/>
              <a:ext cx="386952" cy="8011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6" name="rc25"/>
            <p:cNvSpPr/>
            <p:nvPr/>
          </p:nvSpPr>
          <p:spPr>
            <a:xfrm>
              <a:off x="8524546" y="7190064"/>
              <a:ext cx="386952" cy="114046"/>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7" name="rc26"/>
            <p:cNvSpPr/>
            <p:nvPr/>
          </p:nvSpPr>
          <p:spPr>
            <a:xfrm>
              <a:off x="9077336" y="8840442"/>
              <a:ext cx="386952" cy="27333"/>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8" name="rc27"/>
            <p:cNvSpPr/>
            <p:nvPr/>
          </p:nvSpPr>
          <p:spPr>
            <a:xfrm>
              <a:off x="9630125" y="9030834"/>
              <a:ext cx="386952" cy="2073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49" name="rc28"/>
            <p:cNvSpPr/>
            <p:nvPr/>
          </p:nvSpPr>
          <p:spPr>
            <a:xfrm>
              <a:off x="10182915" y="9021409"/>
              <a:ext cx="386952" cy="10367"/>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0" name="rc29"/>
            <p:cNvSpPr/>
            <p:nvPr/>
          </p:nvSpPr>
          <p:spPr>
            <a:xfrm>
              <a:off x="10735704" y="9143938"/>
              <a:ext cx="386952" cy="1885"/>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51" name="rc30"/>
            <p:cNvSpPr/>
            <p:nvPr/>
          </p:nvSpPr>
          <p:spPr>
            <a:xfrm>
              <a:off x="7418967" y="8726395"/>
              <a:ext cx="386952" cy="44581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2" name="rc31"/>
            <p:cNvSpPr/>
            <p:nvPr/>
          </p:nvSpPr>
          <p:spPr>
            <a:xfrm>
              <a:off x="7971757" y="6831900"/>
              <a:ext cx="386952" cy="2340314"/>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3" name="rc32"/>
            <p:cNvSpPr/>
            <p:nvPr/>
          </p:nvSpPr>
          <p:spPr>
            <a:xfrm>
              <a:off x="8524546" y="7387996"/>
              <a:ext cx="386952" cy="178421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4" name="rc33"/>
            <p:cNvSpPr/>
            <p:nvPr/>
          </p:nvSpPr>
          <p:spPr>
            <a:xfrm>
              <a:off x="9077336" y="8875316"/>
              <a:ext cx="386952" cy="296898"/>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5" name="rc34"/>
            <p:cNvSpPr/>
            <p:nvPr/>
          </p:nvSpPr>
          <p:spPr>
            <a:xfrm>
              <a:off x="9630125" y="9057225"/>
              <a:ext cx="386952" cy="11498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6" name="rc35"/>
            <p:cNvSpPr/>
            <p:nvPr/>
          </p:nvSpPr>
          <p:spPr>
            <a:xfrm>
              <a:off x="10182915" y="9042145"/>
              <a:ext cx="386952" cy="13006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7" name="rc36"/>
            <p:cNvSpPr/>
            <p:nvPr/>
          </p:nvSpPr>
          <p:spPr>
            <a:xfrm>
              <a:off x="10735704" y="9147708"/>
              <a:ext cx="386952" cy="24505"/>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458" name="pl37"/>
            <p:cNvSpPr/>
            <p:nvPr/>
          </p:nvSpPr>
          <p:spPr>
            <a:xfrm>
              <a:off x="7612443" y="6867288"/>
              <a:ext cx="3316737" cy="2300373"/>
            </a:xfrm>
            <a:custGeom>
              <a:avLst/>
              <a:gdLst/>
              <a:ahLst/>
              <a:cxnLst/>
              <a:rect l="0" t="0" r="0" b="0"/>
              <a:pathLst>
                <a:path w="3316737" h="2300373">
                  <a:moveTo>
                    <a:pt x="0" y="590267"/>
                  </a:moveTo>
                  <a:lnTo>
                    <a:pt x="552789" y="0"/>
                  </a:lnTo>
                  <a:lnTo>
                    <a:pt x="1105579" y="907403"/>
                  </a:lnTo>
                  <a:lnTo>
                    <a:pt x="1658368" y="2085662"/>
                  </a:lnTo>
                  <a:lnTo>
                    <a:pt x="2211158" y="2254852"/>
                  </a:lnTo>
                  <a:lnTo>
                    <a:pt x="2763947" y="2266991"/>
                  </a:lnTo>
                  <a:lnTo>
                    <a:pt x="3316737" y="2300373"/>
                  </a:lnTo>
                </a:path>
              </a:pathLst>
            </a:custGeom>
            <a:ln w="40651" cap="flat">
              <a:solidFill>
                <a:srgbClr val="000000">
                  <a:alpha val="100000"/>
                </a:srgbClr>
              </a:solidFill>
              <a:prstDash val="solid"/>
              <a:round/>
            </a:ln>
          </p:spPr>
          <p:txBody>
            <a:bodyPr/>
            <a:lstStyle/>
            <a:p>
              <a:endParaRPr/>
            </a:p>
          </p:txBody>
        </p:sp>
        <p:sp>
          <p:nvSpPr>
            <p:cNvPr id="459" name="rc38"/>
            <p:cNvSpPr/>
            <p:nvPr/>
          </p:nvSpPr>
          <p:spPr>
            <a:xfrm>
              <a:off x="7280770" y="6510025"/>
              <a:ext cx="3980084" cy="2788960"/>
            </a:xfrm>
            <a:prstGeom prst="rect">
              <a:avLst/>
            </a:prstGeom>
            <a:ln w="13550" cap="rnd">
              <a:solidFill>
                <a:srgbClr val="333333">
                  <a:alpha val="100000"/>
                </a:srgbClr>
              </a:solidFill>
              <a:prstDash val="solid"/>
              <a:round/>
            </a:ln>
          </p:spPr>
          <p:txBody>
            <a:bodyPr/>
            <a:lstStyle/>
            <a:p>
              <a:endParaRPr/>
            </a:p>
          </p:txBody>
        </p:sp>
        <p:sp>
          <p:nvSpPr>
            <p:cNvPr id="460" name="tx39"/>
            <p:cNvSpPr/>
            <p:nvPr/>
          </p:nvSpPr>
          <p:spPr>
            <a:xfrm>
              <a:off x="6928588" y="9169908"/>
              <a:ext cx="25412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    0</a:t>
              </a:r>
            </a:p>
          </p:txBody>
        </p:sp>
        <p:sp>
          <p:nvSpPr>
            <p:cNvPr id="461" name="tx40"/>
            <p:cNvSpPr/>
            <p:nvPr/>
          </p:nvSpPr>
          <p:spPr>
            <a:xfrm>
              <a:off x="6801340" y="8207653"/>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62" name="tx41"/>
            <p:cNvSpPr/>
            <p:nvPr/>
          </p:nvSpPr>
          <p:spPr>
            <a:xfrm>
              <a:off x="6801340" y="7265118"/>
              <a:ext cx="381372" cy="13111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4,000</a:t>
              </a:r>
            </a:p>
          </p:txBody>
        </p:sp>
        <p:sp>
          <p:nvSpPr>
            <p:cNvPr id="463" name="pl42"/>
            <p:cNvSpPr/>
            <p:nvPr/>
          </p:nvSpPr>
          <p:spPr>
            <a:xfrm>
              <a:off x="7245975" y="917221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64" name="pl43"/>
            <p:cNvSpPr/>
            <p:nvPr/>
          </p:nvSpPr>
          <p:spPr>
            <a:xfrm>
              <a:off x="7245975" y="82296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65" name="pl44"/>
            <p:cNvSpPr/>
            <p:nvPr/>
          </p:nvSpPr>
          <p:spPr>
            <a:xfrm>
              <a:off x="7245975" y="72871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66" name="pl45"/>
            <p:cNvSpPr/>
            <p:nvPr/>
          </p:nvSpPr>
          <p:spPr>
            <a:xfrm>
              <a:off x="11260854" y="917221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67" name="pl46"/>
            <p:cNvSpPr/>
            <p:nvPr/>
          </p:nvSpPr>
          <p:spPr>
            <a:xfrm>
              <a:off x="11260854" y="841351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68" name="pl47"/>
            <p:cNvSpPr/>
            <p:nvPr/>
          </p:nvSpPr>
          <p:spPr>
            <a:xfrm>
              <a:off x="11260854" y="765481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69" name="pl48"/>
            <p:cNvSpPr/>
            <p:nvPr/>
          </p:nvSpPr>
          <p:spPr>
            <a:xfrm>
              <a:off x="11260854" y="689611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470" name="tx49"/>
            <p:cNvSpPr/>
            <p:nvPr/>
          </p:nvSpPr>
          <p:spPr>
            <a:xfrm>
              <a:off x="11358911" y="9169908"/>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471" name="tx50"/>
            <p:cNvSpPr/>
            <p:nvPr/>
          </p:nvSpPr>
          <p:spPr>
            <a:xfrm>
              <a:off x="11358911" y="8411209"/>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472" name="tx51"/>
            <p:cNvSpPr/>
            <p:nvPr/>
          </p:nvSpPr>
          <p:spPr>
            <a:xfrm>
              <a:off x="11358911" y="76525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a:t>
              </a:r>
            </a:p>
          </p:txBody>
        </p:sp>
        <p:sp>
          <p:nvSpPr>
            <p:cNvPr id="473" name="tx52"/>
            <p:cNvSpPr/>
            <p:nvPr/>
          </p:nvSpPr>
          <p:spPr>
            <a:xfrm>
              <a:off x="11358911" y="6893738"/>
              <a:ext cx="254272"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300</a:t>
              </a:r>
            </a:p>
          </p:txBody>
        </p:sp>
        <p:sp>
          <p:nvSpPr>
            <p:cNvPr id="474" name="pl53"/>
            <p:cNvSpPr/>
            <p:nvPr/>
          </p:nvSpPr>
          <p:spPr>
            <a:xfrm>
              <a:off x="761244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5" name="pl54"/>
            <p:cNvSpPr/>
            <p:nvPr/>
          </p:nvSpPr>
          <p:spPr>
            <a:xfrm>
              <a:off x="8165233"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6" name="pl55"/>
            <p:cNvSpPr/>
            <p:nvPr/>
          </p:nvSpPr>
          <p:spPr>
            <a:xfrm>
              <a:off x="871802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7" name="pl56"/>
            <p:cNvSpPr/>
            <p:nvPr/>
          </p:nvSpPr>
          <p:spPr>
            <a:xfrm>
              <a:off x="9270812"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8" name="pl57"/>
            <p:cNvSpPr/>
            <p:nvPr/>
          </p:nvSpPr>
          <p:spPr>
            <a:xfrm>
              <a:off x="982360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9" name="pl58"/>
            <p:cNvSpPr/>
            <p:nvPr/>
          </p:nvSpPr>
          <p:spPr>
            <a:xfrm>
              <a:off x="10376391"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0" name="pl59"/>
            <p:cNvSpPr/>
            <p:nvPr/>
          </p:nvSpPr>
          <p:spPr>
            <a:xfrm>
              <a:off x="10929180" y="929898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81" name="tx60"/>
            <p:cNvSpPr/>
            <p:nvPr/>
          </p:nvSpPr>
          <p:spPr>
            <a:xfrm rot="-2700000">
              <a:off x="7502544" y="9442118"/>
              <a:ext cx="173756"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&lt;1</a:t>
              </a:r>
            </a:p>
          </p:txBody>
        </p:sp>
        <p:sp>
          <p:nvSpPr>
            <p:cNvPr id="482" name="tx61"/>
            <p:cNvSpPr/>
            <p:nvPr/>
          </p:nvSpPr>
          <p:spPr>
            <a:xfrm rot="-2700000">
              <a:off x="8015636" y="9458561"/>
              <a:ext cx="22026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1-4</a:t>
              </a:r>
            </a:p>
          </p:txBody>
        </p:sp>
        <p:sp>
          <p:nvSpPr>
            <p:cNvPr id="483" name="tx62"/>
            <p:cNvSpPr/>
            <p:nvPr/>
          </p:nvSpPr>
          <p:spPr>
            <a:xfrm rot="-2700000">
              <a:off x="8567768" y="9456973"/>
              <a:ext cx="2202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5-9</a:t>
              </a:r>
            </a:p>
          </p:txBody>
        </p:sp>
        <p:sp>
          <p:nvSpPr>
            <p:cNvPr id="484" name="tx63"/>
            <p:cNvSpPr/>
            <p:nvPr/>
          </p:nvSpPr>
          <p:spPr>
            <a:xfrm rot="-2700000">
              <a:off x="897586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10-14</a:t>
              </a:r>
            </a:p>
          </p:txBody>
        </p:sp>
        <p:sp>
          <p:nvSpPr>
            <p:cNvPr id="485" name="tx64"/>
            <p:cNvSpPr/>
            <p:nvPr/>
          </p:nvSpPr>
          <p:spPr>
            <a:xfrm rot="-2700000">
              <a:off x="9528657" y="9516906"/>
              <a:ext cx="38978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15-24</a:t>
              </a:r>
            </a:p>
          </p:txBody>
        </p:sp>
        <p:sp>
          <p:nvSpPr>
            <p:cNvPr id="486" name="tx65"/>
            <p:cNvSpPr/>
            <p:nvPr/>
          </p:nvSpPr>
          <p:spPr>
            <a:xfrm rot="-2700000">
              <a:off x="10081420" y="9516842"/>
              <a:ext cx="38978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25-39</a:t>
              </a:r>
            </a:p>
          </p:txBody>
        </p:sp>
        <p:sp>
          <p:nvSpPr>
            <p:cNvPr id="487" name="tx66"/>
            <p:cNvSpPr/>
            <p:nvPr/>
          </p:nvSpPr>
          <p:spPr>
            <a:xfrm rot="-2700000">
              <a:off x="10746278" y="9470496"/>
              <a:ext cx="258514"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488" name="tx67"/>
            <p:cNvSpPr/>
            <p:nvPr/>
          </p:nvSpPr>
          <p:spPr>
            <a:xfrm>
              <a:off x="9270812" y="9881568"/>
              <a:ext cx="0" cy="0"/>
            </a:xfrm>
            <a:prstGeom prst="rect">
              <a:avLst/>
            </a:prstGeom>
            <a:noFill/>
          </p:spPr>
          <p:txBody>
            <a:bodyPr wrap="none" lIns="0" tIns="0" rIns="0" bIns="0" anchor="ctr" anchorCtr="1"/>
            <a:lstStyle/>
            <a:p>
              <a:pPr marL="0" marR="0" indent="0" algn="l">
                <a:lnSpc>
                  <a:spcPts val="1200"/>
                </a:lnSpc>
                <a:spcBef>
                  <a:spcPts val="0"/>
                </a:spcBef>
                <a:spcAft>
                  <a:spcPts val="0"/>
                </a:spcAft>
              </a:pPr>
              <a:endParaRPr/>
            </a:p>
          </p:txBody>
        </p:sp>
        <p:sp>
          <p:nvSpPr>
            <p:cNvPr id="489" name="tx68"/>
            <p:cNvSpPr/>
            <p:nvPr/>
          </p:nvSpPr>
          <p:spPr>
            <a:xfrm>
              <a:off x="8453559" y="9903136"/>
              <a:ext cx="1634504"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Age at onset (in years)</a:t>
              </a:r>
            </a:p>
          </p:txBody>
        </p:sp>
        <p:sp>
          <p:nvSpPr>
            <p:cNvPr id="490" name="tx69"/>
            <p:cNvSpPr/>
            <p:nvPr/>
          </p:nvSpPr>
          <p:spPr>
            <a:xfrm rot="-5400000">
              <a:off x="5909046" y="7848136"/>
              <a:ext cx="1228129" cy="1127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Number of cases</a:t>
              </a:r>
            </a:p>
          </p:txBody>
        </p:sp>
        <p:sp>
          <p:nvSpPr>
            <p:cNvPr id="491" name="tx70"/>
            <p:cNvSpPr/>
            <p:nvPr/>
          </p:nvSpPr>
          <p:spPr>
            <a:xfrm rot="5400000">
              <a:off x="11041249" y="7834928"/>
              <a:ext cx="1473696" cy="139154"/>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Incidence rate per M</a:t>
              </a:r>
            </a:p>
          </p:txBody>
        </p:sp>
        <p:sp>
          <p:nvSpPr>
            <p:cNvPr id="492" name="rc71"/>
            <p:cNvSpPr/>
            <p:nvPr/>
          </p:nvSpPr>
          <p:spPr>
            <a:xfrm>
              <a:off x="6628303" y="10217410"/>
              <a:ext cx="1051268" cy="182880"/>
            </a:xfrm>
            <a:prstGeom prst="rect">
              <a:avLst/>
            </a:prstGeom>
            <a:solidFill>
              <a:srgbClr val="FFFFFF">
                <a:alpha val="100000"/>
              </a:srgbClr>
            </a:solidFill>
          </p:spPr>
          <p:txBody>
            <a:bodyPr/>
            <a:lstStyle/>
            <a:p>
              <a:endParaRPr/>
            </a:p>
          </p:txBody>
        </p:sp>
        <p:sp>
          <p:nvSpPr>
            <p:cNvPr id="493" name="rc72"/>
            <p:cNvSpPr/>
            <p:nvPr/>
          </p:nvSpPr>
          <p:spPr>
            <a:xfrm>
              <a:off x="6628303" y="10217410"/>
              <a:ext cx="182879" cy="182880"/>
            </a:xfrm>
            <a:prstGeom prst="rect">
              <a:avLst/>
            </a:prstGeom>
            <a:solidFill>
              <a:srgbClr val="FFFFFF">
                <a:alpha val="100000"/>
              </a:srgbClr>
            </a:solidFill>
          </p:spPr>
          <p:txBody>
            <a:bodyPr/>
            <a:lstStyle/>
            <a:p>
              <a:endParaRPr/>
            </a:p>
          </p:txBody>
        </p:sp>
        <p:sp>
          <p:nvSpPr>
            <p:cNvPr id="494" name="pl73"/>
            <p:cNvSpPr/>
            <p:nvPr/>
          </p:nvSpPr>
          <p:spPr>
            <a:xfrm>
              <a:off x="6646591" y="10308850"/>
              <a:ext cx="146303" cy="0"/>
            </a:xfrm>
            <a:custGeom>
              <a:avLst/>
              <a:gdLst/>
              <a:ahLst/>
              <a:cxnLst/>
              <a:rect l="0" t="0" r="0" b="0"/>
              <a:pathLst>
                <a:path w="146303">
                  <a:moveTo>
                    <a:pt x="0" y="0"/>
                  </a:moveTo>
                  <a:lnTo>
                    <a:pt x="146303" y="0"/>
                  </a:lnTo>
                </a:path>
              </a:pathLst>
            </a:custGeom>
            <a:ln w="40651" cap="flat">
              <a:solidFill>
                <a:srgbClr val="000000">
                  <a:alpha val="100000"/>
                </a:srgbClr>
              </a:solidFill>
              <a:prstDash val="solid"/>
              <a:round/>
            </a:ln>
          </p:spPr>
          <p:txBody>
            <a:bodyPr/>
            <a:lstStyle/>
            <a:p>
              <a:endParaRPr/>
            </a:p>
          </p:txBody>
        </p:sp>
        <p:sp>
          <p:nvSpPr>
            <p:cNvPr id="495" name="tx74"/>
            <p:cNvSpPr/>
            <p:nvPr/>
          </p:nvSpPr>
          <p:spPr>
            <a:xfrm>
              <a:off x="6919183" y="10252519"/>
              <a:ext cx="652388" cy="11087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Incidence</a:t>
              </a:r>
            </a:p>
          </p:txBody>
        </p:sp>
        <p:sp>
          <p:nvSpPr>
            <p:cNvPr id="496" name="rc75"/>
            <p:cNvSpPr/>
            <p:nvPr/>
          </p:nvSpPr>
          <p:spPr>
            <a:xfrm>
              <a:off x="7859571" y="10217410"/>
              <a:ext cx="4027628" cy="182880"/>
            </a:xfrm>
            <a:prstGeom prst="rect">
              <a:avLst/>
            </a:prstGeom>
            <a:solidFill>
              <a:srgbClr val="FFFFFF">
                <a:alpha val="100000"/>
              </a:srgbClr>
            </a:solidFill>
          </p:spPr>
          <p:txBody>
            <a:bodyPr/>
            <a:lstStyle/>
            <a:p>
              <a:endParaRPr/>
            </a:p>
          </p:txBody>
        </p:sp>
        <p:sp>
          <p:nvSpPr>
            <p:cNvPr id="497" name="rc76"/>
            <p:cNvSpPr/>
            <p:nvPr/>
          </p:nvSpPr>
          <p:spPr>
            <a:xfrm>
              <a:off x="7859571" y="10217410"/>
              <a:ext cx="182879" cy="182880"/>
            </a:xfrm>
            <a:prstGeom prst="rect">
              <a:avLst/>
            </a:prstGeom>
            <a:solidFill>
              <a:srgbClr val="FFFFFF">
                <a:alpha val="100000"/>
              </a:srgbClr>
            </a:solidFill>
          </p:spPr>
          <p:txBody>
            <a:bodyPr/>
            <a:lstStyle/>
            <a:p>
              <a:endParaRPr/>
            </a:p>
          </p:txBody>
        </p:sp>
        <p:sp>
          <p:nvSpPr>
            <p:cNvPr id="498" name="rc77"/>
            <p:cNvSpPr/>
            <p:nvPr/>
          </p:nvSpPr>
          <p:spPr>
            <a:xfrm>
              <a:off x="7868571" y="10226410"/>
              <a:ext cx="164879" cy="164879"/>
            </a:xfrm>
            <a:prstGeom prst="rect">
              <a:avLst/>
            </a:prstGeom>
            <a:solidFill>
              <a:srgbClr val="002D5F">
                <a:alpha val="100000"/>
              </a:srgbClr>
            </a:solidFill>
            <a:ln w="13550" cap="flat">
              <a:solidFill>
                <a:srgbClr val="FFFFFF">
                  <a:alpha val="100000"/>
                </a:srgbClr>
              </a:solidFill>
              <a:prstDash val="solid"/>
              <a:miter/>
            </a:ln>
          </p:spPr>
          <p:txBody>
            <a:bodyPr/>
            <a:lstStyle/>
            <a:p>
              <a:endParaRPr/>
            </a:p>
          </p:txBody>
        </p:sp>
        <p:sp>
          <p:nvSpPr>
            <p:cNvPr id="499" name="rc78"/>
            <p:cNvSpPr/>
            <p:nvPr/>
          </p:nvSpPr>
          <p:spPr>
            <a:xfrm>
              <a:off x="8950811" y="10217410"/>
              <a:ext cx="182879" cy="182880"/>
            </a:xfrm>
            <a:prstGeom prst="rect">
              <a:avLst/>
            </a:prstGeom>
            <a:solidFill>
              <a:srgbClr val="FFFFFF">
                <a:alpha val="100000"/>
              </a:srgbClr>
            </a:solidFill>
          </p:spPr>
          <p:txBody>
            <a:bodyPr/>
            <a:lstStyle/>
            <a:p>
              <a:endParaRPr/>
            </a:p>
          </p:txBody>
        </p:sp>
        <p:sp>
          <p:nvSpPr>
            <p:cNvPr id="500" name="rc79"/>
            <p:cNvSpPr/>
            <p:nvPr/>
          </p:nvSpPr>
          <p:spPr>
            <a:xfrm>
              <a:off x="8959811" y="10226410"/>
              <a:ext cx="164879" cy="16487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501" name="rc80"/>
            <p:cNvSpPr/>
            <p:nvPr/>
          </p:nvSpPr>
          <p:spPr>
            <a:xfrm>
              <a:off x="9876852" y="10217410"/>
              <a:ext cx="182879" cy="182880"/>
            </a:xfrm>
            <a:prstGeom prst="rect">
              <a:avLst/>
            </a:prstGeom>
            <a:solidFill>
              <a:srgbClr val="FFFFFF">
                <a:alpha val="100000"/>
              </a:srgbClr>
            </a:solidFill>
          </p:spPr>
          <p:txBody>
            <a:bodyPr/>
            <a:lstStyle/>
            <a:p>
              <a:endParaRPr/>
            </a:p>
          </p:txBody>
        </p:sp>
        <p:sp>
          <p:nvSpPr>
            <p:cNvPr id="502" name="rc81"/>
            <p:cNvSpPr/>
            <p:nvPr/>
          </p:nvSpPr>
          <p:spPr>
            <a:xfrm>
              <a:off x="9885852" y="10226410"/>
              <a:ext cx="164880" cy="164879"/>
            </a:xfrm>
            <a:prstGeom prst="rect">
              <a:avLst/>
            </a:prstGeom>
            <a:solidFill>
              <a:srgbClr val="78D5FF">
                <a:alpha val="100000"/>
              </a:srgbClr>
            </a:solidFill>
            <a:ln w="13550" cap="flat">
              <a:solidFill>
                <a:srgbClr val="FFFFFF">
                  <a:alpha val="100000"/>
                </a:srgbClr>
              </a:solidFill>
              <a:prstDash val="solid"/>
              <a:miter/>
            </a:ln>
          </p:spPr>
          <p:txBody>
            <a:bodyPr/>
            <a:lstStyle/>
            <a:p>
              <a:endParaRPr/>
            </a:p>
          </p:txBody>
        </p:sp>
        <p:sp>
          <p:nvSpPr>
            <p:cNvPr id="503" name="rc82"/>
            <p:cNvSpPr/>
            <p:nvPr/>
          </p:nvSpPr>
          <p:spPr>
            <a:xfrm>
              <a:off x="10879094" y="10217410"/>
              <a:ext cx="182879" cy="182880"/>
            </a:xfrm>
            <a:prstGeom prst="rect">
              <a:avLst/>
            </a:prstGeom>
            <a:solidFill>
              <a:srgbClr val="FFFFFF">
                <a:alpha val="100000"/>
              </a:srgbClr>
            </a:solidFill>
          </p:spPr>
          <p:txBody>
            <a:bodyPr/>
            <a:lstStyle/>
            <a:p>
              <a:endParaRPr/>
            </a:p>
          </p:txBody>
        </p:sp>
        <p:sp>
          <p:nvSpPr>
            <p:cNvPr id="504" name="rc83"/>
            <p:cNvSpPr/>
            <p:nvPr/>
          </p:nvSpPr>
          <p:spPr>
            <a:xfrm>
              <a:off x="10888094" y="10226410"/>
              <a:ext cx="164879" cy="164879"/>
            </a:xfrm>
            <a:prstGeom prst="rect">
              <a:avLst/>
            </a:prstGeom>
            <a:solidFill>
              <a:srgbClr val="999999">
                <a:alpha val="100000"/>
              </a:srgbClr>
            </a:solidFill>
            <a:ln w="13550" cap="flat">
              <a:solidFill>
                <a:srgbClr val="FFFFFF">
                  <a:alpha val="100000"/>
                </a:srgbClr>
              </a:solidFill>
              <a:prstDash val="solid"/>
              <a:miter/>
            </a:ln>
          </p:spPr>
          <p:txBody>
            <a:bodyPr/>
            <a:lstStyle/>
            <a:p>
              <a:endParaRPr/>
            </a:p>
          </p:txBody>
        </p:sp>
        <p:sp>
          <p:nvSpPr>
            <p:cNvPr id="505" name="tx84"/>
            <p:cNvSpPr/>
            <p:nvPr/>
          </p:nvSpPr>
          <p:spPr>
            <a:xfrm>
              <a:off x="8150451" y="10252073"/>
              <a:ext cx="622771"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 doses</a:t>
              </a:r>
            </a:p>
          </p:txBody>
        </p:sp>
        <p:sp>
          <p:nvSpPr>
            <p:cNvPr id="506" name="tx85"/>
            <p:cNvSpPr/>
            <p:nvPr/>
          </p:nvSpPr>
          <p:spPr>
            <a:xfrm>
              <a:off x="9241691" y="10252073"/>
              <a:ext cx="4575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 dose</a:t>
              </a:r>
            </a:p>
          </p:txBody>
        </p:sp>
        <p:sp>
          <p:nvSpPr>
            <p:cNvPr id="507" name="tx86"/>
            <p:cNvSpPr/>
            <p:nvPr/>
          </p:nvSpPr>
          <p:spPr>
            <a:xfrm>
              <a:off x="10167732" y="10251998"/>
              <a:ext cx="5337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 doses</a:t>
              </a:r>
            </a:p>
          </p:txBody>
        </p:sp>
        <p:sp>
          <p:nvSpPr>
            <p:cNvPr id="508" name="tx87"/>
            <p:cNvSpPr/>
            <p:nvPr/>
          </p:nvSpPr>
          <p:spPr>
            <a:xfrm>
              <a:off x="11169974" y="10252445"/>
              <a:ext cx="635347"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Unknown</a:t>
              </a:r>
            </a:p>
          </p:txBody>
        </p:sp>
        <p:sp>
          <p:nvSpPr>
            <p:cNvPr id="509" name="tx88"/>
            <p:cNvSpPr/>
            <p:nvPr/>
          </p:nvSpPr>
          <p:spPr>
            <a:xfrm>
              <a:off x="6642513" y="6250748"/>
              <a:ext cx="5256596"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Age distribution, vaccination status and incidence (last 12 months)</a:t>
              </a:r>
            </a:p>
          </p:txBody>
        </p:sp>
      </p:grpSp>
      <p:grpSp>
        <p:nvGrpSpPr>
          <p:cNvPr id="510" name="Group 509"/>
          <p:cNvGrpSpPr/>
          <p:nvPr/>
        </p:nvGrpSpPr>
        <p:grpSpPr>
          <a:xfrm>
            <a:off x="12527280" y="6217920"/>
            <a:ext cx="5486400" cy="4297680"/>
            <a:chOff x="12527280" y="6217920"/>
            <a:chExt cx="5486400" cy="4297680"/>
          </a:xfrm>
        </p:grpSpPr>
        <p:sp>
          <p:nvSpPr>
            <p:cNvPr id="511" name="rc3"/>
            <p:cNvSpPr/>
            <p:nvPr/>
          </p:nvSpPr>
          <p:spPr>
            <a:xfrm>
              <a:off x="12527280" y="6217920"/>
              <a:ext cx="5486400" cy="429768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12" name="rc4"/>
            <p:cNvSpPr/>
            <p:nvPr/>
          </p:nvSpPr>
          <p:spPr>
            <a:xfrm>
              <a:off x="12527280" y="6217920"/>
              <a:ext cx="5486399" cy="429768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13" name="rc5"/>
            <p:cNvSpPr/>
            <p:nvPr/>
          </p:nvSpPr>
          <p:spPr>
            <a:xfrm>
              <a:off x="13216888" y="6510025"/>
              <a:ext cx="4727202" cy="2816824"/>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14" name="pl6"/>
            <p:cNvSpPr/>
            <p:nvPr/>
          </p:nvSpPr>
          <p:spPr>
            <a:xfrm>
              <a:off x="13216888" y="8942736"/>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5" name="pl7"/>
            <p:cNvSpPr/>
            <p:nvPr/>
          </p:nvSpPr>
          <p:spPr>
            <a:xfrm>
              <a:off x="13216888" y="84305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6" name="pl8"/>
            <p:cNvSpPr/>
            <p:nvPr/>
          </p:nvSpPr>
          <p:spPr>
            <a:xfrm>
              <a:off x="13216888" y="79184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7" name="pl9"/>
            <p:cNvSpPr/>
            <p:nvPr/>
          </p:nvSpPr>
          <p:spPr>
            <a:xfrm>
              <a:off x="13216888" y="740628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8" name="pl10"/>
            <p:cNvSpPr/>
            <p:nvPr/>
          </p:nvSpPr>
          <p:spPr>
            <a:xfrm>
              <a:off x="13216888" y="6894137"/>
              <a:ext cx="4727202" cy="0"/>
            </a:xfrm>
            <a:custGeom>
              <a:avLst/>
              <a:gdLst/>
              <a:ahLst/>
              <a:cxnLst/>
              <a:rect l="0" t="0" r="0" b="0"/>
              <a:pathLst>
                <a:path w="4727202">
                  <a:moveTo>
                    <a:pt x="0" y="0"/>
                  </a:moveTo>
                  <a:lnTo>
                    <a:pt x="4727202" y="0"/>
                  </a:lnTo>
                  <a:lnTo>
                    <a:pt x="4727202" y="0"/>
                  </a:lnTo>
                </a:path>
              </a:pathLst>
            </a:custGeom>
            <a:ln w="6775" cap="flat">
              <a:solidFill>
                <a:srgbClr val="FFFFFF">
                  <a:alpha val="100000"/>
                </a:srgbClr>
              </a:solidFill>
              <a:prstDash val="solid"/>
              <a:round/>
            </a:ln>
          </p:spPr>
          <p:txBody>
            <a:bodyPr/>
            <a:lstStyle/>
            <a:p>
              <a:endParaRPr/>
            </a:p>
          </p:txBody>
        </p:sp>
        <p:sp>
          <p:nvSpPr>
            <p:cNvPr id="519" name="pl11"/>
            <p:cNvSpPr/>
            <p:nvPr/>
          </p:nvSpPr>
          <p:spPr>
            <a:xfrm>
              <a:off x="13216888" y="9198811"/>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0" name="pl12"/>
            <p:cNvSpPr/>
            <p:nvPr/>
          </p:nvSpPr>
          <p:spPr>
            <a:xfrm>
              <a:off x="13216888" y="86866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1" name="pl13"/>
            <p:cNvSpPr/>
            <p:nvPr/>
          </p:nvSpPr>
          <p:spPr>
            <a:xfrm>
              <a:off x="13216888" y="81745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2" name="pl14"/>
            <p:cNvSpPr/>
            <p:nvPr/>
          </p:nvSpPr>
          <p:spPr>
            <a:xfrm>
              <a:off x="13216888" y="76623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3" name="pl15"/>
            <p:cNvSpPr/>
            <p:nvPr/>
          </p:nvSpPr>
          <p:spPr>
            <a:xfrm>
              <a:off x="13216888" y="715021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4" name="pl16"/>
            <p:cNvSpPr/>
            <p:nvPr/>
          </p:nvSpPr>
          <p:spPr>
            <a:xfrm>
              <a:off x="13216888" y="6638062"/>
              <a:ext cx="4727202" cy="0"/>
            </a:xfrm>
            <a:custGeom>
              <a:avLst/>
              <a:gdLst/>
              <a:ahLst/>
              <a:cxnLst/>
              <a:rect l="0" t="0" r="0" b="0"/>
              <a:pathLst>
                <a:path w="4727202">
                  <a:moveTo>
                    <a:pt x="0" y="0"/>
                  </a:moveTo>
                  <a:lnTo>
                    <a:pt x="4727202" y="0"/>
                  </a:lnTo>
                  <a:lnTo>
                    <a:pt x="4727202" y="0"/>
                  </a:lnTo>
                </a:path>
              </a:pathLst>
            </a:custGeom>
            <a:ln w="13550" cap="flat">
              <a:solidFill>
                <a:srgbClr val="FFFFFF">
                  <a:alpha val="100000"/>
                </a:srgbClr>
              </a:solidFill>
              <a:prstDash val="solid"/>
              <a:round/>
            </a:ln>
          </p:spPr>
          <p:txBody>
            <a:bodyPr/>
            <a:lstStyle/>
            <a:p>
              <a:endParaRPr/>
            </a:p>
          </p:txBody>
        </p:sp>
        <p:sp>
          <p:nvSpPr>
            <p:cNvPr id="525" name="pl17"/>
            <p:cNvSpPr/>
            <p:nvPr/>
          </p:nvSpPr>
          <p:spPr>
            <a:xfrm>
              <a:off x="13329440" y="6842922"/>
              <a:ext cx="4502097" cy="512149"/>
            </a:xfrm>
            <a:custGeom>
              <a:avLst/>
              <a:gdLst/>
              <a:ahLst/>
              <a:cxnLst/>
              <a:rect l="0" t="0" r="0" b="0"/>
              <a:pathLst>
                <a:path w="4502097" h="512149">
                  <a:moveTo>
                    <a:pt x="0" y="409719"/>
                  </a:moveTo>
                  <a:lnTo>
                    <a:pt x="187587" y="409719"/>
                  </a:lnTo>
                  <a:lnTo>
                    <a:pt x="375174" y="512149"/>
                  </a:lnTo>
                  <a:lnTo>
                    <a:pt x="562762" y="460934"/>
                  </a:lnTo>
                  <a:lnTo>
                    <a:pt x="750349" y="409719"/>
                  </a:lnTo>
                  <a:lnTo>
                    <a:pt x="937937" y="384112"/>
                  </a:lnTo>
                  <a:lnTo>
                    <a:pt x="1125524" y="332897"/>
                  </a:lnTo>
                  <a:lnTo>
                    <a:pt x="1313111" y="409719"/>
                  </a:lnTo>
                  <a:lnTo>
                    <a:pt x="1500699" y="409719"/>
                  </a:lnTo>
                  <a:lnTo>
                    <a:pt x="1688286" y="460934"/>
                  </a:lnTo>
                  <a:lnTo>
                    <a:pt x="1875874" y="358504"/>
                  </a:lnTo>
                  <a:lnTo>
                    <a:pt x="2063461" y="307289"/>
                  </a:lnTo>
                  <a:lnTo>
                    <a:pt x="2251048" y="256074"/>
                  </a:lnTo>
                  <a:lnTo>
                    <a:pt x="2438636" y="128037"/>
                  </a:lnTo>
                  <a:lnTo>
                    <a:pt x="2626223" y="153644"/>
                  </a:lnTo>
                  <a:lnTo>
                    <a:pt x="2813811" y="128037"/>
                  </a:lnTo>
                  <a:lnTo>
                    <a:pt x="3001398" y="102429"/>
                  </a:lnTo>
                  <a:lnTo>
                    <a:pt x="3188985" y="51214"/>
                  </a:lnTo>
                  <a:lnTo>
                    <a:pt x="3376573" y="76822"/>
                  </a:lnTo>
                  <a:lnTo>
                    <a:pt x="3564160" y="102429"/>
                  </a:lnTo>
                  <a:lnTo>
                    <a:pt x="3751748" y="409719"/>
                  </a:lnTo>
                  <a:lnTo>
                    <a:pt x="3939335" y="512149"/>
                  </a:lnTo>
                  <a:lnTo>
                    <a:pt x="4126923" y="0"/>
                  </a:lnTo>
                  <a:lnTo>
                    <a:pt x="4314510" y="256074"/>
                  </a:lnTo>
                  <a:lnTo>
                    <a:pt x="4502097" y="179252"/>
                  </a:lnTo>
                </a:path>
              </a:pathLst>
            </a:custGeom>
            <a:ln w="32521" cap="flat">
              <a:solidFill>
                <a:srgbClr val="5EB0E8">
                  <a:alpha val="100000"/>
                </a:srgbClr>
              </a:solidFill>
              <a:prstDash val="solid"/>
              <a:round/>
            </a:ln>
          </p:spPr>
          <p:txBody>
            <a:bodyPr/>
            <a:lstStyle/>
            <a:p>
              <a:endParaRPr/>
            </a:p>
          </p:txBody>
        </p:sp>
        <p:sp>
          <p:nvSpPr>
            <p:cNvPr id="526" name="pl18"/>
            <p:cNvSpPr/>
            <p:nvPr/>
          </p:nvSpPr>
          <p:spPr>
            <a:xfrm>
              <a:off x="13892202" y="7098997"/>
              <a:ext cx="3939335" cy="1562057"/>
            </a:xfrm>
            <a:custGeom>
              <a:avLst/>
              <a:gdLst/>
              <a:ahLst/>
              <a:cxnLst/>
              <a:rect l="0" t="0" r="0" b="0"/>
              <a:pathLst>
                <a:path w="3939335" h="1562057">
                  <a:moveTo>
                    <a:pt x="0" y="1562057"/>
                  </a:moveTo>
                  <a:lnTo>
                    <a:pt x="187587" y="1357197"/>
                  </a:lnTo>
                  <a:lnTo>
                    <a:pt x="375174" y="1510842"/>
                  </a:lnTo>
                  <a:lnTo>
                    <a:pt x="562762" y="819439"/>
                  </a:lnTo>
                  <a:lnTo>
                    <a:pt x="750349" y="230467"/>
                  </a:lnTo>
                  <a:lnTo>
                    <a:pt x="937937" y="409719"/>
                  </a:lnTo>
                  <a:lnTo>
                    <a:pt x="1125524" y="384112"/>
                  </a:lnTo>
                  <a:lnTo>
                    <a:pt x="1313111" y="204859"/>
                  </a:lnTo>
                  <a:lnTo>
                    <a:pt x="1500699" y="153644"/>
                  </a:lnTo>
                  <a:lnTo>
                    <a:pt x="1688286" y="102429"/>
                  </a:lnTo>
                  <a:lnTo>
                    <a:pt x="1875874" y="153644"/>
                  </a:lnTo>
                  <a:lnTo>
                    <a:pt x="2063461" y="1382804"/>
                  </a:lnTo>
                  <a:lnTo>
                    <a:pt x="2251048" y="1305982"/>
                  </a:lnTo>
                  <a:lnTo>
                    <a:pt x="2438636" y="691402"/>
                  </a:lnTo>
                  <a:lnTo>
                    <a:pt x="2626223" y="486542"/>
                  </a:lnTo>
                  <a:lnTo>
                    <a:pt x="2813811" y="384112"/>
                  </a:lnTo>
                  <a:lnTo>
                    <a:pt x="3001398" y="281682"/>
                  </a:lnTo>
                  <a:lnTo>
                    <a:pt x="3188985" y="563364"/>
                  </a:lnTo>
                  <a:lnTo>
                    <a:pt x="3376573" y="742617"/>
                  </a:lnTo>
                  <a:lnTo>
                    <a:pt x="3564160" y="281682"/>
                  </a:lnTo>
                  <a:lnTo>
                    <a:pt x="3751748" y="332897"/>
                  </a:lnTo>
                  <a:lnTo>
                    <a:pt x="3939335" y="0"/>
                  </a:lnTo>
                </a:path>
              </a:pathLst>
            </a:custGeom>
            <a:ln w="32521" cap="flat">
              <a:solidFill>
                <a:srgbClr val="00A173">
                  <a:alpha val="100000"/>
                </a:srgbClr>
              </a:solidFill>
              <a:prstDash val="solid"/>
              <a:round/>
            </a:ln>
          </p:spPr>
          <p:txBody>
            <a:bodyPr/>
            <a:lstStyle/>
            <a:p>
              <a:endParaRPr/>
            </a:p>
          </p:txBody>
        </p:sp>
        <p:sp>
          <p:nvSpPr>
            <p:cNvPr id="527" name="tx19"/>
            <p:cNvSpPr/>
            <p:nvPr/>
          </p:nvSpPr>
          <p:spPr>
            <a:xfrm>
              <a:off x="12970810" y="9141959"/>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0</a:t>
              </a:r>
            </a:p>
          </p:txBody>
        </p:sp>
        <p:sp>
          <p:nvSpPr>
            <p:cNvPr id="528" name="tx20"/>
            <p:cNvSpPr/>
            <p:nvPr/>
          </p:nvSpPr>
          <p:spPr>
            <a:xfrm>
              <a:off x="12886052" y="862980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a:t>
              </a:r>
            </a:p>
          </p:txBody>
        </p:sp>
        <p:sp>
          <p:nvSpPr>
            <p:cNvPr id="529" name="tx21"/>
            <p:cNvSpPr/>
            <p:nvPr/>
          </p:nvSpPr>
          <p:spPr>
            <a:xfrm>
              <a:off x="12886052" y="811765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40</a:t>
              </a:r>
            </a:p>
          </p:txBody>
        </p:sp>
        <p:sp>
          <p:nvSpPr>
            <p:cNvPr id="530" name="tx22"/>
            <p:cNvSpPr/>
            <p:nvPr/>
          </p:nvSpPr>
          <p:spPr>
            <a:xfrm>
              <a:off x="12886052" y="760551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60</a:t>
              </a:r>
            </a:p>
          </p:txBody>
        </p:sp>
        <p:sp>
          <p:nvSpPr>
            <p:cNvPr id="531" name="tx23"/>
            <p:cNvSpPr/>
            <p:nvPr/>
          </p:nvSpPr>
          <p:spPr>
            <a:xfrm>
              <a:off x="12886052" y="7093360"/>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80</a:t>
              </a:r>
            </a:p>
          </p:txBody>
        </p:sp>
        <p:sp>
          <p:nvSpPr>
            <p:cNvPr id="532" name="tx24"/>
            <p:cNvSpPr/>
            <p:nvPr/>
          </p:nvSpPr>
          <p:spPr>
            <a:xfrm>
              <a:off x="12801295" y="6581210"/>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100</a:t>
              </a:r>
            </a:p>
          </p:txBody>
        </p:sp>
        <p:sp>
          <p:nvSpPr>
            <p:cNvPr id="533" name="pl25"/>
            <p:cNvSpPr/>
            <p:nvPr/>
          </p:nvSpPr>
          <p:spPr>
            <a:xfrm>
              <a:off x="13182093" y="9198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4" name="pl26"/>
            <p:cNvSpPr/>
            <p:nvPr/>
          </p:nvSpPr>
          <p:spPr>
            <a:xfrm>
              <a:off x="13182093" y="86866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5" name="pl27"/>
            <p:cNvSpPr/>
            <p:nvPr/>
          </p:nvSpPr>
          <p:spPr>
            <a:xfrm>
              <a:off x="13182093" y="81745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6" name="pl28"/>
            <p:cNvSpPr/>
            <p:nvPr/>
          </p:nvSpPr>
          <p:spPr>
            <a:xfrm>
              <a:off x="13182093" y="76623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7" name="pl29"/>
            <p:cNvSpPr/>
            <p:nvPr/>
          </p:nvSpPr>
          <p:spPr>
            <a:xfrm>
              <a:off x="13182093" y="71502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8" name="pl30"/>
            <p:cNvSpPr/>
            <p:nvPr/>
          </p:nvSpPr>
          <p:spPr>
            <a:xfrm>
              <a:off x="13182093" y="663806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39" name="pl31"/>
            <p:cNvSpPr/>
            <p:nvPr/>
          </p:nvSpPr>
          <p:spPr>
            <a:xfrm>
              <a:off x="1332944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 name="pl32"/>
            <p:cNvSpPr/>
            <p:nvPr/>
          </p:nvSpPr>
          <p:spPr>
            <a:xfrm>
              <a:off x="1351702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 name="pl33"/>
            <p:cNvSpPr/>
            <p:nvPr/>
          </p:nvSpPr>
          <p:spPr>
            <a:xfrm>
              <a:off x="1370461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 name="pl34"/>
            <p:cNvSpPr/>
            <p:nvPr/>
          </p:nvSpPr>
          <p:spPr>
            <a:xfrm>
              <a:off x="138922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35"/>
            <p:cNvSpPr/>
            <p:nvPr/>
          </p:nvSpPr>
          <p:spPr>
            <a:xfrm>
              <a:off x="14079790"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36"/>
            <p:cNvSpPr/>
            <p:nvPr/>
          </p:nvSpPr>
          <p:spPr>
            <a:xfrm>
              <a:off x="1426737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37"/>
            <p:cNvSpPr/>
            <p:nvPr/>
          </p:nvSpPr>
          <p:spPr>
            <a:xfrm>
              <a:off x="14454965"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38"/>
            <p:cNvSpPr/>
            <p:nvPr/>
          </p:nvSpPr>
          <p:spPr>
            <a:xfrm>
              <a:off x="1464255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39"/>
            <p:cNvSpPr/>
            <p:nvPr/>
          </p:nvSpPr>
          <p:spPr>
            <a:xfrm>
              <a:off x="148301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40"/>
            <p:cNvSpPr/>
            <p:nvPr/>
          </p:nvSpPr>
          <p:spPr>
            <a:xfrm>
              <a:off x="15017727"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41"/>
            <p:cNvSpPr/>
            <p:nvPr/>
          </p:nvSpPr>
          <p:spPr>
            <a:xfrm>
              <a:off x="152053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42"/>
            <p:cNvSpPr/>
            <p:nvPr/>
          </p:nvSpPr>
          <p:spPr>
            <a:xfrm>
              <a:off x="15392902"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pl43"/>
            <p:cNvSpPr/>
            <p:nvPr/>
          </p:nvSpPr>
          <p:spPr>
            <a:xfrm>
              <a:off x="1558048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2" name="pl44"/>
            <p:cNvSpPr/>
            <p:nvPr/>
          </p:nvSpPr>
          <p:spPr>
            <a:xfrm>
              <a:off x="157680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3" name="pl45"/>
            <p:cNvSpPr/>
            <p:nvPr/>
          </p:nvSpPr>
          <p:spPr>
            <a:xfrm>
              <a:off x="1595566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4" name="pl46"/>
            <p:cNvSpPr/>
            <p:nvPr/>
          </p:nvSpPr>
          <p:spPr>
            <a:xfrm>
              <a:off x="161432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5" name="pl47"/>
            <p:cNvSpPr/>
            <p:nvPr/>
          </p:nvSpPr>
          <p:spPr>
            <a:xfrm>
              <a:off x="16330839"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6" name="pl48"/>
            <p:cNvSpPr/>
            <p:nvPr/>
          </p:nvSpPr>
          <p:spPr>
            <a:xfrm>
              <a:off x="1651842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7" name="pl49"/>
            <p:cNvSpPr/>
            <p:nvPr/>
          </p:nvSpPr>
          <p:spPr>
            <a:xfrm>
              <a:off x="16706014"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8" name="pl50"/>
            <p:cNvSpPr/>
            <p:nvPr/>
          </p:nvSpPr>
          <p:spPr>
            <a:xfrm>
              <a:off x="1689360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9" name="pl51"/>
            <p:cNvSpPr/>
            <p:nvPr/>
          </p:nvSpPr>
          <p:spPr>
            <a:xfrm>
              <a:off x="1708118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0" name="pl52"/>
            <p:cNvSpPr/>
            <p:nvPr/>
          </p:nvSpPr>
          <p:spPr>
            <a:xfrm>
              <a:off x="17268776"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1" name="pl53"/>
            <p:cNvSpPr/>
            <p:nvPr/>
          </p:nvSpPr>
          <p:spPr>
            <a:xfrm>
              <a:off x="17456363"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2" name="pl54"/>
            <p:cNvSpPr/>
            <p:nvPr/>
          </p:nvSpPr>
          <p:spPr>
            <a:xfrm>
              <a:off x="17643951"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3" name="pl55"/>
            <p:cNvSpPr/>
            <p:nvPr/>
          </p:nvSpPr>
          <p:spPr>
            <a:xfrm>
              <a:off x="17831538" y="9326849"/>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4" name="tx56"/>
            <p:cNvSpPr/>
            <p:nvPr/>
          </p:nvSpPr>
          <p:spPr>
            <a:xfrm rot="-5400000">
              <a:off x="131587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565" name="tx57"/>
            <p:cNvSpPr/>
            <p:nvPr/>
          </p:nvSpPr>
          <p:spPr>
            <a:xfrm rot="-5400000">
              <a:off x="1334635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566" name="tx58"/>
            <p:cNvSpPr/>
            <p:nvPr/>
          </p:nvSpPr>
          <p:spPr>
            <a:xfrm rot="-5400000">
              <a:off x="135339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567" name="tx59"/>
            <p:cNvSpPr/>
            <p:nvPr/>
          </p:nvSpPr>
          <p:spPr>
            <a:xfrm rot="-5400000">
              <a:off x="13721497"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568" name="tx60"/>
            <p:cNvSpPr/>
            <p:nvPr/>
          </p:nvSpPr>
          <p:spPr>
            <a:xfrm rot="-5400000">
              <a:off x="1390912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569" name="tx61"/>
            <p:cNvSpPr/>
            <p:nvPr/>
          </p:nvSpPr>
          <p:spPr>
            <a:xfrm rot="-5400000">
              <a:off x="1409670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570" name="tx62"/>
            <p:cNvSpPr/>
            <p:nvPr/>
          </p:nvSpPr>
          <p:spPr>
            <a:xfrm rot="-5400000">
              <a:off x="1428429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571" name="tx63"/>
            <p:cNvSpPr/>
            <p:nvPr/>
          </p:nvSpPr>
          <p:spPr>
            <a:xfrm rot="-5400000">
              <a:off x="144718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572" name="tx64"/>
            <p:cNvSpPr/>
            <p:nvPr/>
          </p:nvSpPr>
          <p:spPr>
            <a:xfrm rot="-5400000">
              <a:off x="14659471"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573" name="tx65"/>
            <p:cNvSpPr/>
            <p:nvPr/>
          </p:nvSpPr>
          <p:spPr>
            <a:xfrm rot="-5400000">
              <a:off x="14847058"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574" name="tx66"/>
            <p:cNvSpPr/>
            <p:nvPr/>
          </p:nvSpPr>
          <p:spPr>
            <a:xfrm rot="-5400000">
              <a:off x="15034646"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575" name="tx67"/>
            <p:cNvSpPr/>
            <p:nvPr/>
          </p:nvSpPr>
          <p:spPr>
            <a:xfrm rot="-5400000">
              <a:off x="1522223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576" name="tx68"/>
            <p:cNvSpPr/>
            <p:nvPr/>
          </p:nvSpPr>
          <p:spPr>
            <a:xfrm rot="-5400000">
              <a:off x="154098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577" name="tx69"/>
            <p:cNvSpPr/>
            <p:nvPr/>
          </p:nvSpPr>
          <p:spPr>
            <a:xfrm rot="-5400000">
              <a:off x="15597371"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578" name="tx70"/>
            <p:cNvSpPr/>
            <p:nvPr/>
          </p:nvSpPr>
          <p:spPr>
            <a:xfrm rot="-5400000">
              <a:off x="157849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579" name="tx71"/>
            <p:cNvSpPr/>
            <p:nvPr/>
          </p:nvSpPr>
          <p:spPr>
            <a:xfrm rot="-5400000">
              <a:off x="15972583"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580" name="tx72"/>
            <p:cNvSpPr/>
            <p:nvPr/>
          </p:nvSpPr>
          <p:spPr>
            <a:xfrm rot="-5400000">
              <a:off x="1616017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581" name="tx73"/>
            <p:cNvSpPr/>
            <p:nvPr/>
          </p:nvSpPr>
          <p:spPr>
            <a:xfrm rot="-5400000">
              <a:off x="1634775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582" name="tx74"/>
            <p:cNvSpPr/>
            <p:nvPr/>
          </p:nvSpPr>
          <p:spPr>
            <a:xfrm rot="-5400000">
              <a:off x="1653534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583" name="tx75"/>
            <p:cNvSpPr/>
            <p:nvPr/>
          </p:nvSpPr>
          <p:spPr>
            <a:xfrm rot="-5400000">
              <a:off x="16722932"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584" name="tx76"/>
            <p:cNvSpPr/>
            <p:nvPr/>
          </p:nvSpPr>
          <p:spPr>
            <a:xfrm rot="-5400000">
              <a:off x="16910520"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585" name="tx77"/>
            <p:cNvSpPr/>
            <p:nvPr/>
          </p:nvSpPr>
          <p:spPr>
            <a:xfrm rot="-5400000">
              <a:off x="17098107"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586" name="tx78"/>
            <p:cNvSpPr/>
            <p:nvPr/>
          </p:nvSpPr>
          <p:spPr>
            <a:xfrm rot="-5400000">
              <a:off x="17285695"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587" name="tx79"/>
            <p:cNvSpPr/>
            <p:nvPr/>
          </p:nvSpPr>
          <p:spPr>
            <a:xfrm rot="-5400000">
              <a:off x="17473245" y="957664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588" name="tx80"/>
            <p:cNvSpPr/>
            <p:nvPr/>
          </p:nvSpPr>
          <p:spPr>
            <a:xfrm rot="-5400000">
              <a:off x="17660869" y="9576680"/>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589" name="tx81"/>
            <p:cNvSpPr/>
            <p:nvPr/>
          </p:nvSpPr>
          <p:spPr>
            <a:xfrm rot="-5400000">
              <a:off x="12198232" y="7846925"/>
              <a:ext cx="87243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Poppins"/>
                  <a:cs typeface="Poppins"/>
                </a:rPr>
                <a:t>% Coverage</a:t>
              </a:r>
            </a:p>
          </p:txBody>
        </p:sp>
        <p:sp>
          <p:nvSpPr>
            <p:cNvPr id="590" name="rc82"/>
            <p:cNvSpPr/>
            <p:nvPr/>
          </p:nvSpPr>
          <p:spPr>
            <a:xfrm>
              <a:off x="14005791" y="9941072"/>
              <a:ext cx="3149396" cy="504938"/>
            </a:xfrm>
            <a:prstGeom prst="rect">
              <a:avLst/>
            </a:prstGeom>
            <a:solidFill>
              <a:srgbClr val="FFFFFF">
                <a:alpha val="100000"/>
              </a:srgbClr>
            </a:solidFill>
          </p:spPr>
          <p:txBody>
            <a:bodyPr/>
            <a:lstStyle/>
            <a:p>
              <a:endParaRPr/>
            </a:p>
          </p:txBody>
        </p:sp>
        <p:sp>
          <p:nvSpPr>
            <p:cNvPr id="591" name="pl83"/>
            <p:cNvSpPr/>
            <p:nvPr/>
          </p:nvSpPr>
          <p:spPr>
            <a:xfrm>
              <a:off x="14111956" y="10193541"/>
              <a:ext cx="292607" cy="0"/>
            </a:xfrm>
            <a:custGeom>
              <a:avLst/>
              <a:gdLst/>
              <a:ahLst/>
              <a:cxnLst/>
              <a:rect l="0" t="0" r="0" b="0"/>
              <a:pathLst>
                <a:path w="292607">
                  <a:moveTo>
                    <a:pt x="0" y="0"/>
                  </a:moveTo>
                  <a:lnTo>
                    <a:pt x="292607" y="0"/>
                  </a:lnTo>
                </a:path>
              </a:pathLst>
            </a:custGeom>
            <a:ln w="32521" cap="flat">
              <a:solidFill>
                <a:srgbClr val="5EB0E8">
                  <a:alpha val="100000"/>
                </a:srgbClr>
              </a:solidFill>
              <a:prstDash val="solid"/>
              <a:round/>
            </a:ln>
          </p:spPr>
          <p:txBody>
            <a:bodyPr/>
            <a:lstStyle/>
            <a:p>
              <a:endParaRPr/>
            </a:p>
          </p:txBody>
        </p:sp>
        <p:sp>
          <p:nvSpPr>
            <p:cNvPr id="592" name="pl84"/>
            <p:cNvSpPr/>
            <p:nvPr/>
          </p:nvSpPr>
          <p:spPr>
            <a:xfrm>
              <a:off x="15651860" y="10193541"/>
              <a:ext cx="292607" cy="0"/>
            </a:xfrm>
            <a:custGeom>
              <a:avLst/>
              <a:gdLst/>
              <a:ahLst/>
              <a:cxnLst/>
              <a:rect l="0" t="0" r="0" b="0"/>
              <a:pathLst>
                <a:path w="292607">
                  <a:moveTo>
                    <a:pt x="0" y="0"/>
                  </a:moveTo>
                  <a:lnTo>
                    <a:pt x="292607" y="0"/>
                  </a:lnTo>
                </a:path>
              </a:pathLst>
            </a:custGeom>
            <a:ln w="32521" cap="flat">
              <a:solidFill>
                <a:srgbClr val="00A173">
                  <a:alpha val="100000"/>
                </a:srgbClr>
              </a:solidFill>
              <a:prstDash val="solid"/>
              <a:round/>
            </a:ln>
          </p:spPr>
          <p:txBody>
            <a:bodyPr/>
            <a:lstStyle/>
            <a:p>
              <a:endParaRPr/>
            </a:p>
          </p:txBody>
        </p:sp>
        <p:sp>
          <p:nvSpPr>
            <p:cNvPr id="593" name="tx85"/>
            <p:cNvSpPr/>
            <p:nvPr/>
          </p:nvSpPr>
          <p:spPr>
            <a:xfrm>
              <a:off x="14621140"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MCV1</a:t>
              </a:r>
            </a:p>
          </p:txBody>
        </p:sp>
        <p:sp>
          <p:nvSpPr>
            <p:cNvPr id="594" name="tx86"/>
            <p:cNvSpPr/>
            <p:nvPr/>
          </p:nvSpPr>
          <p:spPr>
            <a:xfrm>
              <a:off x="16161044" y="10115853"/>
              <a:ext cx="564554"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MCV2</a:t>
              </a:r>
            </a:p>
          </p:txBody>
        </p:sp>
        <p:sp>
          <p:nvSpPr>
            <p:cNvPr id="595" name="tx87"/>
            <p:cNvSpPr/>
            <p:nvPr/>
          </p:nvSpPr>
          <p:spPr>
            <a:xfrm>
              <a:off x="13216888" y="6250748"/>
              <a:ext cx="3513453"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WHO/UNICEF Coverage Estimates (WUENIC)</a:t>
              </a:r>
            </a:p>
          </p:txBody>
        </p:sp>
      </p:grpSp>
      <p:grpSp>
        <p:nvGrpSpPr>
          <p:cNvPr id="596" name="Group 595"/>
          <p:cNvGrpSpPr/>
          <p:nvPr/>
        </p:nvGrpSpPr>
        <p:grpSpPr>
          <a:xfrm>
            <a:off x="594360" y="6217920"/>
            <a:ext cx="5562295" cy="4320959"/>
            <a:chOff x="594360" y="6217920"/>
            <a:chExt cx="5562295" cy="4320959"/>
          </a:xfrm>
        </p:grpSpPr>
        <p:sp>
          <p:nvSpPr>
            <p:cNvPr id="597" name="rc3"/>
            <p:cNvSpPr/>
            <p:nvPr/>
          </p:nvSpPr>
          <p:spPr>
            <a:xfrm>
              <a:off x="594360" y="6217920"/>
              <a:ext cx="5562295" cy="432095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98" name="rc4"/>
            <p:cNvSpPr/>
            <p:nvPr/>
          </p:nvSpPr>
          <p:spPr>
            <a:xfrm>
              <a:off x="2537587" y="6516351"/>
              <a:ext cx="3361457" cy="2810398"/>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599" name="rc5"/>
            <p:cNvSpPr/>
            <p:nvPr/>
          </p:nvSpPr>
          <p:spPr>
            <a:xfrm>
              <a:off x="2565140" y="6543904"/>
              <a:ext cx="275529" cy="275529"/>
            </a:xfrm>
            <a:prstGeom prst="rect">
              <a:avLst/>
            </a:prstGeom>
            <a:solidFill>
              <a:srgbClr val="FDAA8E">
                <a:alpha val="100000"/>
              </a:srgbClr>
            </a:solidFill>
            <a:ln w="5420" cap="flat">
              <a:solidFill>
                <a:srgbClr val="FFFFFF">
                  <a:alpha val="100000"/>
                </a:srgbClr>
              </a:solidFill>
              <a:prstDash val="solid"/>
              <a:miter/>
            </a:ln>
          </p:spPr>
          <p:txBody>
            <a:bodyPr/>
            <a:lstStyle/>
            <a:p>
              <a:endParaRPr/>
            </a:p>
          </p:txBody>
        </p:sp>
        <p:sp>
          <p:nvSpPr>
            <p:cNvPr id="600" name="rc6"/>
            <p:cNvSpPr/>
            <p:nvPr/>
          </p:nvSpPr>
          <p:spPr>
            <a:xfrm>
              <a:off x="2840670" y="6543904"/>
              <a:ext cx="275529" cy="275529"/>
            </a:xfrm>
            <a:prstGeom prst="rect">
              <a:avLst/>
            </a:prstGeom>
            <a:solidFill>
              <a:srgbClr val="FC7453">
                <a:alpha val="100000"/>
              </a:srgbClr>
            </a:solidFill>
            <a:ln w="5420" cap="flat">
              <a:solidFill>
                <a:srgbClr val="FFFFFF">
                  <a:alpha val="100000"/>
                </a:srgbClr>
              </a:solidFill>
              <a:prstDash val="solid"/>
              <a:miter/>
            </a:ln>
          </p:spPr>
          <p:txBody>
            <a:bodyPr/>
            <a:lstStyle/>
            <a:p>
              <a:endParaRPr/>
            </a:p>
          </p:txBody>
        </p:sp>
        <p:sp>
          <p:nvSpPr>
            <p:cNvPr id="601" name="rc7"/>
            <p:cNvSpPr/>
            <p:nvPr/>
          </p:nvSpPr>
          <p:spPr>
            <a:xfrm>
              <a:off x="3116199" y="6543904"/>
              <a:ext cx="275529" cy="275529"/>
            </a:xfrm>
            <a:prstGeom prst="rect">
              <a:avLst/>
            </a:prstGeom>
            <a:solidFill>
              <a:srgbClr val="F6583D">
                <a:alpha val="100000"/>
              </a:srgbClr>
            </a:solidFill>
            <a:ln w="5420" cap="flat">
              <a:solidFill>
                <a:srgbClr val="FFFFFF">
                  <a:alpha val="100000"/>
                </a:srgbClr>
              </a:solidFill>
              <a:prstDash val="solid"/>
              <a:miter/>
            </a:ln>
          </p:spPr>
          <p:txBody>
            <a:bodyPr/>
            <a:lstStyle/>
            <a:p>
              <a:endParaRPr/>
            </a:p>
          </p:txBody>
        </p:sp>
        <p:sp>
          <p:nvSpPr>
            <p:cNvPr id="602" name="rc8"/>
            <p:cNvSpPr/>
            <p:nvPr/>
          </p:nvSpPr>
          <p:spPr>
            <a:xfrm>
              <a:off x="3391728" y="6543904"/>
              <a:ext cx="275529" cy="275529"/>
            </a:xfrm>
            <a:prstGeom prst="rect">
              <a:avLst/>
            </a:prstGeom>
            <a:solidFill>
              <a:srgbClr val="D72622">
                <a:alpha val="100000"/>
              </a:srgbClr>
            </a:solidFill>
            <a:ln w="5420" cap="flat">
              <a:solidFill>
                <a:srgbClr val="FFFFFF">
                  <a:alpha val="100000"/>
                </a:srgbClr>
              </a:solidFill>
              <a:prstDash val="solid"/>
              <a:miter/>
            </a:ln>
          </p:spPr>
          <p:txBody>
            <a:bodyPr/>
            <a:lstStyle/>
            <a:p>
              <a:endParaRPr/>
            </a:p>
          </p:txBody>
        </p:sp>
        <p:sp>
          <p:nvSpPr>
            <p:cNvPr id="603" name="rc9"/>
            <p:cNvSpPr/>
            <p:nvPr/>
          </p:nvSpPr>
          <p:spPr>
            <a:xfrm>
              <a:off x="3667257" y="6543904"/>
              <a:ext cx="275529" cy="275529"/>
            </a:xfrm>
            <a:prstGeom prst="rect">
              <a:avLst/>
            </a:prstGeom>
            <a:solidFill>
              <a:srgbClr val="A50511">
                <a:alpha val="100000"/>
              </a:srgbClr>
            </a:solidFill>
            <a:ln w="5420" cap="flat">
              <a:solidFill>
                <a:srgbClr val="FFFFFF">
                  <a:alpha val="100000"/>
                </a:srgbClr>
              </a:solidFill>
              <a:prstDash val="solid"/>
              <a:miter/>
            </a:ln>
          </p:spPr>
          <p:txBody>
            <a:bodyPr/>
            <a:lstStyle/>
            <a:p>
              <a:endParaRPr/>
            </a:p>
          </p:txBody>
        </p:sp>
        <p:sp>
          <p:nvSpPr>
            <p:cNvPr id="604" name="rc10"/>
            <p:cNvSpPr/>
            <p:nvPr/>
          </p:nvSpPr>
          <p:spPr>
            <a:xfrm>
              <a:off x="3942787" y="6543904"/>
              <a:ext cx="275529" cy="275529"/>
            </a:xfrm>
            <a:prstGeom prst="rect">
              <a:avLst/>
            </a:prstGeom>
            <a:solidFill>
              <a:srgbClr val="FEDACA">
                <a:alpha val="100000"/>
              </a:srgbClr>
            </a:solidFill>
            <a:ln w="5420" cap="flat">
              <a:solidFill>
                <a:srgbClr val="FFFFFF">
                  <a:alpha val="100000"/>
                </a:srgbClr>
              </a:solidFill>
              <a:prstDash val="solid"/>
              <a:miter/>
            </a:ln>
          </p:spPr>
          <p:txBody>
            <a:bodyPr/>
            <a:lstStyle/>
            <a:p>
              <a:endParaRPr/>
            </a:p>
          </p:txBody>
        </p:sp>
        <p:sp>
          <p:nvSpPr>
            <p:cNvPr id="605" name="rc11"/>
            <p:cNvSpPr/>
            <p:nvPr/>
          </p:nvSpPr>
          <p:spPr>
            <a:xfrm>
              <a:off x="4218316"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6" name="rc12"/>
            <p:cNvSpPr/>
            <p:nvPr/>
          </p:nvSpPr>
          <p:spPr>
            <a:xfrm>
              <a:off x="4493845"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7" name="rc13"/>
            <p:cNvSpPr/>
            <p:nvPr/>
          </p:nvSpPr>
          <p:spPr>
            <a:xfrm>
              <a:off x="4769375"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8" name="rc14"/>
            <p:cNvSpPr/>
            <p:nvPr/>
          </p:nvSpPr>
          <p:spPr>
            <a:xfrm>
              <a:off x="5044904"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09" name="rc15"/>
            <p:cNvSpPr/>
            <p:nvPr/>
          </p:nvSpPr>
          <p:spPr>
            <a:xfrm>
              <a:off x="5320433"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0" name="rc16"/>
            <p:cNvSpPr/>
            <p:nvPr/>
          </p:nvSpPr>
          <p:spPr>
            <a:xfrm>
              <a:off x="5595962" y="6543904"/>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1" name="rc17"/>
            <p:cNvSpPr/>
            <p:nvPr/>
          </p:nvSpPr>
          <p:spPr>
            <a:xfrm>
              <a:off x="2565140" y="6819433"/>
              <a:ext cx="275529" cy="275529"/>
            </a:xfrm>
            <a:prstGeom prst="rect">
              <a:avLst/>
            </a:prstGeom>
            <a:solidFill>
              <a:srgbClr val="FDA081">
                <a:alpha val="100000"/>
              </a:srgbClr>
            </a:solidFill>
            <a:ln w="5420" cap="flat">
              <a:solidFill>
                <a:srgbClr val="FFFFFF">
                  <a:alpha val="100000"/>
                </a:srgbClr>
              </a:solidFill>
              <a:prstDash val="solid"/>
              <a:miter/>
            </a:ln>
          </p:spPr>
          <p:txBody>
            <a:bodyPr/>
            <a:lstStyle/>
            <a:p>
              <a:endParaRPr/>
            </a:p>
          </p:txBody>
        </p:sp>
        <p:sp>
          <p:nvSpPr>
            <p:cNvPr id="612" name="rc18"/>
            <p:cNvSpPr/>
            <p:nvPr/>
          </p:nvSpPr>
          <p:spPr>
            <a:xfrm>
              <a:off x="2840670" y="6819433"/>
              <a:ext cx="275529" cy="275529"/>
            </a:xfrm>
            <a:prstGeom prst="rect">
              <a:avLst/>
            </a:prstGeom>
            <a:solidFill>
              <a:srgbClr val="FC7B5A">
                <a:alpha val="100000"/>
              </a:srgbClr>
            </a:solidFill>
            <a:ln w="5420" cap="flat">
              <a:solidFill>
                <a:srgbClr val="FFFFFF">
                  <a:alpha val="100000"/>
                </a:srgbClr>
              </a:solidFill>
              <a:prstDash val="solid"/>
              <a:miter/>
            </a:ln>
          </p:spPr>
          <p:txBody>
            <a:bodyPr/>
            <a:lstStyle/>
            <a:p>
              <a:endParaRPr/>
            </a:p>
          </p:txBody>
        </p:sp>
        <p:sp>
          <p:nvSpPr>
            <p:cNvPr id="613" name="rc19"/>
            <p:cNvSpPr/>
            <p:nvPr/>
          </p:nvSpPr>
          <p:spPr>
            <a:xfrm>
              <a:off x="3116199" y="6819433"/>
              <a:ext cx="275529" cy="275529"/>
            </a:xfrm>
            <a:prstGeom prst="rect">
              <a:avLst/>
            </a:prstGeom>
            <a:solidFill>
              <a:srgbClr val="D82622">
                <a:alpha val="100000"/>
              </a:srgbClr>
            </a:solidFill>
            <a:ln w="5420" cap="flat">
              <a:solidFill>
                <a:srgbClr val="FFFFFF">
                  <a:alpha val="100000"/>
                </a:srgbClr>
              </a:solidFill>
              <a:prstDash val="solid"/>
              <a:miter/>
            </a:ln>
          </p:spPr>
          <p:txBody>
            <a:bodyPr/>
            <a:lstStyle/>
            <a:p>
              <a:endParaRPr/>
            </a:p>
          </p:txBody>
        </p:sp>
        <p:sp>
          <p:nvSpPr>
            <p:cNvPr id="614" name="rc20"/>
            <p:cNvSpPr/>
            <p:nvPr/>
          </p:nvSpPr>
          <p:spPr>
            <a:xfrm>
              <a:off x="3391728" y="6819433"/>
              <a:ext cx="275529" cy="275529"/>
            </a:xfrm>
            <a:prstGeom prst="rect">
              <a:avLst/>
            </a:prstGeom>
            <a:solidFill>
              <a:srgbClr val="E93629">
                <a:alpha val="100000"/>
              </a:srgbClr>
            </a:solidFill>
            <a:ln w="5420" cap="flat">
              <a:solidFill>
                <a:srgbClr val="FFFFFF">
                  <a:alpha val="100000"/>
                </a:srgbClr>
              </a:solidFill>
              <a:prstDash val="solid"/>
              <a:miter/>
            </a:ln>
          </p:spPr>
          <p:txBody>
            <a:bodyPr/>
            <a:lstStyle/>
            <a:p>
              <a:endParaRPr/>
            </a:p>
          </p:txBody>
        </p:sp>
        <p:sp>
          <p:nvSpPr>
            <p:cNvPr id="615" name="rc21"/>
            <p:cNvSpPr/>
            <p:nvPr/>
          </p:nvSpPr>
          <p:spPr>
            <a:xfrm>
              <a:off x="3667257" y="6819433"/>
              <a:ext cx="275529" cy="275529"/>
            </a:xfrm>
            <a:prstGeom prst="rect">
              <a:avLst/>
            </a:prstGeom>
            <a:solidFill>
              <a:srgbClr val="FC7655">
                <a:alpha val="100000"/>
              </a:srgbClr>
            </a:solidFill>
            <a:ln w="5420" cap="flat">
              <a:solidFill>
                <a:srgbClr val="FFFFFF">
                  <a:alpha val="100000"/>
                </a:srgbClr>
              </a:solidFill>
              <a:prstDash val="solid"/>
              <a:miter/>
            </a:ln>
          </p:spPr>
          <p:txBody>
            <a:bodyPr/>
            <a:lstStyle/>
            <a:p>
              <a:endParaRPr/>
            </a:p>
          </p:txBody>
        </p:sp>
        <p:sp>
          <p:nvSpPr>
            <p:cNvPr id="616" name="rc22"/>
            <p:cNvSpPr/>
            <p:nvPr/>
          </p:nvSpPr>
          <p:spPr>
            <a:xfrm>
              <a:off x="3942787" y="6819433"/>
              <a:ext cx="275529" cy="275529"/>
            </a:xfrm>
            <a:prstGeom prst="rect">
              <a:avLst/>
            </a:prstGeom>
            <a:solidFill>
              <a:srgbClr val="FCBDA4">
                <a:alpha val="100000"/>
              </a:srgbClr>
            </a:solidFill>
            <a:ln w="5420" cap="flat">
              <a:solidFill>
                <a:srgbClr val="FFFFFF">
                  <a:alpha val="100000"/>
                </a:srgbClr>
              </a:solidFill>
              <a:prstDash val="solid"/>
              <a:miter/>
            </a:ln>
          </p:spPr>
          <p:txBody>
            <a:bodyPr/>
            <a:lstStyle/>
            <a:p>
              <a:endParaRPr/>
            </a:p>
          </p:txBody>
        </p:sp>
        <p:sp>
          <p:nvSpPr>
            <p:cNvPr id="617" name="rc23"/>
            <p:cNvSpPr/>
            <p:nvPr/>
          </p:nvSpPr>
          <p:spPr>
            <a:xfrm>
              <a:off x="4218316"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8" name="rc24"/>
            <p:cNvSpPr/>
            <p:nvPr/>
          </p:nvSpPr>
          <p:spPr>
            <a:xfrm>
              <a:off x="4493845"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19" name="rc25"/>
            <p:cNvSpPr/>
            <p:nvPr/>
          </p:nvSpPr>
          <p:spPr>
            <a:xfrm>
              <a:off x="4769375"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0" name="rc26"/>
            <p:cNvSpPr/>
            <p:nvPr/>
          </p:nvSpPr>
          <p:spPr>
            <a:xfrm>
              <a:off x="5044904"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1" name="rc27"/>
            <p:cNvSpPr/>
            <p:nvPr/>
          </p:nvSpPr>
          <p:spPr>
            <a:xfrm>
              <a:off x="5320433"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2" name="rc28"/>
            <p:cNvSpPr/>
            <p:nvPr/>
          </p:nvSpPr>
          <p:spPr>
            <a:xfrm>
              <a:off x="5595962" y="6819433"/>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23" name="rc29"/>
            <p:cNvSpPr/>
            <p:nvPr/>
          </p:nvSpPr>
          <p:spPr>
            <a:xfrm>
              <a:off x="2565140" y="7094962"/>
              <a:ext cx="275529" cy="275529"/>
            </a:xfrm>
            <a:prstGeom prst="rect">
              <a:avLst/>
            </a:prstGeom>
            <a:solidFill>
              <a:srgbClr val="FD9B7C">
                <a:alpha val="100000"/>
              </a:srgbClr>
            </a:solidFill>
            <a:ln w="5420" cap="flat">
              <a:solidFill>
                <a:srgbClr val="FFFFFF">
                  <a:alpha val="100000"/>
                </a:srgbClr>
              </a:solidFill>
              <a:prstDash val="solid"/>
              <a:miter/>
            </a:ln>
          </p:spPr>
          <p:txBody>
            <a:bodyPr/>
            <a:lstStyle/>
            <a:p>
              <a:endParaRPr/>
            </a:p>
          </p:txBody>
        </p:sp>
        <p:sp>
          <p:nvSpPr>
            <p:cNvPr id="624" name="rc30"/>
            <p:cNvSpPr/>
            <p:nvPr/>
          </p:nvSpPr>
          <p:spPr>
            <a:xfrm>
              <a:off x="2840670" y="7094962"/>
              <a:ext cx="275529" cy="275529"/>
            </a:xfrm>
            <a:prstGeom prst="rect">
              <a:avLst/>
            </a:prstGeom>
            <a:solidFill>
              <a:srgbClr val="FD9B7C">
                <a:alpha val="100000"/>
              </a:srgbClr>
            </a:solidFill>
            <a:ln w="5420" cap="flat">
              <a:solidFill>
                <a:srgbClr val="FFFFFF">
                  <a:alpha val="100000"/>
                </a:srgbClr>
              </a:solidFill>
              <a:prstDash val="solid"/>
              <a:miter/>
            </a:ln>
          </p:spPr>
          <p:txBody>
            <a:bodyPr/>
            <a:lstStyle/>
            <a:p>
              <a:endParaRPr/>
            </a:p>
          </p:txBody>
        </p:sp>
        <p:sp>
          <p:nvSpPr>
            <p:cNvPr id="625" name="rc31"/>
            <p:cNvSpPr/>
            <p:nvPr/>
          </p:nvSpPr>
          <p:spPr>
            <a:xfrm>
              <a:off x="3116199" y="7094962"/>
              <a:ext cx="275529" cy="275529"/>
            </a:xfrm>
            <a:prstGeom prst="rect">
              <a:avLst/>
            </a:prstGeom>
            <a:solidFill>
              <a:srgbClr val="FC8A6A">
                <a:alpha val="100000"/>
              </a:srgbClr>
            </a:solidFill>
            <a:ln w="5420" cap="flat">
              <a:solidFill>
                <a:srgbClr val="FFFFFF">
                  <a:alpha val="100000"/>
                </a:srgbClr>
              </a:solidFill>
              <a:prstDash val="solid"/>
              <a:miter/>
            </a:ln>
          </p:spPr>
          <p:txBody>
            <a:bodyPr/>
            <a:lstStyle/>
            <a:p>
              <a:endParaRPr/>
            </a:p>
          </p:txBody>
        </p:sp>
        <p:sp>
          <p:nvSpPr>
            <p:cNvPr id="626" name="rc32"/>
            <p:cNvSpPr/>
            <p:nvPr/>
          </p:nvSpPr>
          <p:spPr>
            <a:xfrm>
              <a:off x="3391728" y="7094962"/>
              <a:ext cx="275529" cy="275529"/>
            </a:xfrm>
            <a:prstGeom prst="rect">
              <a:avLst/>
            </a:prstGeom>
            <a:solidFill>
              <a:srgbClr val="FC9171">
                <a:alpha val="100000"/>
              </a:srgbClr>
            </a:solidFill>
            <a:ln w="5420" cap="flat">
              <a:solidFill>
                <a:srgbClr val="FFFFFF">
                  <a:alpha val="100000"/>
                </a:srgbClr>
              </a:solidFill>
              <a:prstDash val="solid"/>
              <a:miter/>
            </a:ln>
          </p:spPr>
          <p:txBody>
            <a:bodyPr/>
            <a:lstStyle/>
            <a:p>
              <a:endParaRPr/>
            </a:p>
          </p:txBody>
        </p:sp>
        <p:sp>
          <p:nvSpPr>
            <p:cNvPr id="627" name="rc33"/>
            <p:cNvSpPr/>
            <p:nvPr/>
          </p:nvSpPr>
          <p:spPr>
            <a:xfrm>
              <a:off x="3667257" y="7094962"/>
              <a:ext cx="275529" cy="275529"/>
            </a:xfrm>
            <a:prstGeom prst="rect">
              <a:avLst/>
            </a:prstGeom>
            <a:solidFill>
              <a:srgbClr val="FDA689">
                <a:alpha val="100000"/>
              </a:srgbClr>
            </a:solidFill>
            <a:ln w="5420" cap="flat">
              <a:solidFill>
                <a:srgbClr val="FFFFFF">
                  <a:alpha val="100000"/>
                </a:srgbClr>
              </a:solidFill>
              <a:prstDash val="solid"/>
              <a:miter/>
            </a:ln>
          </p:spPr>
          <p:txBody>
            <a:bodyPr/>
            <a:lstStyle/>
            <a:p>
              <a:endParaRPr/>
            </a:p>
          </p:txBody>
        </p:sp>
        <p:sp>
          <p:nvSpPr>
            <p:cNvPr id="628" name="rc34"/>
            <p:cNvSpPr/>
            <p:nvPr/>
          </p:nvSpPr>
          <p:spPr>
            <a:xfrm>
              <a:off x="3942787" y="7094962"/>
              <a:ext cx="275529" cy="275529"/>
            </a:xfrm>
            <a:prstGeom prst="rect">
              <a:avLst/>
            </a:prstGeom>
            <a:solidFill>
              <a:srgbClr val="FED2C0">
                <a:alpha val="100000"/>
              </a:srgbClr>
            </a:solidFill>
            <a:ln w="5420" cap="flat">
              <a:solidFill>
                <a:srgbClr val="FFFFFF">
                  <a:alpha val="100000"/>
                </a:srgbClr>
              </a:solidFill>
              <a:prstDash val="solid"/>
              <a:miter/>
            </a:ln>
          </p:spPr>
          <p:txBody>
            <a:bodyPr/>
            <a:lstStyle/>
            <a:p>
              <a:endParaRPr/>
            </a:p>
          </p:txBody>
        </p:sp>
        <p:sp>
          <p:nvSpPr>
            <p:cNvPr id="629" name="rc35"/>
            <p:cNvSpPr/>
            <p:nvPr/>
          </p:nvSpPr>
          <p:spPr>
            <a:xfrm>
              <a:off x="4218316"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0" name="rc36"/>
            <p:cNvSpPr/>
            <p:nvPr/>
          </p:nvSpPr>
          <p:spPr>
            <a:xfrm>
              <a:off x="4493845"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1" name="rc37"/>
            <p:cNvSpPr/>
            <p:nvPr/>
          </p:nvSpPr>
          <p:spPr>
            <a:xfrm>
              <a:off x="4769375"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2" name="rc38"/>
            <p:cNvSpPr/>
            <p:nvPr/>
          </p:nvSpPr>
          <p:spPr>
            <a:xfrm>
              <a:off x="5044904"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3" name="rc39"/>
            <p:cNvSpPr/>
            <p:nvPr/>
          </p:nvSpPr>
          <p:spPr>
            <a:xfrm>
              <a:off x="5320433"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4" name="rc40"/>
            <p:cNvSpPr/>
            <p:nvPr/>
          </p:nvSpPr>
          <p:spPr>
            <a:xfrm>
              <a:off x="5595962" y="709496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35" name="rc41"/>
            <p:cNvSpPr/>
            <p:nvPr/>
          </p:nvSpPr>
          <p:spPr>
            <a:xfrm>
              <a:off x="2565140" y="7370492"/>
              <a:ext cx="275529" cy="275529"/>
            </a:xfrm>
            <a:prstGeom prst="rect">
              <a:avLst/>
            </a:prstGeom>
            <a:solidFill>
              <a:srgbClr val="FDAA8D">
                <a:alpha val="100000"/>
              </a:srgbClr>
            </a:solidFill>
            <a:ln w="5420" cap="flat">
              <a:solidFill>
                <a:srgbClr val="FFFFFF">
                  <a:alpha val="100000"/>
                </a:srgbClr>
              </a:solidFill>
              <a:prstDash val="solid"/>
              <a:miter/>
            </a:ln>
          </p:spPr>
          <p:txBody>
            <a:bodyPr/>
            <a:lstStyle/>
            <a:p>
              <a:endParaRPr/>
            </a:p>
          </p:txBody>
        </p:sp>
        <p:sp>
          <p:nvSpPr>
            <p:cNvPr id="636" name="rc42"/>
            <p:cNvSpPr/>
            <p:nvPr/>
          </p:nvSpPr>
          <p:spPr>
            <a:xfrm>
              <a:off x="2840670" y="7370492"/>
              <a:ext cx="275529" cy="275529"/>
            </a:xfrm>
            <a:prstGeom prst="rect">
              <a:avLst/>
            </a:prstGeom>
            <a:solidFill>
              <a:srgbClr val="FDAA8D">
                <a:alpha val="100000"/>
              </a:srgbClr>
            </a:solidFill>
            <a:ln w="5420" cap="flat">
              <a:solidFill>
                <a:srgbClr val="FFFFFF">
                  <a:alpha val="100000"/>
                </a:srgbClr>
              </a:solidFill>
              <a:prstDash val="solid"/>
              <a:miter/>
            </a:ln>
          </p:spPr>
          <p:txBody>
            <a:bodyPr/>
            <a:lstStyle/>
            <a:p>
              <a:endParaRPr/>
            </a:p>
          </p:txBody>
        </p:sp>
        <p:sp>
          <p:nvSpPr>
            <p:cNvPr id="637" name="rc43"/>
            <p:cNvSpPr/>
            <p:nvPr/>
          </p:nvSpPr>
          <p:spPr>
            <a:xfrm>
              <a:off x="3116199" y="7370492"/>
              <a:ext cx="275529" cy="275529"/>
            </a:xfrm>
            <a:prstGeom prst="rect">
              <a:avLst/>
            </a:prstGeom>
            <a:solidFill>
              <a:srgbClr val="FC8867">
                <a:alpha val="100000"/>
              </a:srgbClr>
            </a:solidFill>
            <a:ln w="5420" cap="flat">
              <a:solidFill>
                <a:srgbClr val="FFFFFF">
                  <a:alpha val="100000"/>
                </a:srgbClr>
              </a:solidFill>
              <a:prstDash val="solid"/>
              <a:miter/>
            </a:ln>
          </p:spPr>
          <p:txBody>
            <a:bodyPr/>
            <a:lstStyle/>
            <a:p>
              <a:endParaRPr/>
            </a:p>
          </p:txBody>
        </p:sp>
        <p:sp>
          <p:nvSpPr>
            <p:cNvPr id="638" name="rc44"/>
            <p:cNvSpPr/>
            <p:nvPr/>
          </p:nvSpPr>
          <p:spPr>
            <a:xfrm>
              <a:off x="3391728" y="7370492"/>
              <a:ext cx="275529" cy="275529"/>
            </a:xfrm>
            <a:prstGeom prst="rect">
              <a:avLst/>
            </a:prstGeom>
            <a:solidFill>
              <a:srgbClr val="FC8968">
                <a:alpha val="100000"/>
              </a:srgbClr>
            </a:solidFill>
            <a:ln w="5420" cap="flat">
              <a:solidFill>
                <a:srgbClr val="FFFFFF">
                  <a:alpha val="100000"/>
                </a:srgbClr>
              </a:solidFill>
              <a:prstDash val="solid"/>
              <a:miter/>
            </a:ln>
          </p:spPr>
          <p:txBody>
            <a:bodyPr/>
            <a:lstStyle/>
            <a:p>
              <a:endParaRPr/>
            </a:p>
          </p:txBody>
        </p:sp>
        <p:sp>
          <p:nvSpPr>
            <p:cNvPr id="639" name="rc45"/>
            <p:cNvSpPr/>
            <p:nvPr/>
          </p:nvSpPr>
          <p:spPr>
            <a:xfrm>
              <a:off x="3667257" y="7370492"/>
              <a:ext cx="275529" cy="275529"/>
            </a:xfrm>
            <a:prstGeom prst="rect">
              <a:avLst/>
            </a:prstGeom>
            <a:solidFill>
              <a:srgbClr val="FCBEA5">
                <a:alpha val="100000"/>
              </a:srgbClr>
            </a:solidFill>
            <a:ln w="5420" cap="flat">
              <a:solidFill>
                <a:srgbClr val="FFFFFF">
                  <a:alpha val="100000"/>
                </a:srgbClr>
              </a:solidFill>
              <a:prstDash val="solid"/>
              <a:miter/>
            </a:ln>
          </p:spPr>
          <p:txBody>
            <a:bodyPr/>
            <a:lstStyle/>
            <a:p>
              <a:endParaRPr/>
            </a:p>
          </p:txBody>
        </p:sp>
        <p:sp>
          <p:nvSpPr>
            <p:cNvPr id="640" name="rc46"/>
            <p:cNvSpPr/>
            <p:nvPr/>
          </p:nvSpPr>
          <p:spPr>
            <a:xfrm>
              <a:off x="3942787"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1" name="rc47"/>
            <p:cNvSpPr/>
            <p:nvPr/>
          </p:nvSpPr>
          <p:spPr>
            <a:xfrm>
              <a:off x="4218316"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2" name="rc48"/>
            <p:cNvSpPr/>
            <p:nvPr/>
          </p:nvSpPr>
          <p:spPr>
            <a:xfrm>
              <a:off x="4493845"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3" name="rc49"/>
            <p:cNvSpPr/>
            <p:nvPr/>
          </p:nvSpPr>
          <p:spPr>
            <a:xfrm>
              <a:off x="4769375"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4" name="rc50"/>
            <p:cNvSpPr/>
            <p:nvPr/>
          </p:nvSpPr>
          <p:spPr>
            <a:xfrm>
              <a:off x="5044904"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5" name="rc51"/>
            <p:cNvSpPr/>
            <p:nvPr/>
          </p:nvSpPr>
          <p:spPr>
            <a:xfrm>
              <a:off x="5320433"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6" name="rc52"/>
            <p:cNvSpPr/>
            <p:nvPr/>
          </p:nvSpPr>
          <p:spPr>
            <a:xfrm>
              <a:off x="5595962" y="7370492"/>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47" name="rc53"/>
            <p:cNvSpPr/>
            <p:nvPr/>
          </p:nvSpPr>
          <p:spPr>
            <a:xfrm>
              <a:off x="2565140" y="7646021"/>
              <a:ext cx="275529" cy="275529"/>
            </a:xfrm>
            <a:prstGeom prst="rect">
              <a:avLst/>
            </a:prstGeom>
            <a:solidFill>
              <a:srgbClr val="FEE0D2">
                <a:alpha val="100000"/>
              </a:srgbClr>
            </a:solidFill>
            <a:ln w="5420" cap="flat">
              <a:solidFill>
                <a:srgbClr val="FFFFFF">
                  <a:alpha val="100000"/>
                </a:srgbClr>
              </a:solidFill>
              <a:prstDash val="solid"/>
              <a:miter/>
            </a:ln>
          </p:spPr>
          <p:txBody>
            <a:bodyPr/>
            <a:lstStyle/>
            <a:p>
              <a:endParaRPr/>
            </a:p>
          </p:txBody>
        </p:sp>
        <p:sp>
          <p:nvSpPr>
            <p:cNvPr id="648" name="rc54"/>
            <p:cNvSpPr/>
            <p:nvPr/>
          </p:nvSpPr>
          <p:spPr>
            <a:xfrm>
              <a:off x="2840670" y="7646021"/>
              <a:ext cx="275529" cy="275529"/>
            </a:xfrm>
            <a:prstGeom prst="rect">
              <a:avLst/>
            </a:prstGeom>
            <a:solidFill>
              <a:srgbClr val="FED6C4">
                <a:alpha val="100000"/>
              </a:srgbClr>
            </a:solidFill>
            <a:ln w="5420" cap="flat">
              <a:solidFill>
                <a:srgbClr val="FFFFFF">
                  <a:alpha val="100000"/>
                </a:srgbClr>
              </a:solidFill>
              <a:prstDash val="solid"/>
              <a:miter/>
            </a:ln>
          </p:spPr>
          <p:txBody>
            <a:bodyPr/>
            <a:lstStyle/>
            <a:p>
              <a:endParaRPr/>
            </a:p>
          </p:txBody>
        </p:sp>
        <p:sp>
          <p:nvSpPr>
            <p:cNvPr id="649" name="rc55"/>
            <p:cNvSpPr/>
            <p:nvPr/>
          </p:nvSpPr>
          <p:spPr>
            <a:xfrm>
              <a:off x="3116199" y="7646021"/>
              <a:ext cx="275529" cy="275529"/>
            </a:xfrm>
            <a:prstGeom prst="rect">
              <a:avLst/>
            </a:prstGeom>
            <a:solidFill>
              <a:srgbClr val="FDC0A8">
                <a:alpha val="100000"/>
              </a:srgbClr>
            </a:solidFill>
            <a:ln w="5420" cap="flat">
              <a:solidFill>
                <a:srgbClr val="FFFFFF">
                  <a:alpha val="100000"/>
                </a:srgbClr>
              </a:solidFill>
              <a:prstDash val="solid"/>
              <a:miter/>
            </a:ln>
          </p:spPr>
          <p:txBody>
            <a:bodyPr/>
            <a:lstStyle/>
            <a:p>
              <a:endParaRPr/>
            </a:p>
          </p:txBody>
        </p:sp>
        <p:sp>
          <p:nvSpPr>
            <p:cNvPr id="650" name="rc56"/>
            <p:cNvSpPr/>
            <p:nvPr/>
          </p:nvSpPr>
          <p:spPr>
            <a:xfrm>
              <a:off x="3391728" y="7646021"/>
              <a:ext cx="275529" cy="275529"/>
            </a:xfrm>
            <a:prstGeom prst="rect">
              <a:avLst/>
            </a:prstGeom>
            <a:solidFill>
              <a:srgbClr val="FB6B4B">
                <a:alpha val="100000"/>
              </a:srgbClr>
            </a:solidFill>
            <a:ln w="5420" cap="flat">
              <a:solidFill>
                <a:srgbClr val="FFFFFF">
                  <a:alpha val="100000"/>
                </a:srgbClr>
              </a:solidFill>
              <a:prstDash val="solid"/>
              <a:miter/>
            </a:ln>
          </p:spPr>
          <p:txBody>
            <a:bodyPr/>
            <a:lstStyle/>
            <a:p>
              <a:endParaRPr/>
            </a:p>
          </p:txBody>
        </p:sp>
        <p:sp>
          <p:nvSpPr>
            <p:cNvPr id="651" name="rc57"/>
            <p:cNvSpPr/>
            <p:nvPr/>
          </p:nvSpPr>
          <p:spPr>
            <a:xfrm>
              <a:off x="3667257" y="7646021"/>
              <a:ext cx="275529" cy="275529"/>
            </a:xfrm>
            <a:prstGeom prst="rect">
              <a:avLst/>
            </a:prstGeom>
            <a:solidFill>
              <a:srgbClr val="F96445">
                <a:alpha val="100000"/>
              </a:srgbClr>
            </a:solidFill>
            <a:ln w="5420" cap="flat">
              <a:solidFill>
                <a:srgbClr val="FFFFFF">
                  <a:alpha val="100000"/>
                </a:srgbClr>
              </a:solidFill>
              <a:prstDash val="solid"/>
              <a:miter/>
            </a:ln>
          </p:spPr>
          <p:txBody>
            <a:bodyPr/>
            <a:lstStyle/>
            <a:p>
              <a:endParaRPr/>
            </a:p>
          </p:txBody>
        </p:sp>
        <p:sp>
          <p:nvSpPr>
            <p:cNvPr id="652" name="rc58"/>
            <p:cNvSpPr/>
            <p:nvPr/>
          </p:nvSpPr>
          <p:spPr>
            <a:xfrm>
              <a:off x="3942787" y="7646021"/>
              <a:ext cx="275529" cy="275529"/>
            </a:xfrm>
            <a:prstGeom prst="rect">
              <a:avLst/>
            </a:prstGeom>
            <a:solidFill>
              <a:srgbClr val="FEE2D5">
                <a:alpha val="100000"/>
              </a:srgbClr>
            </a:solidFill>
            <a:ln w="5420" cap="flat">
              <a:solidFill>
                <a:srgbClr val="FFFFFF">
                  <a:alpha val="100000"/>
                </a:srgbClr>
              </a:solidFill>
              <a:prstDash val="solid"/>
              <a:miter/>
            </a:ln>
          </p:spPr>
          <p:txBody>
            <a:bodyPr/>
            <a:lstStyle/>
            <a:p>
              <a:endParaRPr/>
            </a:p>
          </p:txBody>
        </p:sp>
        <p:sp>
          <p:nvSpPr>
            <p:cNvPr id="653" name="rc59"/>
            <p:cNvSpPr/>
            <p:nvPr/>
          </p:nvSpPr>
          <p:spPr>
            <a:xfrm>
              <a:off x="4218316"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4" name="rc60"/>
            <p:cNvSpPr/>
            <p:nvPr/>
          </p:nvSpPr>
          <p:spPr>
            <a:xfrm>
              <a:off x="4493845"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5" name="rc61"/>
            <p:cNvSpPr/>
            <p:nvPr/>
          </p:nvSpPr>
          <p:spPr>
            <a:xfrm>
              <a:off x="4769375"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6" name="rc62"/>
            <p:cNvSpPr/>
            <p:nvPr/>
          </p:nvSpPr>
          <p:spPr>
            <a:xfrm>
              <a:off x="5044904"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7" name="rc63"/>
            <p:cNvSpPr/>
            <p:nvPr/>
          </p:nvSpPr>
          <p:spPr>
            <a:xfrm>
              <a:off x="5320433"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8" name="rc64"/>
            <p:cNvSpPr/>
            <p:nvPr/>
          </p:nvSpPr>
          <p:spPr>
            <a:xfrm>
              <a:off x="5595962" y="7646021"/>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59" name="rc65"/>
            <p:cNvSpPr/>
            <p:nvPr/>
          </p:nvSpPr>
          <p:spPr>
            <a:xfrm>
              <a:off x="2565140" y="7921550"/>
              <a:ext cx="275529" cy="275529"/>
            </a:xfrm>
            <a:prstGeom prst="rect">
              <a:avLst/>
            </a:prstGeom>
            <a:solidFill>
              <a:srgbClr val="FED5C3">
                <a:alpha val="100000"/>
              </a:srgbClr>
            </a:solidFill>
            <a:ln w="5420" cap="flat">
              <a:solidFill>
                <a:srgbClr val="FFFFFF">
                  <a:alpha val="100000"/>
                </a:srgbClr>
              </a:solidFill>
              <a:prstDash val="solid"/>
              <a:miter/>
            </a:ln>
          </p:spPr>
          <p:txBody>
            <a:bodyPr/>
            <a:lstStyle/>
            <a:p>
              <a:endParaRPr/>
            </a:p>
          </p:txBody>
        </p:sp>
        <p:sp>
          <p:nvSpPr>
            <p:cNvPr id="660" name="rc66"/>
            <p:cNvSpPr/>
            <p:nvPr/>
          </p:nvSpPr>
          <p:spPr>
            <a:xfrm>
              <a:off x="2840670" y="7921550"/>
              <a:ext cx="275529" cy="275529"/>
            </a:xfrm>
            <a:prstGeom prst="rect">
              <a:avLst/>
            </a:prstGeom>
            <a:solidFill>
              <a:srgbClr val="FCB79C">
                <a:alpha val="100000"/>
              </a:srgbClr>
            </a:solidFill>
            <a:ln w="5420" cap="flat">
              <a:solidFill>
                <a:srgbClr val="FFFFFF">
                  <a:alpha val="100000"/>
                </a:srgbClr>
              </a:solidFill>
              <a:prstDash val="solid"/>
              <a:miter/>
            </a:ln>
          </p:spPr>
          <p:txBody>
            <a:bodyPr/>
            <a:lstStyle/>
            <a:p>
              <a:endParaRPr/>
            </a:p>
          </p:txBody>
        </p:sp>
        <p:sp>
          <p:nvSpPr>
            <p:cNvPr id="661" name="rc67"/>
            <p:cNvSpPr/>
            <p:nvPr/>
          </p:nvSpPr>
          <p:spPr>
            <a:xfrm>
              <a:off x="3116199" y="7921550"/>
              <a:ext cx="275529" cy="275529"/>
            </a:xfrm>
            <a:prstGeom prst="rect">
              <a:avLst/>
            </a:prstGeom>
            <a:solidFill>
              <a:srgbClr val="FC7C5B">
                <a:alpha val="100000"/>
              </a:srgbClr>
            </a:solidFill>
            <a:ln w="5420" cap="flat">
              <a:solidFill>
                <a:srgbClr val="FFFFFF">
                  <a:alpha val="100000"/>
                </a:srgbClr>
              </a:solidFill>
              <a:prstDash val="solid"/>
              <a:miter/>
            </a:ln>
          </p:spPr>
          <p:txBody>
            <a:bodyPr/>
            <a:lstStyle/>
            <a:p>
              <a:endParaRPr/>
            </a:p>
          </p:txBody>
        </p:sp>
        <p:sp>
          <p:nvSpPr>
            <p:cNvPr id="662" name="rc68"/>
            <p:cNvSpPr/>
            <p:nvPr/>
          </p:nvSpPr>
          <p:spPr>
            <a:xfrm>
              <a:off x="3391728" y="7921550"/>
              <a:ext cx="275529" cy="275529"/>
            </a:xfrm>
            <a:prstGeom prst="rect">
              <a:avLst/>
            </a:prstGeom>
            <a:solidFill>
              <a:srgbClr val="FDA385">
                <a:alpha val="100000"/>
              </a:srgbClr>
            </a:solidFill>
            <a:ln w="5420" cap="flat">
              <a:solidFill>
                <a:srgbClr val="FFFFFF">
                  <a:alpha val="100000"/>
                </a:srgbClr>
              </a:solidFill>
              <a:prstDash val="solid"/>
              <a:miter/>
            </a:ln>
          </p:spPr>
          <p:txBody>
            <a:bodyPr/>
            <a:lstStyle/>
            <a:p>
              <a:endParaRPr/>
            </a:p>
          </p:txBody>
        </p:sp>
        <p:sp>
          <p:nvSpPr>
            <p:cNvPr id="663" name="rc69"/>
            <p:cNvSpPr/>
            <p:nvPr/>
          </p:nvSpPr>
          <p:spPr>
            <a:xfrm>
              <a:off x="3667257"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4" name="rc70"/>
            <p:cNvSpPr/>
            <p:nvPr/>
          </p:nvSpPr>
          <p:spPr>
            <a:xfrm>
              <a:off x="3942787"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5" name="rc71"/>
            <p:cNvSpPr/>
            <p:nvPr/>
          </p:nvSpPr>
          <p:spPr>
            <a:xfrm>
              <a:off x="4218316"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6" name="rc72"/>
            <p:cNvSpPr/>
            <p:nvPr/>
          </p:nvSpPr>
          <p:spPr>
            <a:xfrm>
              <a:off x="4493845"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7" name="rc73"/>
            <p:cNvSpPr/>
            <p:nvPr/>
          </p:nvSpPr>
          <p:spPr>
            <a:xfrm>
              <a:off x="4769375"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8" name="rc74"/>
            <p:cNvSpPr/>
            <p:nvPr/>
          </p:nvSpPr>
          <p:spPr>
            <a:xfrm>
              <a:off x="5044904"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69" name="rc75"/>
            <p:cNvSpPr/>
            <p:nvPr/>
          </p:nvSpPr>
          <p:spPr>
            <a:xfrm>
              <a:off x="5320433"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0" name="rc76"/>
            <p:cNvSpPr/>
            <p:nvPr/>
          </p:nvSpPr>
          <p:spPr>
            <a:xfrm>
              <a:off x="5595962" y="792155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1" name="rc77"/>
            <p:cNvSpPr/>
            <p:nvPr/>
          </p:nvSpPr>
          <p:spPr>
            <a:xfrm>
              <a:off x="2565140" y="8197080"/>
              <a:ext cx="275529" cy="275529"/>
            </a:xfrm>
            <a:prstGeom prst="rect">
              <a:avLst/>
            </a:prstGeom>
            <a:solidFill>
              <a:srgbClr val="FECDB8">
                <a:alpha val="100000"/>
              </a:srgbClr>
            </a:solidFill>
            <a:ln w="5420" cap="flat">
              <a:solidFill>
                <a:srgbClr val="FFFFFF">
                  <a:alpha val="100000"/>
                </a:srgbClr>
              </a:solidFill>
              <a:prstDash val="solid"/>
              <a:miter/>
            </a:ln>
          </p:spPr>
          <p:txBody>
            <a:bodyPr/>
            <a:lstStyle/>
            <a:p>
              <a:endParaRPr/>
            </a:p>
          </p:txBody>
        </p:sp>
        <p:sp>
          <p:nvSpPr>
            <p:cNvPr id="672" name="rc78"/>
            <p:cNvSpPr/>
            <p:nvPr/>
          </p:nvSpPr>
          <p:spPr>
            <a:xfrm>
              <a:off x="2840670" y="8197080"/>
              <a:ext cx="275529" cy="275529"/>
            </a:xfrm>
            <a:prstGeom prst="rect">
              <a:avLst/>
            </a:prstGeom>
            <a:solidFill>
              <a:srgbClr val="FDAB8E">
                <a:alpha val="100000"/>
              </a:srgbClr>
            </a:solidFill>
            <a:ln w="5420" cap="flat">
              <a:solidFill>
                <a:srgbClr val="FFFFFF">
                  <a:alpha val="100000"/>
                </a:srgbClr>
              </a:solidFill>
              <a:prstDash val="solid"/>
              <a:miter/>
            </a:ln>
          </p:spPr>
          <p:txBody>
            <a:bodyPr/>
            <a:lstStyle/>
            <a:p>
              <a:endParaRPr/>
            </a:p>
          </p:txBody>
        </p:sp>
        <p:sp>
          <p:nvSpPr>
            <p:cNvPr id="673" name="rc79"/>
            <p:cNvSpPr/>
            <p:nvPr/>
          </p:nvSpPr>
          <p:spPr>
            <a:xfrm>
              <a:off x="3116199" y="8197080"/>
              <a:ext cx="275529" cy="275529"/>
            </a:xfrm>
            <a:prstGeom prst="rect">
              <a:avLst/>
            </a:prstGeom>
            <a:solidFill>
              <a:srgbClr val="FC9273">
                <a:alpha val="100000"/>
              </a:srgbClr>
            </a:solidFill>
            <a:ln w="5420" cap="flat">
              <a:solidFill>
                <a:srgbClr val="FFFFFF">
                  <a:alpha val="100000"/>
                </a:srgbClr>
              </a:solidFill>
              <a:prstDash val="solid"/>
              <a:miter/>
            </a:ln>
          </p:spPr>
          <p:txBody>
            <a:bodyPr/>
            <a:lstStyle/>
            <a:p>
              <a:endParaRPr/>
            </a:p>
          </p:txBody>
        </p:sp>
        <p:sp>
          <p:nvSpPr>
            <p:cNvPr id="674" name="rc80"/>
            <p:cNvSpPr/>
            <p:nvPr/>
          </p:nvSpPr>
          <p:spPr>
            <a:xfrm>
              <a:off x="3391728" y="8197080"/>
              <a:ext cx="275529" cy="275529"/>
            </a:xfrm>
            <a:prstGeom prst="rect">
              <a:avLst/>
            </a:prstGeom>
            <a:solidFill>
              <a:srgbClr val="FEDFD0">
                <a:alpha val="100000"/>
              </a:srgbClr>
            </a:solidFill>
            <a:ln w="5420" cap="flat">
              <a:solidFill>
                <a:srgbClr val="FFFFFF">
                  <a:alpha val="100000"/>
                </a:srgbClr>
              </a:solidFill>
              <a:prstDash val="solid"/>
              <a:miter/>
            </a:ln>
          </p:spPr>
          <p:txBody>
            <a:bodyPr/>
            <a:lstStyle/>
            <a:p>
              <a:endParaRPr/>
            </a:p>
          </p:txBody>
        </p:sp>
        <p:sp>
          <p:nvSpPr>
            <p:cNvPr id="675" name="rc81"/>
            <p:cNvSpPr/>
            <p:nvPr/>
          </p:nvSpPr>
          <p:spPr>
            <a:xfrm>
              <a:off x="3667257"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6" name="rc82"/>
            <p:cNvSpPr/>
            <p:nvPr/>
          </p:nvSpPr>
          <p:spPr>
            <a:xfrm>
              <a:off x="3942787"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7" name="rc83"/>
            <p:cNvSpPr/>
            <p:nvPr/>
          </p:nvSpPr>
          <p:spPr>
            <a:xfrm>
              <a:off x="4218316"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8" name="rc84"/>
            <p:cNvSpPr/>
            <p:nvPr/>
          </p:nvSpPr>
          <p:spPr>
            <a:xfrm>
              <a:off x="4493845"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79" name="rc85"/>
            <p:cNvSpPr/>
            <p:nvPr/>
          </p:nvSpPr>
          <p:spPr>
            <a:xfrm>
              <a:off x="4769375"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0" name="rc86"/>
            <p:cNvSpPr/>
            <p:nvPr/>
          </p:nvSpPr>
          <p:spPr>
            <a:xfrm>
              <a:off x="5044904"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1" name="rc87"/>
            <p:cNvSpPr/>
            <p:nvPr/>
          </p:nvSpPr>
          <p:spPr>
            <a:xfrm>
              <a:off x="5320433"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2" name="rc88"/>
            <p:cNvSpPr/>
            <p:nvPr/>
          </p:nvSpPr>
          <p:spPr>
            <a:xfrm>
              <a:off x="5595962" y="8197080"/>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3" name="rc89"/>
            <p:cNvSpPr/>
            <p:nvPr/>
          </p:nvSpPr>
          <p:spPr>
            <a:xfrm>
              <a:off x="2565140" y="8472609"/>
              <a:ext cx="275529" cy="275529"/>
            </a:xfrm>
            <a:prstGeom prst="rect">
              <a:avLst/>
            </a:prstGeom>
            <a:solidFill>
              <a:srgbClr val="FED6C5">
                <a:alpha val="100000"/>
              </a:srgbClr>
            </a:solidFill>
            <a:ln w="5420" cap="flat">
              <a:solidFill>
                <a:srgbClr val="FFFFFF">
                  <a:alpha val="100000"/>
                </a:srgbClr>
              </a:solidFill>
              <a:prstDash val="solid"/>
              <a:miter/>
            </a:ln>
          </p:spPr>
          <p:txBody>
            <a:bodyPr/>
            <a:lstStyle/>
            <a:p>
              <a:endParaRPr/>
            </a:p>
          </p:txBody>
        </p:sp>
        <p:sp>
          <p:nvSpPr>
            <p:cNvPr id="684" name="rc90"/>
            <p:cNvSpPr/>
            <p:nvPr/>
          </p:nvSpPr>
          <p:spPr>
            <a:xfrm>
              <a:off x="2840670" y="8472609"/>
              <a:ext cx="275529" cy="275529"/>
            </a:xfrm>
            <a:prstGeom prst="rect">
              <a:avLst/>
            </a:prstGeom>
            <a:solidFill>
              <a:srgbClr val="FDAE91">
                <a:alpha val="100000"/>
              </a:srgbClr>
            </a:solidFill>
            <a:ln w="5420" cap="flat">
              <a:solidFill>
                <a:srgbClr val="FFFFFF">
                  <a:alpha val="100000"/>
                </a:srgbClr>
              </a:solidFill>
              <a:prstDash val="solid"/>
              <a:miter/>
            </a:ln>
          </p:spPr>
          <p:txBody>
            <a:bodyPr/>
            <a:lstStyle/>
            <a:p>
              <a:endParaRPr/>
            </a:p>
          </p:txBody>
        </p:sp>
        <p:sp>
          <p:nvSpPr>
            <p:cNvPr id="685" name="rc91"/>
            <p:cNvSpPr/>
            <p:nvPr/>
          </p:nvSpPr>
          <p:spPr>
            <a:xfrm>
              <a:off x="3116199" y="8472609"/>
              <a:ext cx="275529" cy="275529"/>
            </a:xfrm>
            <a:prstGeom prst="rect">
              <a:avLst/>
            </a:prstGeom>
            <a:solidFill>
              <a:srgbClr val="FC8D6D">
                <a:alpha val="100000"/>
              </a:srgbClr>
            </a:solidFill>
            <a:ln w="5420" cap="flat">
              <a:solidFill>
                <a:srgbClr val="FFFFFF">
                  <a:alpha val="100000"/>
                </a:srgbClr>
              </a:solidFill>
              <a:prstDash val="solid"/>
              <a:miter/>
            </a:ln>
          </p:spPr>
          <p:txBody>
            <a:bodyPr/>
            <a:lstStyle/>
            <a:p>
              <a:endParaRPr/>
            </a:p>
          </p:txBody>
        </p:sp>
        <p:sp>
          <p:nvSpPr>
            <p:cNvPr id="686" name="rc92"/>
            <p:cNvSpPr/>
            <p:nvPr/>
          </p:nvSpPr>
          <p:spPr>
            <a:xfrm>
              <a:off x="3391728"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7" name="rc93"/>
            <p:cNvSpPr/>
            <p:nvPr/>
          </p:nvSpPr>
          <p:spPr>
            <a:xfrm>
              <a:off x="3667257" y="8472609"/>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688" name="rc94"/>
            <p:cNvSpPr/>
            <p:nvPr/>
          </p:nvSpPr>
          <p:spPr>
            <a:xfrm>
              <a:off x="3942787"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89" name="rc95"/>
            <p:cNvSpPr/>
            <p:nvPr/>
          </p:nvSpPr>
          <p:spPr>
            <a:xfrm>
              <a:off x="4218316"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0" name="rc96"/>
            <p:cNvSpPr/>
            <p:nvPr/>
          </p:nvSpPr>
          <p:spPr>
            <a:xfrm>
              <a:off x="4493845"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1" name="rc97"/>
            <p:cNvSpPr/>
            <p:nvPr/>
          </p:nvSpPr>
          <p:spPr>
            <a:xfrm>
              <a:off x="4769375"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2" name="rc98"/>
            <p:cNvSpPr/>
            <p:nvPr/>
          </p:nvSpPr>
          <p:spPr>
            <a:xfrm>
              <a:off x="5044904"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3" name="rc99"/>
            <p:cNvSpPr/>
            <p:nvPr/>
          </p:nvSpPr>
          <p:spPr>
            <a:xfrm>
              <a:off x="5320433"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4" name="rc100"/>
            <p:cNvSpPr/>
            <p:nvPr/>
          </p:nvSpPr>
          <p:spPr>
            <a:xfrm>
              <a:off x="5595962" y="8472609"/>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695" name="rc101"/>
            <p:cNvSpPr/>
            <p:nvPr/>
          </p:nvSpPr>
          <p:spPr>
            <a:xfrm>
              <a:off x="2565140" y="8748138"/>
              <a:ext cx="275529" cy="275529"/>
            </a:xfrm>
            <a:prstGeom prst="rect">
              <a:avLst/>
            </a:prstGeom>
            <a:solidFill>
              <a:srgbClr val="FC8968">
                <a:alpha val="100000"/>
              </a:srgbClr>
            </a:solidFill>
            <a:ln w="5420" cap="flat">
              <a:solidFill>
                <a:srgbClr val="FFFFFF">
                  <a:alpha val="100000"/>
                </a:srgbClr>
              </a:solidFill>
              <a:prstDash val="solid"/>
              <a:miter/>
            </a:ln>
          </p:spPr>
          <p:txBody>
            <a:bodyPr/>
            <a:lstStyle/>
            <a:p>
              <a:endParaRPr/>
            </a:p>
          </p:txBody>
        </p:sp>
        <p:sp>
          <p:nvSpPr>
            <p:cNvPr id="696" name="rc102"/>
            <p:cNvSpPr/>
            <p:nvPr/>
          </p:nvSpPr>
          <p:spPr>
            <a:xfrm>
              <a:off x="2840670" y="8748138"/>
              <a:ext cx="275529" cy="275529"/>
            </a:xfrm>
            <a:prstGeom prst="rect">
              <a:avLst/>
            </a:prstGeom>
            <a:solidFill>
              <a:srgbClr val="FC8261">
                <a:alpha val="100000"/>
              </a:srgbClr>
            </a:solidFill>
            <a:ln w="5420" cap="flat">
              <a:solidFill>
                <a:srgbClr val="FFFFFF">
                  <a:alpha val="100000"/>
                </a:srgbClr>
              </a:solidFill>
              <a:prstDash val="solid"/>
              <a:miter/>
            </a:ln>
          </p:spPr>
          <p:txBody>
            <a:bodyPr/>
            <a:lstStyle/>
            <a:p>
              <a:endParaRPr/>
            </a:p>
          </p:txBody>
        </p:sp>
        <p:sp>
          <p:nvSpPr>
            <p:cNvPr id="697" name="rc103"/>
            <p:cNvSpPr/>
            <p:nvPr/>
          </p:nvSpPr>
          <p:spPr>
            <a:xfrm>
              <a:off x="3116199" y="8748138"/>
              <a:ext cx="275529" cy="275529"/>
            </a:xfrm>
            <a:prstGeom prst="rect">
              <a:avLst/>
            </a:prstGeom>
            <a:solidFill>
              <a:srgbClr val="C1131A">
                <a:alpha val="100000"/>
              </a:srgbClr>
            </a:solidFill>
            <a:ln w="5420" cap="flat">
              <a:solidFill>
                <a:srgbClr val="FFFFFF">
                  <a:alpha val="100000"/>
                </a:srgbClr>
              </a:solidFill>
              <a:prstDash val="solid"/>
              <a:miter/>
            </a:ln>
          </p:spPr>
          <p:txBody>
            <a:bodyPr/>
            <a:lstStyle/>
            <a:p>
              <a:endParaRPr/>
            </a:p>
          </p:txBody>
        </p:sp>
        <p:sp>
          <p:nvSpPr>
            <p:cNvPr id="698" name="rc104"/>
            <p:cNvSpPr/>
            <p:nvPr/>
          </p:nvSpPr>
          <p:spPr>
            <a:xfrm>
              <a:off x="3391728" y="8748138"/>
              <a:ext cx="275529" cy="275529"/>
            </a:xfrm>
            <a:prstGeom prst="rect">
              <a:avLst/>
            </a:prstGeom>
            <a:solidFill>
              <a:srgbClr val="99000D">
                <a:alpha val="100000"/>
              </a:srgbClr>
            </a:solidFill>
            <a:ln w="5420" cap="flat">
              <a:solidFill>
                <a:srgbClr val="FFFFFF">
                  <a:alpha val="100000"/>
                </a:srgbClr>
              </a:solidFill>
              <a:prstDash val="solid"/>
              <a:miter/>
            </a:ln>
          </p:spPr>
          <p:txBody>
            <a:bodyPr/>
            <a:lstStyle/>
            <a:p>
              <a:endParaRPr/>
            </a:p>
          </p:txBody>
        </p:sp>
        <p:sp>
          <p:nvSpPr>
            <p:cNvPr id="699" name="rc105"/>
            <p:cNvSpPr/>
            <p:nvPr/>
          </p:nvSpPr>
          <p:spPr>
            <a:xfrm>
              <a:off x="3667257" y="8748138"/>
              <a:ext cx="275529" cy="275529"/>
            </a:xfrm>
            <a:prstGeom prst="rect">
              <a:avLst/>
            </a:prstGeom>
            <a:solidFill>
              <a:srgbClr val="A40511">
                <a:alpha val="100000"/>
              </a:srgbClr>
            </a:solidFill>
            <a:ln w="5420" cap="flat">
              <a:solidFill>
                <a:srgbClr val="FFFFFF">
                  <a:alpha val="100000"/>
                </a:srgbClr>
              </a:solidFill>
              <a:prstDash val="solid"/>
              <a:miter/>
            </a:ln>
          </p:spPr>
          <p:txBody>
            <a:bodyPr/>
            <a:lstStyle/>
            <a:p>
              <a:endParaRPr/>
            </a:p>
          </p:txBody>
        </p:sp>
        <p:sp>
          <p:nvSpPr>
            <p:cNvPr id="700" name="rc106"/>
            <p:cNvSpPr/>
            <p:nvPr/>
          </p:nvSpPr>
          <p:spPr>
            <a:xfrm>
              <a:off x="3942787" y="8748138"/>
              <a:ext cx="275529" cy="275529"/>
            </a:xfrm>
            <a:prstGeom prst="rect">
              <a:avLst/>
            </a:prstGeom>
            <a:solidFill>
              <a:srgbClr val="FC7D5C">
                <a:alpha val="100000"/>
              </a:srgbClr>
            </a:solidFill>
            <a:ln w="5420" cap="flat">
              <a:solidFill>
                <a:srgbClr val="FFFFFF">
                  <a:alpha val="100000"/>
                </a:srgbClr>
              </a:solidFill>
              <a:prstDash val="solid"/>
              <a:miter/>
            </a:ln>
          </p:spPr>
          <p:txBody>
            <a:bodyPr/>
            <a:lstStyle/>
            <a:p>
              <a:endParaRPr/>
            </a:p>
          </p:txBody>
        </p:sp>
        <p:sp>
          <p:nvSpPr>
            <p:cNvPr id="701" name="rc107"/>
            <p:cNvSpPr/>
            <p:nvPr/>
          </p:nvSpPr>
          <p:spPr>
            <a:xfrm>
              <a:off x="4218316"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2" name="rc108"/>
            <p:cNvSpPr/>
            <p:nvPr/>
          </p:nvSpPr>
          <p:spPr>
            <a:xfrm>
              <a:off x="4493845"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3" name="rc109"/>
            <p:cNvSpPr/>
            <p:nvPr/>
          </p:nvSpPr>
          <p:spPr>
            <a:xfrm>
              <a:off x="4769375"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4" name="rc110"/>
            <p:cNvSpPr/>
            <p:nvPr/>
          </p:nvSpPr>
          <p:spPr>
            <a:xfrm>
              <a:off x="5044904"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5" name="rc111"/>
            <p:cNvSpPr/>
            <p:nvPr/>
          </p:nvSpPr>
          <p:spPr>
            <a:xfrm>
              <a:off x="5320433"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6" name="rc112"/>
            <p:cNvSpPr/>
            <p:nvPr/>
          </p:nvSpPr>
          <p:spPr>
            <a:xfrm>
              <a:off x="5595962" y="8748138"/>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7" name="rc113"/>
            <p:cNvSpPr/>
            <p:nvPr/>
          </p:nvSpPr>
          <p:spPr>
            <a:xfrm>
              <a:off x="2565140"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08" name="rc114"/>
            <p:cNvSpPr/>
            <p:nvPr/>
          </p:nvSpPr>
          <p:spPr>
            <a:xfrm>
              <a:off x="2840670" y="9023667"/>
              <a:ext cx="275529" cy="275529"/>
            </a:xfrm>
            <a:prstGeom prst="rect">
              <a:avLst/>
            </a:prstGeom>
            <a:solidFill>
              <a:srgbClr val="FEE4D8">
                <a:alpha val="100000"/>
              </a:srgbClr>
            </a:solidFill>
            <a:ln w="5420" cap="flat">
              <a:solidFill>
                <a:srgbClr val="FFFFFF">
                  <a:alpha val="100000"/>
                </a:srgbClr>
              </a:solidFill>
              <a:prstDash val="solid"/>
              <a:miter/>
            </a:ln>
          </p:spPr>
          <p:txBody>
            <a:bodyPr/>
            <a:lstStyle/>
            <a:p>
              <a:endParaRPr/>
            </a:p>
          </p:txBody>
        </p:sp>
        <p:sp>
          <p:nvSpPr>
            <p:cNvPr id="709" name="rc115"/>
            <p:cNvSpPr/>
            <p:nvPr/>
          </p:nvSpPr>
          <p:spPr>
            <a:xfrm>
              <a:off x="3116199"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0" name="rc116"/>
            <p:cNvSpPr/>
            <p:nvPr/>
          </p:nvSpPr>
          <p:spPr>
            <a:xfrm>
              <a:off x="3391728"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1" name="rc117"/>
            <p:cNvSpPr/>
            <p:nvPr/>
          </p:nvSpPr>
          <p:spPr>
            <a:xfrm>
              <a:off x="3667257"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2" name="rc118"/>
            <p:cNvSpPr/>
            <p:nvPr/>
          </p:nvSpPr>
          <p:spPr>
            <a:xfrm>
              <a:off x="3942787" y="9023667"/>
              <a:ext cx="275529" cy="275529"/>
            </a:xfrm>
            <a:prstGeom prst="rect">
              <a:avLst/>
            </a:prstGeom>
            <a:solidFill>
              <a:srgbClr val="FEE5D9">
                <a:alpha val="100000"/>
              </a:srgbClr>
            </a:solidFill>
            <a:ln w="5420" cap="flat">
              <a:solidFill>
                <a:srgbClr val="FFFFFF">
                  <a:alpha val="100000"/>
                </a:srgbClr>
              </a:solidFill>
              <a:prstDash val="solid"/>
              <a:miter/>
            </a:ln>
          </p:spPr>
          <p:txBody>
            <a:bodyPr/>
            <a:lstStyle/>
            <a:p>
              <a:endParaRPr/>
            </a:p>
          </p:txBody>
        </p:sp>
        <p:sp>
          <p:nvSpPr>
            <p:cNvPr id="713" name="rc119"/>
            <p:cNvSpPr/>
            <p:nvPr/>
          </p:nvSpPr>
          <p:spPr>
            <a:xfrm>
              <a:off x="4218316"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4" name="rc120"/>
            <p:cNvSpPr/>
            <p:nvPr/>
          </p:nvSpPr>
          <p:spPr>
            <a:xfrm>
              <a:off x="4493845"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5" name="rc121"/>
            <p:cNvSpPr/>
            <p:nvPr/>
          </p:nvSpPr>
          <p:spPr>
            <a:xfrm>
              <a:off x="4769375"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6" name="rc122"/>
            <p:cNvSpPr/>
            <p:nvPr/>
          </p:nvSpPr>
          <p:spPr>
            <a:xfrm>
              <a:off x="5044904"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7" name="rc123"/>
            <p:cNvSpPr/>
            <p:nvPr/>
          </p:nvSpPr>
          <p:spPr>
            <a:xfrm>
              <a:off x="5320433"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8" name="rc124"/>
            <p:cNvSpPr/>
            <p:nvPr/>
          </p:nvSpPr>
          <p:spPr>
            <a:xfrm>
              <a:off x="5595962" y="9023667"/>
              <a:ext cx="275529" cy="275529"/>
            </a:xfrm>
            <a:prstGeom prst="rect">
              <a:avLst/>
            </a:prstGeom>
            <a:solidFill>
              <a:srgbClr val="F7F7F7">
                <a:alpha val="100000"/>
              </a:srgbClr>
            </a:solidFill>
            <a:ln w="5420" cap="flat">
              <a:solidFill>
                <a:srgbClr val="FFFFFF">
                  <a:alpha val="100000"/>
                </a:srgbClr>
              </a:solidFill>
              <a:prstDash val="solid"/>
              <a:miter/>
            </a:ln>
          </p:spPr>
          <p:txBody>
            <a:bodyPr/>
            <a:lstStyle/>
            <a:p>
              <a:endParaRPr/>
            </a:p>
          </p:txBody>
        </p:sp>
        <p:sp>
          <p:nvSpPr>
            <p:cNvPr id="719" name="tx125"/>
            <p:cNvSpPr/>
            <p:nvPr/>
          </p:nvSpPr>
          <p:spPr>
            <a:xfrm>
              <a:off x="1579962" y="9074740"/>
              <a:ext cx="796304"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Unspecified</a:t>
              </a:r>
            </a:p>
          </p:txBody>
        </p:sp>
        <p:sp>
          <p:nvSpPr>
            <p:cNvPr id="720" name="tx126"/>
            <p:cNvSpPr/>
            <p:nvPr/>
          </p:nvSpPr>
          <p:spPr>
            <a:xfrm>
              <a:off x="1918918" y="8827562"/>
              <a:ext cx="457348" cy="11288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Others</a:t>
              </a:r>
            </a:p>
          </p:txBody>
        </p:sp>
        <p:sp>
          <p:nvSpPr>
            <p:cNvPr id="721" name="tx127"/>
            <p:cNvSpPr/>
            <p:nvPr/>
          </p:nvSpPr>
          <p:spPr>
            <a:xfrm>
              <a:off x="1393927" y="8553968"/>
              <a:ext cx="982340"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DKI JAKARTA</a:t>
              </a:r>
            </a:p>
          </p:txBody>
        </p:sp>
        <p:sp>
          <p:nvSpPr>
            <p:cNvPr id="722" name="tx128"/>
            <p:cNvSpPr/>
            <p:nvPr/>
          </p:nvSpPr>
          <p:spPr>
            <a:xfrm>
              <a:off x="851970" y="8280299"/>
              <a:ext cx="1524297"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KALIMANTAN BARAT</a:t>
              </a:r>
            </a:p>
          </p:txBody>
        </p:sp>
        <p:sp>
          <p:nvSpPr>
            <p:cNvPr id="723" name="tx129"/>
            <p:cNvSpPr/>
            <p:nvPr/>
          </p:nvSpPr>
          <p:spPr>
            <a:xfrm>
              <a:off x="1758110" y="8004769"/>
              <a:ext cx="618157" cy="10909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BANTEN</a:t>
              </a:r>
            </a:p>
          </p:txBody>
        </p:sp>
        <p:sp>
          <p:nvSpPr>
            <p:cNvPr id="724" name="tx130"/>
            <p:cNvSpPr/>
            <p:nvPr/>
          </p:nvSpPr>
          <p:spPr>
            <a:xfrm>
              <a:off x="979069" y="7725519"/>
              <a:ext cx="1397198"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SUMATERA BARAT</a:t>
              </a:r>
            </a:p>
          </p:txBody>
        </p:sp>
        <p:sp>
          <p:nvSpPr>
            <p:cNvPr id="725" name="tx131"/>
            <p:cNvSpPr/>
            <p:nvPr/>
          </p:nvSpPr>
          <p:spPr>
            <a:xfrm>
              <a:off x="970660" y="7449990"/>
              <a:ext cx="1405607"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SUMATERA UTARA</a:t>
              </a:r>
            </a:p>
          </p:txBody>
        </p:sp>
        <p:sp>
          <p:nvSpPr>
            <p:cNvPr id="726" name="tx132"/>
            <p:cNvSpPr/>
            <p:nvPr/>
          </p:nvSpPr>
          <p:spPr>
            <a:xfrm>
              <a:off x="1758110" y="7174461"/>
              <a:ext cx="618157"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DI ACEH</a:t>
              </a:r>
            </a:p>
          </p:txBody>
        </p:sp>
        <p:sp>
          <p:nvSpPr>
            <p:cNvPr id="727" name="tx133"/>
            <p:cNvSpPr/>
            <p:nvPr/>
          </p:nvSpPr>
          <p:spPr>
            <a:xfrm>
              <a:off x="1428083" y="6900792"/>
              <a:ext cx="948183"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JAWA TIMUR</a:t>
              </a:r>
            </a:p>
          </p:txBody>
        </p:sp>
        <p:sp>
          <p:nvSpPr>
            <p:cNvPr id="728" name="tx134"/>
            <p:cNvSpPr/>
            <p:nvPr/>
          </p:nvSpPr>
          <p:spPr>
            <a:xfrm>
              <a:off x="1402485" y="6625263"/>
              <a:ext cx="973782"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JAWA BARAT</a:t>
              </a:r>
            </a:p>
          </p:txBody>
        </p:sp>
        <p:sp>
          <p:nvSpPr>
            <p:cNvPr id="729" name="tx135"/>
            <p:cNvSpPr/>
            <p:nvPr/>
          </p:nvSpPr>
          <p:spPr>
            <a:xfrm rot="-2700000">
              <a:off x="2263270"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2025-06</a:t>
              </a:r>
            </a:p>
          </p:txBody>
        </p:sp>
        <p:sp>
          <p:nvSpPr>
            <p:cNvPr id="730" name="tx136"/>
            <p:cNvSpPr/>
            <p:nvPr/>
          </p:nvSpPr>
          <p:spPr>
            <a:xfrm rot="-2700000">
              <a:off x="2538799"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2025-07</a:t>
              </a:r>
            </a:p>
          </p:txBody>
        </p:sp>
        <p:sp>
          <p:nvSpPr>
            <p:cNvPr id="731" name="tx137"/>
            <p:cNvSpPr/>
            <p:nvPr/>
          </p:nvSpPr>
          <p:spPr>
            <a:xfrm rot="-2700000">
              <a:off x="2814328"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2025-08</a:t>
              </a:r>
            </a:p>
          </p:txBody>
        </p:sp>
        <p:sp>
          <p:nvSpPr>
            <p:cNvPr id="732" name="tx138"/>
            <p:cNvSpPr/>
            <p:nvPr/>
          </p:nvSpPr>
          <p:spPr>
            <a:xfrm rot="-2700000">
              <a:off x="3089858"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2025-09</a:t>
              </a:r>
            </a:p>
          </p:txBody>
        </p:sp>
        <p:sp>
          <p:nvSpPr>
            <p:cNvPr id="733" name="tx139"/>
            <p:cNvSpPr/>
            <p:nvPr/>
          </p:nvSpPr>
          <p:spPr>
            <a:xfrm rot="-2700000">
              <a:off x="3365387"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2025-10</a:t>
              </a:r>
            </a:p>
          </p:txBody>
        </p:sp>
        <p:sp>
          <p:nvSpPr>
            <p:cNvPr id="734" name="tx140"/>
            <p:cNvSpPr/>
            <p:nvPr/>
          </p:nvSpPr>
          <p:spPr>
            <a:xfrm rot="-2700000">
              <a:off x="3640916"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2025-11</a:t>
              </a:r>
            </a:p>
          </p:txBody>
        </p:sp>
        <p:sp>
          <p:nvSpPr>
            <p:cNvPr id="735" name="tx141"/>
            <p:cNvSpPr/>
            <p:nvPr/>
          </p:nvSpPr>
          <p:spPr>
            <a:xfrm rot="-2700000">
              <a:off x="3916445"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2025-12</a:t>
              </a:r>
            </a:p>
          </p:txBody>
        </p:sp>
        <p:sp>
          <p:nvSpPr>
            <p:cNvPr id="736" name="tx142"/>
            <p:cNvSpPr/>
            <p:nvPr/>
          </p:nvSpPr>
          <p:spPr>
            <a:xfrm rot="-2700000">
              <a:off x="4191975"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2026-01</a:t>
              </a:r>
            </a:p>
          </p:txBody>
        </p:sp>
        <p:sp>
          <p:nvSpPr>
            <p:cNvPr id="737" name="tx143"/>
            <p:cNvSpPr/>
            <p:nvPr/>
          </p:nvSpPr>
          <p:spPr>
            <a:xfrm rot="-2700000">
              <a:off x="4467504"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2026-02</a:t>
              </a:r>
            </a:p>
          </p:txBody>
        </p:sp>
        <p:sp>
          <p:nvSpPr>
            <p:cNvPr id="738" name="tx144"/>
            <p:cNvSpPr/>
            <p:nvPr/>
          </p:nvSpPr>
          <p:spPr>
            <a:xfrm rot="-2700000">
              <a:off x="4743007" y="9642497"/>
              <a:ext cx="559296"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2026-03</a:t>
              </a:r>
            </a:p>
          </p:txBody>
        </p:sp>
        <p:sp>
          <p:nvSpPr>
            <p:cNvPr id="739" name="tx145"/>
            <p:cNvSpPr/>
            <p:nvPr/>
          </p:nvSpPr>
          <p:spPr>
            <a:xfrm rot="-2700000">
              <a:off x="5018563"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2026-04</a:t>
              </a:r>
            </a:p>
          </p:txBody>
        </p:sp>
        <p:sp>
          <p:nvSpPr>
            <p:cNvPr id="740" name="tx146"/>
            <p:cNvSpPr/>
            <p:nvPr/>
          </p:nvSpPr>
          <p:spPr>
            <a:xfrm rot="-2700000">
              <a:off x="5294092" y="9642561"/>
              <a:ext cx="559296"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2026-05</a:t>
              </a:r>
            </a:p>
          </p:txBody>
        </p:sp>
        <p:pic>
          <p:nvPicPr>
            <p:cNvPr id="741" name="pic147"/>
            <p:cNvPicPr/>
            <p:nvPr/>
          </p:nvPicPr>
          <p:blipFill>
            <a:blip r:embed="rId2" cstate="print"/>
            <a:stretch>
              <a:fillRect/>
            </a:stretch>
          </p:blipFill>
          <p:spPr>
            <a:xfrm>
              <a:off x="3138316" y="10138064"/>
              <a:ext cx="2160000" cy="144000"/>
            </a:xfrm>
            <a:prstGeom prst="rect">
              <a:avLst/>
            </a:prstGeom>
          </p:spPr>
        </p:pic>
        <p:sp>
          <p:nvSpPr>
            <p:cNvPr id="742" name="pl148"/>
            <p:cNvSpPr/>
            <p:nvPr/>
          </p:nvSpPr>
          <p:spPr>
            <a:xfrm>
              <a:off x="3730665"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3" name="pl149"/>
            <p:cNvSpPr/>
            <p:nvPr/>
          </p:nvSpPr>
          <p:spPr>
            <a:xfrm>
              <a:off x="4325361"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4" name="pl150"/>
            <p:cNvSpPr/>
            <p:nvPr/>
          </p:nvSpPr>
          <p:spPr>
            <a:xfrm>
              <a:off x="4920057" y="10238173"/>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745" name="pl151"/>
            <p:cNvSpPr/>
            <p:nvPr/>
          </p:nvSpPr>
          <p:spPr>
            <a:xfrm>
              <a:off x="3730665"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6" name="pl152"/>
            <p:cNvSpPr/>
            <p:nvPr/>
          </p:nvSpPr>
          <p:spPr>
            <a:xfrm>
              <a:off x="4325361"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7" name="pl153"/>
            <p:cNvSpPr/>
            <p:nvPr/>
          </p:nvSpPr>
          <p:spPr>
            <a:xfrm>
              <a:off x="4920057" y="10138064"/>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748" name="tx154"/>
            <p:cNvSpPr/>
            <p:nvPr/>
          </p:nvSpPr>
          <p:spPr>
            <a:xfrm>
              <a:off x="3624718"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200</a:t>
              </a:r>
            </a:p>
          </p:txBody>
        </p:sp>
        <p:sp>
          <p:nvSpPr>
            <p:cNvPr id="749" name="tx155"/>
            <p:cNvSpPr/>
            <p:nvPr/>
          </p:nvSpPr>
          <p:spPr>
            <a:xfrm>
              <a:off x="4219414"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400</a:t>
              </a:r>
            </a:p>
          </p:txBody>
        </p:sp>
        <p:sp>
          <p:nvSpPr>
            <p:cNvPr id="750" name="tx156"/>
            <p:cNvSpPr/>
            <p:nvPr/>
          </p:nvSpPr>
          <p:spPr>
            <a:xfrm>
              <a:off x="4814110" y="1034973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000000">
                      <a:alpha val="100000"/>
                    </a:srgbClr>
                  </a:solidFill>
                  <a:latin typeface="Poppins"/>
                  <a:cs typeface="Poppins"/>
                </a:rPr>
                <a:t>600</a:t>
              </a:r>
            </a:p>
          </p:txBody>
        </p:sp>
        <p:sp>
          <p:nvSpPr>
            <p:cNvPr id="751" name="tx157"/>
            <p:cNvSpPr/>
            <p:nvPr/>
          </p:nvSpPr>
          <p:spPr>
            <a:xfrm>
              <a:off x="1187650" y="6250748"/>
              <a:ext cx="4375714" cy="154942"/>
            </a:xfrm>
            <a:prstGeom prst="rect">
              <a:avLst/>
            </a:prstGeom>
            <a:noFill/>
          </p:spPr>
          <p:txBody>
            <a:bodyPr wrap="none" lIns="0" tIns="0" rIns="0" bIns="0" anchor="ctr" anchorCtr="1"/>
            <a:lstStyle/>
            <a:p>
              <a:pPr marL="0" marR="0" indent="0" algn="l">
                <a:lnSpc>
                  <a:spcPts val="1300"/>
                </a:lnSpc>
                <a:spcBef>
                  <a:spcPts val="0"/>
                </a:spcBef>
                <a:spcAft>
                  <a:spcPts val="0"/>
                </a:spcAft>
              </a:pPr>
              <a:r>
                <a:rPr sz="1300" b="1">
                  <a:solidFill>
                    <a:srgbClr val="000000">
                      <a:alpha val="100000"/>
                    </a:srgbClr>
                  </a:solidFill>
                  <a:latin typeface="Arial"/>
                  <a:cs typeface="Arial"/>
                </a:rPr>
                <a:t>          Subnational distribution of cases (last 12 months)</a:t>
              </a:r>
            </a:p>
          </p:txBody>
        </p:sp>
      </p:grpSp>
      <p:sp>
        <p:nvSpPr>
          <p:cNvPr id="752" name="Content Placeholder 751"/>
          <p:cNvSpPr>
            <a:spLocks noGrp="1"/>
          </p:cNvSpPr>
          <p:nvPr>
            <p:ph/>
          </p:nvPr>
        </p:nvSpPr>
        <p:spPr>
          <a:xfrm>
            <a:off x="13624560" y="731520"/>
            <a:ext cx="3657600" cy="54864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753" name="Content Placeholder 752"/>
          <p:cNvSpPr>
            <a:spLocks noGrp="1"/>
          </p:cNvSpPr>
          <p:nvPr>
            <p:ph/>
          </p:nvPr>
        </p:nvSpPr>
        <p:spPr>
          <a:xfrm>
            <a:off x="16916400" y="731520"/>
            <a:ext cx="27432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
        <p:nvSpPr>
          <p:cNvPr id="754" name="Content Placeholder 75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Main epi curve was built using a combination of case-based and aggregate surveillance data.  Age distribution curve was built using case-based surveillance data. Coverage data from WHO/UNICEF Estimates of National Immunization Coverage (WUENIC)</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Distribution of measles genotypes (last 12 months)</a:t>
            </a:r>
          </a:p>
        </p:txBody>
      </p:sp>
      <p:pic>
        <p:nvPicPr>
          <p:cNvPr id="3" name="Content Placeholder 2"/>
          <p:cNvPicPr>
            <a:picLocks noGrp="1"/>
          </p:cNvPicPr>
          <p:nvPr>
            <p:ph/>
          </p:nvPr>
        </p:nvPicPr>
        <p:blipFill>
          <a:blip r:embed="rId2" cstate="print"/>
          <a:stretch>
            <a:fillRect/>
          </a:stretch>
        </p:blipFill>
        <p:spPr>
          <a:xfrm>
            <a:off x="914400" y="1691640"/>
            <a:ext cx="18288000" cy="8869680"/>
          </a:xfrm>
          <a:prstGeom prst="rect">
            <a:avLst/>
          </a:prstGeom>
        </p:spPr>
      </p:pic>
      <p:sp>
        <p:nvSpPr>
          <p:cNvPr id="4" name="Content Placeholder 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Data Source: MeaNS2 database (Genotypes) and IVB Database (Incidence) as of 2026-07-14 and covering the period between 2025-06 and 2026-05 - Pie charts proportional to the number of sequenced viruses</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483098" y="5297921"/>
            <a:ext cx="11593288" cy="950517"/>
          </a:xfrm>
        </p:spPr>
        <p:txBody>
          <a:bodyPr/>
          <a:lstStyle/>
          <a:p>
            <a:pPr marL="0" marR="0" algn="l">
              <a:lnSpc>
                <a:spcPct val="100000"/>
              </a:lnSpc>
              <a:spcBef>
                <a:spcPts val="0"/>
              </a:spcBef>
              <a:spcAft>
                <a:spcPts val="0"/>
              </a:spcAft>
              <a:buNone/>
            </a:pPr>
            <a:r>
              <a:rPr sz="13000" b="1" i="0" u="none" cap="none">
                <a:solidFill>
                  <a:srgbClr val="FFFFFF">
                    <a:alpha val="100000"/>
                  </a:srgbClr>
                </a:solidFill>
                <a:latin typeface="Poppins"/>
                <a:cs typeface="Poppins"/>
                <a:sym typeface="Poppins"/>
              </a:rPr>
              <a:t>RUBELLA</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Number of reported rubella cases by WHO Region</a:t>
            </a:r>
          </a:p>
        </p:txBody>
      </p:sp>
      <p:sp>
        <p:nvSpPr>
          <p:cNvPr id="3" name="Content Placeholder 2"/>
          <p:cNvSpPr>
            <a:spLocks noGrp="1"/>
          </p:cNvSpPr>
          <p:nvPr>
            <p:ph/>
          </p:nvPr>
        </p:nvSpPr>
        <p:spPr>
          <a:xfrm>
            <a:off x="914400" y="173736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2026</a:t>
            </a:r>
          </a:p>
        </p:txBody>
      </p:sp>
      <p:graphicFrame>
        <p:nvGraphicFramePr>
          <p:cNvPr id="4" name="Table 3"/>
          <p:cNvGraphicFramePr>
            <a:graphicFrameLocks noGrp="1"/>
          </p:cNvGraphicFramePr>
          <p:nvPr/>
        </p:nvGraphicFramePr>
        <p:xfrm>
          <a:off x="914400" y="219456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097280">
                  <a:extLst>
                    <a:ext uri="{9D8B030D-6E8A-4147-A177-3AD203B41FA5}">
                      <a16:colId xmlns:a16="http://schemas.microsoft.com/office/drawing/2014/main" val="20002"/>
                    </a:ext>
                  </a:extLst>
                </a:gridCol>
                <a:gridCol w="822960">
                  <a:extLst>
                    <a:ext uri="{9D8B030D-6E8A-4147-A177-3AD203B41FA5}">
                      <a16:colId xmlns:a16="http://schemas.microsoft.com/office/drawing/2014/main" val="20003"/>
                    </a:ext>
                  </a:extLst>
                </a:gridCol>
                <a:gridCol w="822960">
                  <a:extLst>
                    <a:ext uri="{9D8B030D-6E8A-4147-A177-3AD203B41FA5}">
                      <a16:colId xmlns:a16="http://schemas.microsoft.com/office/drawing/2014/main" val="20004"/>
                    </a:ext>
                  </a:extLst>
                </a:gridCol>
                <a:gridCol w="822960">
                  <a:extLst>
                    <a:ext uri="{9D8B030D-6E8A-4147-A177-3AD203B41FA5}">
                      <a16:colId xmlns:a16="http://schemas.microsoft.com/office/drawing/2014/main" val="20005"/>
                    </a:ext>
                  </a:extLst>
                </a:gridCol>
                <a:gridCol w="1097280">
                  <a:extLst>
                    <a:ext uri="{9D8B030D-6E8A-4147-A177-3AD203B41FA5}">
                      <a16:colId xmlns:a16="http://schemas.microsoft.com/office/drawing/2014/main" val="20006"/>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Clin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Epi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Lab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Date Received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41/47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9,182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9,182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21/35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26/53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820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11/28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129/194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10,623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10,576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graphicFrame>
        <p:nvGraphicFramePr>
          <p:cNvPr id="5" name="Table 4"/>
          <p:cNvGraphicFramePr>
            <a:graphicFrameLocks noGrp="1"/>
          </p:cNvGraphicFramePr>
          <p:nvPr/>
        </p:nvGraphicFramePr>
        <p:xfrm>
          <a:off x="8229600" y="219456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7315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gridCol w="731520">
                  <a:extLst>
                    <a:ext uri="{9D8B030D-6E8A-4147-A177-3AD203B41FA5}">
                      <a16:colId xmlns:a16="http://schemas.microsoft.com/office/drawing/2014/main" val="20004"/>
                    </a:ext>
                  </a:extLst>
                </a:gridCol>
                <a:gridCol w="731520">
                  <a:extLst>
                    <a:ext uri="{9D8B030D-6E8A-4147-A177-3AD203B41FA5}">
                      <a16:colId xmlns:a16="http://schemas.microsoft.com/office/drawing/2014/main" val="20005"/>
                    </a:ext>
                  </a:extLst>
                </a:gridCol>
                <a:gridCol w="73152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gridCol w="731520">
                  <a:extLst>
                    <a:ext uri="{9D8B030D-6E8A-4147-A177-3AD203B41FA5}">
                      <a16:colId xmlns:a16="http://schemas.microsoft.com/office/drawing/2014/main" val="20008"/>
                    </a:ext>
                  </a:extLst>
                </a:gridCol>
                <a:gridCol w="731520">
                  <a:extLst>
                    <a:ext uri="{9D8B030D-6E8A-4147-A177-3AD203B41FA5}">
                      <a16:colId xmlns:a16="http://schemas.microsoft.com/office/drawing/2014/main" val="20009"/>
                    </a:ext>
                  </a:extLst>
                </a:gridCol>
                <a:gridCol w="731520">
                  <a:extLst>
                    <a:ext uri="{9D8B030D-6E8A-4147-A177-3AD203B41FA5}">
                      <a16:colId xmlns:a16="http://schemas.microsoft.com/office/drawing/2014/main" val="20010"/>
                    </a:ext>
                  </a:extLst>
                </a:gridCol>
                <a:gridCol w="731520">
                  <a:extLst>
                    <a:ext uri="{9D8B030D-6E8A-4147-A177-3AD203B41FA5}">
                      <a16:colId xmlns:a16="http://schemas.microsoft.com/office/drawing/2014/main" val="20011"/>
                    </a:ext>
                  </a:extLst>
                </a:gridCol>
                <a:gridCol w="731520">
                  <a:extLst>
                    <a:ext uri="{9D8B030D-6E8A-4147-A177-3AD203B41FA5}">
                      <a16:colId xmlns:a16="http://schemas.microsoft.com/office/drawing/2014/main" val="20012"/>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Feb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Aug</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Oct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Nov</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Dec</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2,393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2,896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1,109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2,677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3,155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2,321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1,151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6" name="Content Placeholder 5"/>
          <p:cNvSpPr>
            <a:spLocks noGrp="1"/>
          </p:cNvSpPr>
          <p:nvPr>
            <p:ph/>
          </p:nvPr>
        </p:nvSpPr>
        <p:spPr>
          <a:xfrm>
            <a:off x="914400" y="621792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2025</a:t>
            </a:r>
          </a:p>
        </p:txBody>
      </p:sp>
      <p:graphicFrame>
        <p:nvGraphicFramePr>
          <p:cNvPr id="7" name="Table 6"/>
          <p:cNvGraphicFramePr>
            <a:graphicFrameLocks noGrp="1"/>
          </p:cNvGraphicFramePr>
          <p:nvPr/>
        </p:nvGraphicFramePr>
        <p:xfrm>
          <a:off x="914400" y="667512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097280">
                  <a:extLst>
                    <a:ext uri="{9D8B030D-6E8A-4147-A177-3AD203B41FA5}">
                      <a16:colId xmlns:a16="http://schemas.microsoft.com/office/drawing/2014/main" val="20002"/>
                    </a:ext>
                  </a:extLst>
                </a:gridCol>
                <a:gridCol w="822960">
                  <a:extLst>
                    <a:ext uri="{9D8B030D-6E8A-4147-A177-3AD203B41FA5}">
                      <a16:colId xmlns:a16="http://schemas.microsoft.com/office/drawing/2014/main" val="20003"/>
                    </a:ext>
                  </a:extLst>
                </a:gridCol>
                <a:gridCol w="822960">
                  <a:extLst>
                    <a:ext uri="{9D8B030D-6E8A-4147-A177-3AD203B41FA5}">
                      <a16:colId xmlns:a16="http://schemas.microsoft.com/office/drawing/2014/main" val="20004"/>
                    </a:ext>
                  </a:extLst>
                </a:gridCol>
                <a:gridCol w="822960">
                  <a:extLst>
                    <a:ext uri="{9D8B030D-6E8A-4147-A177-3AD203B41FA5}">
                      <a16:colId xmlns:a16="http://schemas.microsoft.com/office/drawing/2014/main" val="20005"/>
                    </a:ext>
                  </a:extLst>
                </a:gridCol>
                <a:gridCol w="1097280">
                  <a:extLst>
                    <a:ext uri="{9D8B030D-6E8A-4147-A177-3AD203B41FA5}">
                      <a16:colId xmlns:a16="http://schemas.microsoft.com/office/drawing/2014/main" val="20006"/>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Clin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Epi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Lab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Date Received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43/47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10,804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10,804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30/35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3,035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2,397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622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30/53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454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439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2,737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15/28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148/194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18,738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2,457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16,175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graphicFrame>
        <p:nvGraphicFramePr>
          <p:cNvPr id="8" name="Table 7"/>
          <p:cNvGraphicFramePr>
            <a:graphicFrameLocks noGrp="1"/>
          </p:cNvGraphicFramePr>
          <p:nvPr/>
        </p:nvGraphicFramePr>
        <p:xfrm>
          <a:off x="8229600" y="667512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7315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gridCol w="731520">
                  <a:extLst>
                    <a:ext uri="{9D8B030D-6E8A-4147-A177-3AD203B41FA5}">
                      <a16:colId xmlns:a16="http://schemas.microsoft.com/office/drawing/2014/main" val="20004"/>
                    </a:ext>
                  </a:extLst>
                </a:gridCol>
                <a:gridCol w="731520">
                  <a:extLst>
                    <a:ext uri="{9D8B030D-6E8A-4147-A177-3AD203B41FA5}">
                      <a16:colId xmlns:a16="http://schemas.microsoft.com/office/drawing/2014/main" val="20005"/>
                    </a:ext>
                  </a:extLst>
                </a:gridCol>
                <a:gridCol w="73152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gridCol w="731520">
                  <a:extLst>
                    <a:ext uri="{9D8B030D-6E8A-4147-A177-3AD203B41FA5}">
                      <a16:colId xmlns:a16="http://schemas.microsoft.com/office/drawing/2014/main" val="20008"/>
                    </a:ext>
                  </a:extLst>
                </a:gridCol>
                <a:gridCol w="731520">
                  <a:extLst>
                    <a:ext uri="{9D8B030D-6E8A-4147-A177-3AD203B41FA5}">
                      <a16:colId xmlns:a16="http://schemas.microsoft.com/office/drawing/2014/main" val="20009"/>
                    </a:ext>
                  </a:extLst>
                </a:gridCol>
                <a:gridCol w="731520">
                  <a:extLst>
                    <a:ext uri="{9D8B030D-6E8A-4147-A177-3AD203B41FA5}">
                      <a16:colId xmlns:a16="http://schemas.microsoft.com/office/drawing/2014/main" val="20010"/>
                    </a:ext>
                  </a:extLst>
                </a:gridCol>
                <a:gridCol w="731520">
                  <a:extLst>
                    <a:ext uri="{9D8B030D-6E8A-4147-A177-3AD203B41FA5}">
                      <a16:colId xmlns:a16="http://schemas.microsoft.com/office/drawing/2014/main" val="20011"/>
                    </a:ext>
                  </a:extLst>
                </a:gridCol>
                <a:gridCol w="731520">
                  <a:extLst>
                    <a:ext uri="{9D8B030D-6E8A-4147-A177-3AD203B41FA5}">
                      <a16:colId xmlns:a16="http://schemas.microsoft.com/office/drawing/2014/main" val="20012"/>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Feb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Aug</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Oct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Nov</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Dec</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1,102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523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1,077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462</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493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220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173</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184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1,600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2,122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2,167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2,060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1,542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1,135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1,028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1,219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1,628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1,897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1,549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791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9" name="Content Placeholder 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This is surveillance data, hence for the last month, the data may be incomplete. * Member States Reporting / Total Member States in Region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 distribution by month and WHO Region (2018-2026)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5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435797"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435797"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435797"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435797"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435797"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435797"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435797"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435797"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1522775" y="9094430"/>
              <a:ext cx="115970" cy="2203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1667738" y="8945813"/>
              <a:ext cx="115970" cy="2392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812702" y="8407402"/>
              <a:ext cx="115970" cy="37089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957665" y="8378722"/>
              <a:ext cx="115970" cy="23139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102629" y="8440645"/>
              <a:ext cx="115970" cy="2294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247592" y="9009040"/>
              <a:ext cx="115970" cy="1688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392555" y="9108770"/>
              <a:ext cx="115970" cy="15578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537519" y="9001870"/>
              <a:ext cx="115970" cy="1355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82482" y="8747657"/>
              <a:ext cx="115970" cy="9190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827446" y="8515606"/>
              <a:ext cx="115970" cy="10364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2972409" y="8740487"/>
              <a:ext cx="115970" cy="7039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117372" y="8679867"/>
              <a:ext cx="115970" cy="4497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1522775" y="9314748"/>
              <a:ext cx="115970" cy="1016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1667738" y="9185034"/>
              <a:ext cx="115970" cy="1140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812702" y="8778293"/>
              <a:ext cx="115970" cy="1610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1957665" y="8610121"/>
              <a:ext cx="115970" cy="1381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102629" y="8670089"/>
              <a:ext cx="115970" cy="13753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247592" y="9177864"/>
              <a:ext cx="115970" cy="762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2392555" y="9264557"/>
              <a:ext cx="115970" cy="769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2537519" y="9137450"/>
              <a:ext cx="115970" cy="5866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2682482" y="8839565"/>
              <a:ext cx="115970" cy="475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2827446" y="8619246"/>
              <a:ext cx="115970" cy="5214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2972409" y="8810884"/>
              <a:ext cx="115970" cy="312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3117372" y="8724843"/>
              <a:ext cx="115970" cy="2346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1522775" y="9416433"/>
              <a:ext cx="115970" cy="423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1667738" y="9299104"/>
              <a:ext cx="115970" cy="560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1812702" y="8939295"/>
              <a:ext cx="115970" cy="410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1957665" y="8748309"/>
              <a:ext cx="115970" cy="514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102629" y="8807625"/>
              <a:ext cx="115970" cy="5084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247592" y="9254128"/>
              <a:ext cx="115970" cy="410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2392555" y="9341473"/>
              <a:ext cx="115970" cy="319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2537519" y="9196115"/>
              <a:ext cx="115970" cy="404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2682482" y="8887148"/>
              <a:ext cx="115970" cy="228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2827446" y="8671393"/>
              <a:ext cx="115970" cy="234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2972409" y="8842172"/>
              <a:ext cx="115970" cy="241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3117372" y="8748309"/>
              <a:ext cx="115970" cy="228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1522775" y="9458802"/>
              <a:ext cx="115970" cy="547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1667738" y="9355161"/>
              <a:ext cx="115970" cy="2007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1812702" y="8980360"/>
              <a:ext cx="115970" cy="40804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1957665" y="8799803"/>
              <a:ext cx="115970" cy="4979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2102629" y="8858468"/>
              <a:ext cx="115970" cy="28550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2247592" y="9295193"/>
              <a:ext cx="115970" cy="8734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2392555" y="9373413"/>
              <a:ext cx="115970" cy="443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2537519" y="9236528"/>
              <a:ext cx="115970" cy="2542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2682482" y="8909962"/>
              <a:ext cx="115970" cy="3650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2827446" y="8694859"/>
              <a:ext cx="115970" cy="4106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2972409" y="8866290"/>
              <a:ext cx="115970" cy="443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3117372" y="8771123"/>
              <a:ext cx="115970" cy="423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1522775" y="9513556"/>
              <a:ext cx="115970" cy="16817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1667738" y="9555925"/>
              <a:ext cx="115970" cy="1258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1812702" y="9388405"/>
              <a:ext cx="115970" cy="2933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1957665" y="9297800"/>
              <a:ext cx="115970" cy="38392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2102629" y="9143969"/>
              <a:ext cx="115970" cy="53775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2247592" y="9382538"/>
              <a:ext cx="115970" cy="2991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2392555" y="9417737"/>
              <a:ext cx="115970" cy="2639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2537519" y="9261950"/>
              <a:ext cx="115970" cy="41977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2682482" y="8946465"/>
              <a:ext cx="115970" cy="73526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2827446" y="8735924"/>
              <a:ext cx="115970" cy="94580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2972409" y="8910614"/>
              <a:ext cx="115970" cy="77111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3117372" y="8813492"/>
              <a:ext cx="115970" cy="8682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74" name="pg73"/>
            <p:cNvSpPr/>
            <p:nvPr/>
          </p:nvSpPr>
          <p:spPr>
            <a:xfrm>
              <a:off x="1823997"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75" name="tx74"/>
            <p:cNvSpPr/>
            <p:nvPr/>
          </p:nvSpPr>
          <p:spPr>
            <a:xfrm>
              <a:off x="1928065"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17,045 cases</a:t>
              </a:r>
            </a:p>
          </p:txBody>
        </p:sp>
        <p:sp>
          <p:nvSpPr>
            <p:cNvPr id="76" name="pl75"/>
            <p:cNvSpPr/>
            <p:nvPr/>
          </p:nvSpPr>
          <p:spPr>
            <a:xfrm>
              <a:off x="3233343"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77" name="pl76"/>
            <p:cNvSpPr/>
            <p:nvPr/>
          </p:nvSpPr>
          <p:spPr>
            <a:xfrm>
              <a:off x="3233343"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78" name="pl77"/>
            <p:cNvSpPr/>
            <p:nvPr/>
          </p:nvSpPr>
          <p:spPr>
            <a:xfrm>
              <a:off x="3233343"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79" name="pl78"/>
            <p:cNvSpPr/>
            <p:nvPr/>
          </p:nvSpPr>
          <p:spPr>
            <a:xfrm>
              <a:off x="3233343"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80" name="pl79"/>
            <p:cNvSpPr/>
            <p:nvPr/>
          </p:nvSpPr>
          <p:spPr>
            <a:xfrm>
              <a:off x="3233343"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81" name="pl80"/>
            <p:cNvSpPr/>
            <p:nvPr/>
          </p:nvSpPr>
          <p:spPr>
            <a:xfrm>
              <a:off x="3233343"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82" name="pl81"/>
            <p:cNvSpPr/>
            <p:nvPr/>
          </p:nvSpPr>
          <p:spPr>
            <a:xfrm>
              <a:off x="3233343"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83" name="pl82"/>
            <p:cNvSpPr/>
            <p:nvPr/>
          </p:nvSpPr>
          <p:spPr>
            <a:xfrm>
              <a:off x="3233343"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84" name="rc83"/>
            <p:cNvSpPr/>
            <p:nvPr/>
          </p:nvSpPr>
          <p:spPr>
            <a:xfrm>
              <a:off x="3320321" y="8446512"/>
              <a:ext cx="115970" cy="17469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3465285" y="7974588"/>
              <a:ext cx="115970" cy="2437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3610248" y="5421374"/>
              <a:ext cx="115970" cy="4634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3755211" y="3489353"/>
              <a:ext cx="115970" cy="3878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3900175" y="2904010"/>
              <a:ext cx="115970" cy="2535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4045138" y="5393997"/>
              <a:ext cx="115970" cy="21314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4190102" y="8049548"/>
              <a:ext cx="115970" cy="2124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4335065" y="8836306"/>
              <a:ext cx="115970" cy="19228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4480029" y="8926910"/>
              <a:ext cx="115970" cy="24182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4624992" y="8773730"/>
              <a:ext cx="115970" cy="3422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4769955" y="8554715"/>
              <a:ext cx="115970" cy="3076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4914919" y="8274429"/>
              <a:ext cx="115970" cy="1284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3755211" y="3877191"/>
              <a:ext cx="115970" cy="13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3900175" y="3157572"/>
              <a:ext cx="115970" cy="13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4769955" y="8862379"/>
              <a:ext cx="115970" cy="65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3320321" y="8621202"/>
              <a:ext cx="115970" cy="736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3465285" y="8218372"/>
              <a:ext cx="115970" cy="13949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3610248" y="5884824"/>
              <a:ext cx="115970" cy="2164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3755211" y="3878495"/>
              <a:ext cx="115970" cy="33047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3900175" y="3158876"/>
              <a:ext cx="115970" cy="3096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4045138" y="5607145"/>
              <a:ext cx="115970" cy="1877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4190102" y="8262044"/>
              <a:ext cx="115970" cy="11537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4335065" y="9028595"/>
              <a:ext cx="115970" cy="5670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4480029" y="9168738"/>
              <a:ext cx="115970" cy="554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4624992" y="9115940"/>
              <a:ext cx="115970" cy="404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4769955" y="8863031"/>
              <a:ext cx="115970" cy="3910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4914919" y="8402839"/>
              <a:ext cx="115970" cy="4106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3320321" y="8694859"/>
              <a:ext cx="115970" cy="4953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3465285" y="8357863"/>
              <a:ext cx="115970" cy="5019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3610248" y="6101231"/>
              <a:ext cx="115970" cy="417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3755211" y="4208972"/>
              <a:ext cx="115970" cy="430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3900175" y="3468494"/>
              <a:ext cx="115970" cy="521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4045138" y="5794872"/>
              <a:ext cx="115970" cy="273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4190102" y="8377418"/>
              <a:ext cx="115970" cy="325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4335065" y="9085304"/>
              <a:ext cx="115970" cy="299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4480029" y="9224144"/>
              <a:ext cx="115970" cy="221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4624992" y="9156354"/>
              <a:ext cx="115970" cy="234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4769955" y="8902140"/>
              <a:ext cx="115970" cy="208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4914919" y="8443905"/>
              <a:ext cx="115970" cy="175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3320321" y="8744398"/>
              <a:ext cx="115970" cy="1186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3465285" y="8408054"/>
              <a:ext cx="115970" cy="36828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3610248" y="6142948"/>
              <a:ext cx="115970" cy="7489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3755211" y="4251993"/>
              <a:ext cx="115970" cy="3800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3900175" y="3520641"/>
              <a:ext cx="115970" cy="16034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4045138" y="5822249"/>
              <a:ext cx="115970" cy="8995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4190102" y="8410009"/>
              <a:ext cx="115970" cy="6192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4335065" y="9115288"/>
              <a:ext cx="115970" cy="801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4480029" y="9246306"/>
              <a:ext cx="115970" cy="110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4624992" y="9179819"/>
              <a:ext cx="115970" cy="12971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4769955" y="8922999"/>
              <a:ext cx="115970" cy="14144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4914919" y="8461504"/>
              <a:ext cx="115970" cy="110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3320321" y="8863031"/>
              <a:ext cx="115970" cy="81869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3465285" y="8776337"/>
              <a:ext cx="115970" cy="9053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3610248" y="6891900"/>
              <a:ext cx="115970" cy="278982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3755211" y="4632009"/>
              <a:ext cx="115970" cy="504971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3900175" y="3680991"/>
              <a:ext cx="115970" cy="600073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4045138" y="5912201"/>
              <a:ext cx="115970" cy="376952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4190102" y="8471933"/>
              <a:ext cx="115970" cy="12097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4335065" y="9195463"/>
              <a:ext cx="115970" cy="48626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4480029" y="9356465"/>
              <a:ext cx="115970" cy="32526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4624992" y="9309533"/>
              <a:ext cx="115970" cy="3721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4769955" y="9064446"/>
              <a:ext cx="115970" cy="61728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4914919" y="8571663"/>
              <a:ext cx="115970" cy="111006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147" name="pg146"/>
            <p:cNvSpPr/>
            <p:nvPr/>
          </p:nvSpPr>
          <p:spPr>
            <a:xfrm>
              <a:off x="3621543"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148" name="tx147"/>
            <p:cNvSpPr/>
            <p:nvPr/>
          </p:nvSpPr>
          <p:spPr>
            <a:xfrm>
              <a:off x="3725612"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47,766 cases</a:t>
              </a:r>
            </a:p>
          </p:txBody>
        </p:sp>
        <p:sp>
          <p:nvSpPr>
            <p:cNvPr id="149" name="pl148"/>
            <p:cNvSpPr/>
            <p:nvPr/>
          </p:nvSpPr>
          <p:spPr>
            <a:xfrm>
              <a:off x="5030890"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150" name="pl149"/>
            <p:cNvSpPr/>
            <p:nvPr/>
          </p:nvSpPr>
          <p:spPr>
            <a:xfrm>
              <a:off x="5030890"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151" name="pl150"/>
            <p:cNvSpPr/>
            <p:nvPr/>
          </p:nvSpPr>
          <p:spPr>
            <a:xfrm>
              <a:off x="5030890"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152" name="pl151"/>
            <p:cNvSpPr/>
            <p:nvPr/>
          </p:nvSpPr>
          <p:spPr>
            <a:xfrm>
              <a:off x="5030890"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153" name="pl152"/>
            <p:cNvSpPr/>
            <p:nvPr/>
          </p:nvSpPr>
          <p:spPr>
            <a:xfrm>
              <a:off x="5030890"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54" name="pl153"/>
            <p:cNvSpPr/>
            <p:nvPr/>
          </p:nvSpPr>
          <p:spPr>
            <a:xfrm>
              <a:off x="5030890"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55" name="pl154"/>
            <p:cNvSpPr/>
            <p:nvPr/>
          </p:nvSpPr>
          <p:spPr>
            <a:xfrm>
              <a:off x="5030890"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56" name="pl155"/>
            <p:cNvSpPr/>
            <p:nvPr/>
          </p:nvSpPr>
          <p:spPr>
            <a:xfrm>
              <a:off x="5030890"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157" name="rc156"/>
            <p:cNvSpPr/>
            <p:nvPr/>
          </p:nvSpPr>
          <p:spPr>
            <a:xfrm>
              <a:off x="5117868" y="8420439"/>
              <a:ext cx="115970" cy="21510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5262831" y="8625765"/>
              <a:ext cx="115970" cy="3800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5407794" y="8911918"/>
              <a:ext cx="115970" cy="42173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5552758" y="9415781"/>
              <a:ext cx="115970" cy="1355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5697721" y="9537673"/>
              <a:ext cx="115970" cy="5801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5842685" y="9528548"/>
              <a:ext cx="115970" cy="319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5987648" y="9542888"/>
              <a:ext cx="115970" cy="3063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6132612" y="9544844"/>
              <a:ext cx="115970" cy="417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6277575" y="9463365"/>
              <a:ext cx="115970" cy="430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6422538" y="9487483"/>
              <a:ext cx="115970" cy="443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6567502" y="9360376"/>
              <a:ext cx="115970" cy="234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6712465" y="9452284"/>
              <a:ext cx="115970" cy="351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5117868" y="8635542"/>
              <a:ext cx="115970" cy="475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5262831" y="9005781"/>
              <a:ext cx="115970" cy="847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5407794" y="9333651"/>
              <a:ext cx="115970" cy="9712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5552758" y="9551362"/>
              <a:ext cx="115970" cy="189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5697721" y="9595686"/>
              <a:ext cx="115970" cy="71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5842685" y="9560487"/>
              <a:ext cx="115970" cy="1042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5987648" y="9573524"/>
              <a:ext cx="115970" cy="1238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6132612" y="9586561"/>
              <a:ext cx="115970" cy="110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6277575" y="9506386"/>
              <a:ext cx="115970" cy="384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6422538" y="9531807"/>
              <a:ext cx="115970" cy="162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6567502" y="9383842"/>
              <a:ext cx="115970" cy="247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6712465" y="9487483"/>
              <a:ext cx="115970" cy="456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5117868" y="8683126"/>
              <a:ext cx="115970" cy="351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5262831" y="9090519"/>
              <a:ext cx="115970" cy="319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5407794" y="9430774"/>
              <a:ext cx="115970" cy="136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5552758" y="9570265"/>
              <a:ext cx="115970" cy="91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5697721" y="9602856"/>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5842685" y="9570917"/>
              <a:ext cx="115970" cy="71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5987648" y="9585909"/>
              <a:ext cx="115970" cy="65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6132612" y="9597642"/>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6277575" y="9544844"/>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6422538" y="9548103"/>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6567502" y="9408611"/>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2" name="rc191"/>
            <p:cNvSpPr/>
            <p:nvPr/>
          </p:nvSpPr>
          <p:spPr>
            <a:xfrm>
              <a:off x="6712465" y="9492045"/>
              <a:ext cx="115970" cy="65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3" name="rc192"/>
            <p:cNvSpPr/>
            <p:nvPr/>
          </p:nvSpPr>
          <p:spPr>
            <a:xfrm>
              <a:off x="5117868" y="8718324"/>
              <a:ext cx="115970" cy="12058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4" name="rc193"/>
            <p:cNvSpPr/>
            <p:nvPr/>
          </p:nvSpPr>
          <p:spPr>
            <a:xfrm>
              <a:off x="5262831" y="9122458"/>
              <a:ext cx="115970" cy="20858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5" name="rc194"/>
            <p:cNvSpPr/>
            <p:nvPr/>
          </p:nvSpPr>
          <p:spPr>
            <a:xfrm>
              <a:off x="5407794" y="9444462"/>
              <a:ext cx="115970" cy="14014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6" name="rc195"/>
            <p:cNvSpPr/>
            <p:nvPr/>
          </p:nvSpPr>
          <p:spPr>
            <a:xfrm>
              <a:off x="5552758" y="9579391"/>
              <a:ext cx="115970" cy="4693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7" name="rc196"/>
            <p:cNvSpPr/>
            <p:nvPr/>
          </p:nvSpPr>
          <p:spPr>
            <a:xfrm>
              <a:off x="5697721" y="9606115"/>
              <a:ext cx="115970" cy="2476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8" name="rc197"/>
            <p:cNvSpPr/>
            <p:nvPr/>
          </p:nvSpPr>
          <p:spPr>
            <a:xfrm>
              <a:off x="5842685" y="9578087"/>
              <a:ext cx="115970" cy="358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9" name="rc198"/>
            <p:cNvSpPr/>
            <p:nvPr/>
          </p:nvSpPr>
          <p:spPr>
            <a:xfrm>
              <a:off x="5987648" y="9592427"/>
              <a:ext cx="115970" cy="3780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0" name="rc199"/>
            <p:cNvSpPr/>
            <p:nvPr/>
          </p:nvSpPr>
          <p:spPr>
            <a:xfrm>
              <a:off x="6132612" y="9600901"/>
              <a:ext cx="115970" cy="2802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1" name="rc200"/>
            <p:cNvSpPr/>
            <p:nvPr/>
          </p:nvSpPr>
          <p:spPr>
            <a:xfrm>
              <a:off x="6277575" y="9547451"/>
              <a:ext cx="115970" cy="488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2" name="rc201"/>
            <p:cNvSpPr/>
            <p:nvPr/>
          </p:nvSpPr>
          <p:spPr>
            <a:xfrm>
              <a:off x="6422538" y="9550058"/>
              <a:ext cx="115970" cy="801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3" name="rc202"/>
            <p:cNvSpPr/>
            <p:nvPr/>
          </p:nvSpPr>
          <p:spPr>
            <a:xfrm>
              <a:off x="6567502" y="9411219"/>
              <a:ext cx="115970" cy="8408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4" name="rc203"/>
            <p:cNvSpPr/>
            <p:nvPr/>
          </p:nvSpPr>
          <p:spPr>
            <a:xfrm>
              <a:off x="6712465" y="9498564"/>
              <a:ext cx="115970" cy="1075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5" name="rc204"/>
            <p:cNvSpPr/>
            <p:nvPr/>
          </p:nvSpPr>
          <p:spPr>
            <a:xfrm>
              <a:off x="5117868" y="8838913"/>
              <a:ext cx="115970" cy="84281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6" name="rc205"/>
            <p:cNvSpPr/>
            <p:nvPr/>
          </p:nvSpPr>
          <p:spPr>
            <a:xfrm>
              <a:off x="5262831" y="9331044"/>
              <a:ext cx="115970" cy="35068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7" name="rc206"/>
            <p:cNvSpPr/>
            <p:nvPr/>
          </p:nvSpPr>
          <p:spPr>
            <a:xfrm>
              <a:off x="5407794" y="9584605"/>
              <a:ext cx="115970" cy="9712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8" name="rc207"/>
            <p:cNvSpPr/>
            <p:nvPr/>
          </p:nvSpPr>
          <p:spPr>
            <a:xfrm>
              <a:off x="5552758" y="9626322"/>
              <a:ext cx="115970" cy="5540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09" name="rc208"/>
            <p:cNvSpPr/>
            <p:nvPr/>
          </p:nvSpPr>
          <p:spPr>
            <a:xfrm>
              <a:off x="5697721" y="9630885"/>
              <a:ext cx="115970" cy="5084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0" name="rc209"/>
            <p:cNvSpPr/>
            <p:nvPr/>
          </p:nvSpPr>
          <p:spPr>
            <a:xfrm>
              <a:off x="5842685" y="9613937"/>
              <a:ext cx="115970" cy="6779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1" name="rc210"/>
            <p:cNvSpPr/>
            <p:nvPr/>
          </p:nvSpPr>
          <p:spPr>
            <a:xfrm>
              <a:off x="5987648" y="9630233"/>
              <a:ext cx="115970" cy="514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2" name="rc211"/>
            <p:cNvSpPr/>
            <p:nvPr/>
          </p:nvSpPr>
          <p:spPr>
            <a:xfrm>
              <a:off x="6132612" y="9628930"/>
              <a:ext cx="115970" cy="5279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3" name="rc212"/>
            <p:cNvSpPr/>
            <p:nvPr/>
          </p:nvSpPr>
          <p:spPr>
            <a:xfrm>
              <a:off x="6277575" y="9596338"/>
              <a:ext cx="115970" cy="8538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4" name="rc213"/>
            <p:cNvSpPr/>
            <p:nvPr/>
          </p:nvSpPr>
          <p:spPr>
            <a:xfrm>
              <a:off x="6422538" y="9630233"/>
              <a:ext cx="115970" cy="514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5" name="rc214"/>
            <p:cNvSpPr/>
            <p:nvPr/>
          </p:nvSpPr>
          <p:spPr>
            <a:xfrm>
              <a:off x="6567502" y="9495305"/>
              <a:ext cx="115970" cy="1864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6" name="rc215"/>
            <p:cNvSpPr/>
            <p:nvPr/>
          </p:nvSpPr>
          <p:spPr>
            <a:xfrm>
              <a:off x="6712465" y="9606115"/>
              <a:ext cx="115970" cy="7561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17" name="pg216"/>
            <p:cNvSpPr/>
            <p:nvPr/>
          </p:nvSpPr>
          <p:spPr>
            <a:xfrm>
              <a:off x="5439204" y="2389077"/>
              <a:ext cx="1067896" cy="311602"/>
            </a:xfrm>
            <a:custGeom>
              <a:avLst/>
              <a:gdLst/>
              <a:ahLst/>
              <a:cxnLst/>
              <a:rect l="0" t="0" r="0" b="0"/>
              <a:pathLst>
                <a:path w="1067896" h="311602">
                  <a:moveTo>
                    <a:pt x="26017" y="311602"/>
                  </a:moveTo>
                  <a:lnTo>
                    <a:pt x="1041879" y="311602"/>
                  </a:lnTo>
                  <a:lnTo>
                    <a:pt x="1040831" y="311581"/>
                  </a:lnTo>
                  <a:lnTo>
                    <a:pt x="1045015" y="311412"/>
                  </a:lnTo>
                  <a:lnTo>
                    <a:pt x="1049117" y="310575"/>
                  </a:lnTo>
                  <a:lnTo>
                    <a:pt x="1053032" y="309090"/>
                  </a:lnTo>
                  <a:lnTo>
                    <a:pt x="1056658" y="306996"/>
                  </a:lnTo>
                  <a:lnTo>
                    <a:pt x="1059902" y="304348"/>
                  </a:lnTo>
                  <a:lnTo>
                    <a:pt x="1062678" y="301214"/>
                  </a:lnTo>
                  <a:lnTo>
                    <a:pt x="1064916" y="297675"/>
                  </a:lnTo>
                  <a:lnTo>
                    <a:pt x="1066557" y="293823"/>
                  </a:lnTo>
                  <a:lnTo>
                    <a:pt x="1067559" y="289758"/>
                  </a:lnTo>
                  <a:lnTo>
                    <a:pt x="1067896" y="285585"/>
                  </a:lnTo>
                  <a:lnTo>
                    <a:pt x="1067896" y="26017"/>
                  </a:lnTo>
                  <a:lnTo>
                    <a:pt x="1067559" y="21843"/>
                  </a:lnTo>
                  <a:lnTo>
                    <a:pt x="1066557" y="17778"/>
                  </a:lnTo>
                  <a:lnTo>
                    <a:pt x="1064916" y="13926"/>
                  </a:lnTo>
                  <a:lnTo>
                    <a:pt x="1062678" y="10387"/>
                  </a:lnTo>
                  <a:lnTo>
                    <a:pt x="1059902" y="7253"/>
                  </a:lnTo>
                  <a:lnTo>
                    <a:pt x="1056658" y="4605"/>
                  </a:lnTo>
                  <a:lnTo>
                    <a:pt x="1053032" y="2511"/>
                  </a:lnTo>
                  <a:lnTo>
                    <a:pt x="1049117" y="1027"/>
                  </a:lnTo>
                  <a:lnTo>
                    <a:pt x="1045015" y="189"/>
                  </a:lnTo>
                  <a:lnTo>
                    <a:pt x="104187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218" name="tx217"/>
            <p:cNvSpPr/>
            <p:nvPr/>
          </p:nvSpPr>
          <p:spPr>
            <a:xfrm>
              <a:off x="5543272" y="2472255"/>
              <a:ext cx="859758"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7,501 cases</a:t>
              </a:r>
            </a:p>
          </p:txBody>
        </p:sp>
        <p:sp>
          <p:nvSpPr>
            <p:cNvPr id="219" name="pl218"/>
            <p:cNvSpPr/>
            <p:nvPr/>
          </p:nvSpPr>
          <p:spPr>
            <a:xfrm>
              <a:off x="6828436"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20" name="pl219"/>
            <p:cNvSpPr/>
            <p:nvPr/>
          </p:nvSpPr>
          <p:spPr>
            <a:xfrm>
              <a:off x="6828436"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21" name="pl220"/>
            <p:cNvSpPr/>
            <p:nvPr/>
          </p:nvSpPr>
          <p:spPr>
            <a:xfrm>
              <a:off x="6828436"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22" name="pl221"/>
            <p:cNvSpPr/>
            <p:nvPr/>
          </p:nvSpPr>
          <p:spPr>
            <a:xfrm>
              <a:off x="6828436"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23" name="pl222"/>
            <p:cNvSpPr/>
            <p:nvPr/>
          </p:nvSpPr>
          <p:spPr>
            <a:xfrm>
              <a:off x="6828436"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24" name="pl223"/>
            <p:cNvSpPr/>
            <p:nvPr/>
          </p:nvSpPr>
          <p:spPr>
            <a:xfrm>
              <a:off x="6828436"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25" name="pl224"/>
            <p:cNvSpPr/>
            <p:nvPr/>
          </p:nvSpPr>
          <p:spPr>
            <a:xfrm>
              <a:off x="6828436"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26" name="pl225"/>
            <p:cNvSpPr/>
            <p:nvPr/>
          </p:nvSpPr>
          <p:spPr>
            <a:xfrm>
              <a:off x="6828436"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27" name="rc226"/>
            <p:cNvSpPr/>
            <p:nvPr/>
          </p:nvSpPr>
          <p:spPr>
            <a:xfrm>
              <a:off x="6915414" y="9262602"/>
              <a:ext cx="115970" cy="749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7060377" y="9224796"/>
              <a:ext cx="115970" cy="5996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9" name="rc228"/>
            <p:cNvSpPr/>
            <p:nvPr/>
          </p:nvSpPr>
          <p:spPr>
            <a:xfrm>
              <a:off x="7205341" y="9218929"/>
              <a:ext cx="115970" cy="860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0" name="rc229"/>
            <p:cNvSpPr/>
            <p:nvPr/>
          </p:nvSpPr>
          <p:spPr>
            <a:xfrm>
              <a:off x="7350304" y="9313444"/>
              <a:ext cx="115970" cy="1049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1" name="rc230"/>
            <p:cNvSpPr/>
            <p:nvPr/>
          </p:nvSpPr>
          <p:spPr>
            <a:xfrm>
              <a:off x="7495268" y="9276290"/>
              <a:ext cx="115970" cy="1101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2" name="rc231"/>
            <p:cNvSpPr/>
            <p:nvPr/>
          </p:nvSpPr>
          <p:spPr>
            <a:xfrm>
              <a:off x="7640231" y="9309533"/>
              <a:ext cx="115970" cy="9516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3" name="rc232"/>
            <p:cNvSpPr/>
            <p:nvPr/>
          </p:nvSpPr>
          <p:spPr>
            <a:xfrm>
              <a:off x="7785195" y="9357769"/>
              <a:ext cx="115970" cy="9190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4" name="rc233"/>
            <p:cNvSpPr/>
            <p:nvPr/>
          </p:nvSpPr>
          <p:spPr>
            <a:xfrm>
              <a:off x="7930158" y="9292586"/>
              <a:ext cx="115970" cy="8017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5" name="rc234"/>
            <p:cNvSpPr/>
            <p:nvPr/>
          </p:nvSpPr>
          <p:spPr>
            <a:xfrm>
              <a:off x="8075121" y="9295845"/>
              <a:ext cx="115970" cy="573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6" name="rc235"/>
            <p:cNvSpPr/>
            <p:nvPr/>
          </p:nvSpPr>
          <p:spPr>
            <a:xfrm>
              <a:off x="8220085" y="9286067"/>
              <a:ext cx="115970" cy="5996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7" name="rc236"/>
            <p:cNvSpPr/>
            <p:nvPr/>
          </p:nvSpPr>
          <p:spPr>
            <a:xfrm>
              <a:off x="8365048" y="9247610"/>
              <a:ext cx="115970" cy="7561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8" name="rc237"/>
            <p:cNvSpPr/>
            <p:nvPr/>
          </p:nvSpPr>
          <p:spPr>
            <a:xfrm>
              <a:off x="8510012" y="9265209"/>
              <a:ext cx="115970" cy="521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9" name="rc238"/>
            <p:cNvSpPr/>
            <p:nvPr/>
          </p:nvSpPr>
          <p:spPr>
            <a:xfrm>
              <a:off x="6915414" y="9337562"/>
              <a:ext cx="115970" cy="22748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0" name="rc239"/>
            <p:cNvSpPr/>
            <p:nvPr/>
          </p:nvSpPr>
          <p:spPr>
            <a:xfrm>
              <a:off x="7060377" y="9284764"/>
              <a:ext cx="115970" cy="28093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1" name="rc240"/>
            <p:cNvSpPr/>
            <p:nvPr/>
          </p:nvSpPr>
          <p:spPr>
            <a:xfrm>
              <a:off x="7205341" y="9304971"/>
              <a:ext cx="115970" cy="23270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2" name="rc241"/>
            <p:cNvSpPr/>
            <p:nvPr/>
          </p:nvSpPr>
          <p:spPr>
            <a:xfrm>
              <a:off x="7350304" y="9418389"/>
              <a:ext cx="115970" cy="1486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3" name="rc242"/>
            <p:cNvSpPr/>
            <p:nvPr/>
          </p:nvSpPr>
          <p:spPr>
            <a:xfrm>
              <a:off x="7495268" y="9386449"/>
              <a:ext cx="115970" cy="13753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4" name="rc243"/>
            <p:cNvSpPr/>
            <p:nvPr/>
          </p:nvSpPr>
          <p:spPr>
            <a:xfrm>
              <a:off x="7640231" y="9404700"/>
              <a:ext cx="115970" cy="14666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5" name="rc244"/>
            <p:cNvSpPr/>
            <p:nvPr/>
          </p:nvSpPr>
          <p:spPr>
            <a:xfrm>
              <a:off x="7785195" y="9449677"/>
              <a:ext cx="115970" cy="717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6" name="rc245"/>
            <p:cNvSpPr/>
            <p:nvPr/>
          </p:nvSpPr>
          <p:spPr>
            <a:xfrm>
              <a:off x="7930158" y="9372761"/>
              <a:ext cx="115970" cy="11081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7" name="rc246"/>
            <p:cNvSpPr/>
            <p:nvPr/>
          </p:nvSpPr>
          <p:spPr>
            <a:xfrm>
              <a:off x="8075121" y="9353206"/>
              <a:ext cx="115970" cy="795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8" name="rc247"/>
            <p:cNvSpPr/>
            <p:nvPr/>
          </p:nvSpPr>
          <p:spPr>
            <a:xfrm>
              <a:off x="8220085" y="9346036"/>
              <a:ext cx="115970" cy="788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9" name="rc248"/>
            <p:cNvSpPr/>
            <p:nvPr/>
          </p:nvSpPr>
          <p:spPr>
            <a:xfrm>
              <a:off x="8365048" y="9323222"/>
              <a:ext cx="115970" cy="958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249"/>
            <p:cNvSpPr/>
            <p:nvPr/>
          </p:nvSpPr>
          <p:spPr>
            <a:xfrm>
              <a:off x="8510012" y="9317355"/>
              <a:ext cx="115970" cy="1140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250"/>
            <p:cNvSpPr/>
            <p:nvPr/>
          </p:nvSpPr>
          <p:spPr>
            <a:xfrm>
              <a:off x="6915414" y="9565050"/>
              <a:ext cx="115970" cy="71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2" name="rc251"/>
            <p:cNvSpPr/>
            <p:nvPr/>
          </p:nvSpPr>
          <p:spPr>
            <a:xfrm>
              <a:off x="7060377" y="9565702"/>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3" name="rc252"/>
            <p:cNvSpPr/>
            <p:nvPr/>
          </p:nvSpPr>
          <p:spPr>
            <a:xfrm>
              <a:off x="7205341" y="9537673"/>
              <a:ext cx="115970" cy="52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4" name="rc253"/>
            <p:cNvSpPr/>
            <p:nvPr/>
          </p:nvSpPr>
          <p:spPr>
            <a:xfrm>
              <a:off x="7350304" y="9567006"/>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5" name="rc254"/>
            <p:cNvSpPr/>
            <p:nvPr/>
          </p:nvSpPr>
          <p:spPr>
            <a:xfrm>
              <a:off x="7495268" y="9523985"/>
              <a:ext cx="115970" cy="71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6" name="rc255"/>
            <p:cNvSpPr/>
            <p:nvPr/>
          </p:nvSpPr>
          <p:spPr>
            <a:xfrm>
              <a:off x="7640231" y="9551362"/>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7" name="rc256"/>
            <p:cNvSpPr/>
            <p:nvPr/>
          </p:nvSpPr>
          <p:spPr>
            <a:xfrm>
              <a:off x="7785195" y="9521378"/>
              <a:ext cx="115970" cy="71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8" name="rc257"/>
            <p:cNvSpPr/>
            <p:nvPr/>
          </p:nvSpPr>
          <p:spPr>
            <a:xfrm>
              <a:off x="7930158" y="9483572"/>
              <a:ext cx="115970" cy="58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9" name="rc258"/>
            <p:cNvSpPr/>
            <p:nvPr/>
          </p:nvSpPr>
          <p:spPr>
            <a:xfrm>
              <a:off x="8075121" y="9432729"/>
              <a:ext cx="115970" cy="58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0" name="rc259"/>
            <p:cNvSpPr/>
            <p:nvPr/>
          </p:nvSpPr>
          <p:spPr>
            <a:xfrm>
              <a:off x="8220085" y="9424907"/>
              <a:ext cx="115970" cy="71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1" name="rc260"/>
            <p:cNvSpPr/>
            <p:nvPr/>
          </p:nvSpPr>
          <p:spPr>
            <a:xfrm>
              <a:off x="8365048" y="9419041"/>
              <a:ext cx="115970" cy="52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2" name="rc261"/>
            <p:cNvSpPr/>
            <p:nvPr/>
          </p:nvSpPr>
          <p:spPr>
            <a:xfrm>
              <a:off x="8510012" y="9431425"/>
              <a:ext cx="115970" cy="65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3" name="rc262"/>
            <p:cNvSpPr/>
            <p:nvPr/>
          </p:nvSpPr>
          <p:spPr>
            <a:xfrm>
              <a:off x="6915414" y="9572220"/>
              <a:ext cx="115970" cy="7365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4" name="rc263"/>
            <p:cNvSpPr/>
            <p:nvPr/>
          </p:nvSpPr>
          <p:spPr>
            <a:xfrm>
              <a:off x="7060377" y="9568961"/>
              <a:ext cx="115970" cy="7430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5" name="rc264"/>
            <p:cNvSpPr/>
            <p:nvPr/>
          </p:nvSpPr>
          <p:spPr>
            <a:xfrm>
              <a:off x="7205341" y="9542888"/>
              <a:ext cx="115970" cy="801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6" name="rc265"/>
            <p:cNvSpPr/>
            <p:nvPr/>
          </p:nvSpPr>
          <p:spPr>
            <a:xfrm>
              <a:off x="7350304" y="9570265"/>
              <a:ext cx="115970" cy="3324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7" name="rc266"/>
            <p:cNvSpPr/>
            <p:nvPr/>
          </p:nvSpPr>
          <p:spPr>
            <a:xfrm>
              <a:off x="7495268" y="9531155"/>
              <a:ext cx="115970" cy="267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8" name="rc267"/>
            <p:cNvSpPr/>
            <p:nvPr/>
          </p:nvSpPr>
          <p:spPr>
            <a:xfrm>
              <a:off x="7640231" y="9553969"/>
              <a:ext cx="115970" cy="560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7785195" y="9528548"/>
              <a:ext cx="115970" cy="9516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0" name="rc269"/>
            <p:cNvSpPr/>
            <p:nvPr/>
          </p:nvSpPr>
          <p:spPr>
            <a:xfrm>
              <a:off x="7930158" y="9489438"/>
              <a:ext cx="115970" cy="15774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8075121" y="9438595"/>
              <a:ext cx="115970" cy="17208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2" name="rc271"/>
            <p:cNvSpPr/>
            <p:nvPr/>
          </p:nvSpPr>
          <p:spPr>
            <a:xfrm>
              <a:off x="8220085" y="9432077"/>
              <a:ext cx="115970" cy="15057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3" name="rc272"/>
            <p:cNvSpPr/>
            <p:nvPr/>
          </p:nvSpPr>
          <p:spPr>
            <a:xfrm>
              <a:off x="8365048" y="9424255"/>
              <a:ext cx="115970" cy="1623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4" name="rc273"/>
            <p:cNvSpPr/>
            <p:nvPr/>
          </p:nvSpPr>
          <p:spPr>
            <a:xfrm>
              <a:off x="8510012" y="9437944"/>
              <a:ext cx="115970" cy="1336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5" name="rc274"/>
            <p:cNvSpPr/>
            <p:nvPr/>
          </p:nvSpPr>
          <p:spPr>
            <a:xfrm>
              <a:off x="6915414" y="9645877"/>
              <a:ext cx="115970" cy="3585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6" name="rc275"/>
            <p:cNvSpPr/>
            <p:nvPr/>
          </p:nvSpPr>
          <p:spPr>
            <a:xfrm>
              <a:off x="7060377" y="9643270"/>
              <a:ext cx="115970" cy="384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7" name="rc276"/>
            <p:cNvSpPr/>
            <p:nvPr/>
          </p:nvSpPr>
          <p:spPr>
            <a:xfrm>
              <a:off x="7205341" y="9623063"/>
              <a:ext cx="115970" cy="5866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8" name="rc277"/>
            <p:cNvSpPr/>
            <p:nvPr/>
          </p:nvSpPr>
          <p:spPr>
            <a:xfrm>
              <a:off x="7350304" y="9603508"/>
              <a:ext cx="115970" cy="7821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79" name="rc278"/>
            <p:cNvSpPr/>
            <p:nvPr/>
          </p:nvSpPr>
          <p:spPr>
            <a:xfrm>
              <a:off x="7495268" y="9557880"/>
              <a:ext cx="115970" cy="12384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0" name="rc279"/>
            <p:cNvSpPr/>
            <p:nvPr/>
          </p:nvSpPr>
          <p:spPr>
            <a:xfrm>
              <a:off x="7640231" y="9610026"/>
              <a:ext cx="115970" cy="7170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1" name="rc280"/>
            <p:cNvSpPr/>
            <p:nvPr/>
          </p:nvSpPr>
          <p:spPr>
            <a:xfrm>
              <a:off x="7785195" y="9623715"/>
              <a:ext cx="115970" cy="5801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7930158" y="9647181"/>
              <a:ext cx="115970" cy="345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3" name="rc282"/>
            <p:cNvSpPr/>
            <p:nvPr/>
          </p:nvSpPr>
          <p:spPr>
            <a:xfrm>
              <a:off x="8075121" y="9610678"/>
              <a:ext cx="115970" cy="7104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8220085" y="9582650"/>
              <a:ext cx="115970" cy="9907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5" name="rc284"/>
            <p:cNvSpPr/>
            <p:nvPr/>
          </p:nvSpPr>
          <p:spPr>
            <a:xfrm>
              <a:off x="8365048" y="9586561"/>
              <a:ext cx="115970" cy="9516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6" name="rc285"/>
            <p:cNvSpPr/>
            <p:nvPr/>
          </p:nvSpPr>
          <p:spPr>
            <a:xfrm>
              <a:off x="8510012" y="9571569"/>
              <a:ext cx="115970" cy="1101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287" name="pg286"/>
            <p:cNvSpPr/>
            <p:nvPr/>
          </p:nvSpPr>
          <p:spPr>
            <a:xfrm>
              <a:off x="7236750" y="2389077"/>
              <a:ext cx="1067896" cy="311602"/>
            </a:xfrm>
            <a:custGeom>
              <a:avLst/>
              <a:gdLst/>
              <a:ahLst/>
              <a:cxnLst/>
              <a:rect l="0" t="0" r="0" b="0"/>
              <a:pathLst>
                <a:path w="1067896" h="311602">
                  <a:moveTo>
                    <a:pt x="26017" y="311602"/>
                  </a:moveTo>
                  <a:lnTo>
                    <a:pt x="1041879" y="311602"/>
                  </a:lnTo>
                  <a:lnTo>
                    <a:pt x="1040831" y="311581"/>
                  </a:lnTo>
                  <a:lnTo>
                    <a:pt x="1045015" y="311412"/>
                  </a:lnTo>
                  <a:lnTo>
                    <a:pt x="1049117" y="310575"/>
                  </a:lnTo>
                  <a:lnTo>
                    <a:pt x="1053032" y="309090"/>
                  </a:lnTo>
                  <a:lnTo>
                    <a:pt x="1056658" y="306996"/>
                  </a:lnTo>
                  <a:lnTo>
                    <a:pt x="1059902" y="304348"/>
                  </a:lnTo>
                  <a:lnTo>
                    <a:pt x="1062678" y="301214"/>
                  </a:lnTo>
                  <a:lnTo>
                    <a:pt x="1064916" y="297675"/>
                  </a:lnTo>
                  <a:lnTo>
                    <a:pt x="1066557" y="293823"/>
                  </a:lnTo>
                  <a:lnTo>
                    <a:pt x="1067559" y="289758"/>
                  </a:lnTo>
                  <a:lnTo>
                    <a:pt x="1067896" y="285585"/>
                  </a:lnTo>
                  <a:lnTo>
                    <a:pt x="1067896" y="26017"/>
                  </a:lnTo>
                  <a:lnTo>
                    <a:pt x="1067559" y="21843"/>
                  </a:lnTo>
                  <a:lnTo>
                    <a:pt x="1066557" y="17778"/>
                  </a:lnTo>
                  <a:lnTo>
                    <a:pt x="1064916" y="13926"/>
                  </a:lnTo>
                  <a:lnTo>
                    <a:pt x="1062678" y="10387"/>
                  </a:lnTo>
                  <a:lnTo>
                    <a:pt x="1059902" y="7253"/>
                  </a:lnTo>
                  <a:lnTo>
                    <a:pt x="1056658" y="4605"/>
                  </a:lnTo>
                  <a:lnTo>
                    <a:pt x="1053032" y="2511"/>
                  </a:lnTo>
                  <a:lnTo>
                    <a:pt x="1049117" y="1027"/>
                  </a:lnTo>
                  <a:lnTo>
                    <a:pt x="1045015" y="189"/>
                  </a:lnTo>
                  <a:lnTo>
                    <a:pt x="1041879"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288" name="tx287"/>
            <p:cNvSpPr/>
            <p:nvPr/>
          </p:nvSpPr>
          <p:spPr>
            <a:xfrm>
              <a:off x="7340819" y="2472255"/>
              <a:ext cx="859758"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7,410 cases</a:t>
              </a:r>
            </a:p>
          </p:txBody>
        </p:sp>
        <p:sp>
          <p:nvSpPr>
            <p:cNvPr id="289" name="pl288"/>
            <p:cNvSpPr/>
            <p:nvPr/>
          </p:nvSpPr>
          <p:spPr>
            <a:xfrm>
              <a:off x="8625982"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90" name="pl289"/>
            <p:cNvSpPr/>
            <p:nvPr/>
          </p:nvSpPr>
          <p:spPr>
            <a:xfrm>
              <a:off x="8625982"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91" name="pl290"/>
            <p:cNvSpPr/>
            <p:nvPr/>
          </p:nvSpPr>
          <p:spPr>
            <a:xfrm>
              <a:off x="8625982"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92" name="pl291"/>
            <p:cNvSpPr/>
            <p:nvPr/>
          </p:nvSpPr>
          <p:spPr>
            <a:xfrm>
              <a:off x="8625982"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293" name="pl292"/>
            <p:cNvSpPr/>
            <p:nvPr/>
          </p:nvSpPr>
          <p:spPr>
            <a:xfrm>
              <a:off x="8625982"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94" name="pl293"/>
            <p:cNvSpPr/>
            <p:nvPr/>
          </p:nvSpPr>
          <p:spPr>
            <a:xfrm>
              <a:off x="8625982"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95" name="pl294"/>
            <p:cNvSpPr/>
            <p:nvPr/>
          </p:nvSpPr>
          <p:spPr>
            <a:xfrm>
              <a:off x="8625982"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96" name="pl295"/>
            <p:cNvSpPr/>
            <p:nvPr/>
          </p:nvSpPr>
          <p:spPr>
            <a:xfrm>
              <a:off x="8625982"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297" name="rc296"/>
            <p:cNvSpPr/>
            <p:nvPr/>
          </p:nvSpPr>
          <p:spPr>
            <a:xfrm>
              <a:off x="8712960" y="9104207"/>
              <a:ext cx="115970" cy="1962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8857924" y="8844127"/>
              <a:ext cx="115970" cy="4386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9002887" y="8562537"/>
              <a:ext cx="115970" cy="5696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9147851" y="8831091"/>
              <a:ext cx="115970" cy="3702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1" name="rc300"/>
            <p:cNvSpPr/>
            <p:nvPr/>
          </p:nvSpPr>
          <p:spPr>
            <a:xfrm>
              <a:off x="9292814" y="8973841"/>
              <a:ext cx="115970" cy="22879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2" name="rc301"/>
            <p:cNvSpPr/>
            <p:nvPr/>
          </p:nvSpPr>
          <p:spPr>
            <a:xfrm>
              <a:off x="9437778" y="9123110"/>
              <a:ext cx="115970" cy="1512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3" name="rc302"/>
            <p:cNvSpPr/>
            <p:nvPr/>
          </p:nvSpPr>
          <p:spPr>
            <a:xfrm>
              <a:off x="9582741" y="9153746"/>
              <a:ext cx="115970" cy="19815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4" name="rc303"/>
            <p:cNvSpPr/>
            <p:nvPr/>
          </p:nvSpPr>
          <p:spPr>
            <a:xfrm>
              <a:off x="9727704" y="9157657"/>
              <a:ext cx="115970" cy="19228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5" name="rc304"/>
            <p:cNvSpPr/>
            <p:nvPr/>
          </p:nvSpPr>
          <p:spPr>
            <a:xfrm>
              <a:off x="9872668" y="9200026"/>
              <a:ext cx="115970" cy="1225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6" name="rc305"/>
            <p:cNvSpPr/>
            <p:nvPr/>
          </p:nvSpPr>
          <p:spPr>
            <a:xfrm>
              <a:off x="10017631" y="8983619"/>
              <a:ext cx="115970" cy="2757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7" name="rc306"/>
            <p:cNvSpPr/>
            <p:nvPr/>
          </p:nvSpPr>
          <p:spPr>
            <a:xfrm>
              <a:off x="10162595" y="8889104"/>
              <a:ext cx="115970" cy="29658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8" name="rc307"/>
            <p:cNvSpPr/>
            <p:nvPr/>
          </p:nvSpPr>
          <p:spPr>
            <a:xfrm>
              <a:off x="10307558" y="8999915"/>
              <a:ext cx="115970" cy="18511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9" name="rc308"/>
            <p:cNvSpPr/>
            <p:nvPr/>
          </p:nvSpPr>
          <p:spPr>
            <a:xfrm>
              <a:off x="8712960" y="9300408"/>
              <a:ext cx="115970" cy="16360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0" name="rc309"/>
            <p:cNvSpPr/>
            <p:nvPr/>
          </p:nvSpPr>
          <p:spPr>
            <a:xfrm>
              <a:off x="8857924" y="9282808"/>
              <a:ext cx="115970" cy="17925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1" name="rc310"/>
            <p:cNvSpPr/>
            <p:nvPr/>
          </p:nvSpPr>
          <p:spPr>
            <a:xfrm>
              <a:off x="9002887" y="9132236"/>
              <a:ext cx="115970" cy="26203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2" name="rc311"/>
            <p:cNvSpPr/>
            <p:nvPr/>
          </p:nvSpPr>
          <p:spPr>
            <a:xfrm>
              <a:off x="9147851" y="9201330"/>
              <a:ext cx="115970" cy="2216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3" name="rc312"/>
            <p:cNvSpPr/>
            <p:nvPr/>
          </p:nvSpPr>
          <p:spPr>
            <a:xfrm>
              <a:off x="9292814" y="9202633"/>
              <a:ext cx="115970" cy="23139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4" name="rc313"/>
            <p:cNvSpPr/>
            <p:nvPr/>
          </p:nvSpPr>
          <p:spPr>
            <a:xfrm>
              <a:off x="9437778" y="9274335"/>
              <a:ext cx="115970" cy="1935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5" name="rc314"/>
            <p:cNvSpPr/>
            <p:nvPr/>
          </p:nvSpPr>
          <p:spPr>
            <a:xfrm>
              <a:off x="9582741" y="9351902"/>
              <a:ext cx="115970" cy="8930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6" name="rc315"/>
            <p:cNvSpPr/>
            <p:nvPr/>
          </p:nvSpPr>
          <p:spPr>
            <a:xfrm>
              <a:off x="9727704" y="9349947"/>
              <a:ext cx="115970" cy="8213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7" name="rc316"/>
            <p:cNvSpPr/>
            <p:nvPr/>
          </p:nvSpPr>
          <p:spPr>
            <a:xfrm>
              <a:off x="9872668" y="9322570"/>
              <a:ext cx="115970" cy="11276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317"/>
            <p:cNvSpPr/>
            <p:nvPr/>
          </p:nvSpPr>
          <p:spPr>
            <a:xfrm>
              <a:off x="10017631" y="9259343"/>
              <a:ext cx="115970" cy="1720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318"/>
            <p:cNvSpPr/>
            <p:nvPr/>
          </p:nvSpPr>
          <p:spPr>
            <a:xfrm>
              <a:off x="10162595" y="9185686"/>
              <a:ext cx="115970" cy="1799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0" name="rc319"/>
            <p:cNvSpPr/>
            <p:nvPr/>
          </p:nvSpPr>
          <p:spPr>
            <a:xfrm>
              <a:off x="10307558" y="9185034"/>
              <a:ext cx="115970" cy="1544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1" name="rc320"/>
            <p:cNvSpPr/>
            <p:nvPr/>
          </p:nvSpPr>
          <p:spPr>
            <a:xfrm>
              <a:off x="8712960" y="9464017"/>
              <a:ext cx="115970" cy="78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2" name="rc321"/>
            <p:cNvSpPr/>
            <p:nvPr/>
          </p:nvSpPr>
          <p:spPr>
            <a:xfrm>
              <a:off x="8857924" y="9462061"/>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3" name="rc322"/>
            <p:cNvSpPr/>
            <p:nvPr/>
          </p:nvSpPr>
          <p:spPr>
            <a:xfrm>
              <a:off x="9002887" y="9394271"/>
              <a:ext cx="115970" cy="136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4" name="rc323"/>
            <p:cNvSpPr/>
            <p:nvPr/>
          </p:nvSpPr>
          <p:spPr>
            <a:xfrm>
              <a:off x="9147851" y="9422952"/>
              <a:ext cx="115970" cy="136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5" name="rc324"/>
            <p:cNvSpPr/>
            <p:nvPr/>
          </p:nvSpPr>
          <p:spPr>
            <a:xfrm>
              <a:off x="9292814" y="9434033"/>
              <a:ext cx="115970" cy="65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6" name="rc325"/>
            <p:cNvSpPr/>
            <p:nvPr/>
          </p:nvSpPr>
          <p:spPr>
            <a:xfrm>
              <a:off x="9437778" y="9467928"/>
              <a:ext cx="115970" cy="143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7" name="rc326"/>
            <p:cNvSpPr/>
            <p:nvPr/>
          </p:nvSpPr>
          <p:spPr>
            <a:xfrm>
              <a:off x="9582741" y="9441203"/>
              <a:ext cx="115970" cy="117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8" name="rc327"/>
            <p:cNvSpPr/>
            <p:nvPr/>
          </p:nvSpPr>
          <p:spPr>
            <a:xfrm>
              <a:off x="9727704" y="9432077"/>
              <a:ext cx="115970" cy="97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9" name="rc328"/>
            <p:cNvSpPr/>
            <p:nvPr/>
          </p:nvSpPr>
          <p:spPr>
            <a:xfrm>
              <a:off x="9872668" y="9435336"/>
              <a:ext cx="115970" cy="91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0" name="rc329"/>
            <p:cNvSpPr/>
            <p:nvPr/>
          </p:nvSpPr>
          <p:spPr>
            <a:xfrm>
              <a:off x="10017631" y="9431425"/>
              <a:ext cx="115970" cy="175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1" name="rc330"/>
            <p:cNvSpPr/>
            <p:nvPr/>
          </p:nvSpPr>
          <p:spPr>
            <a:xfrm>
              <a:off x="10162595" y="9365591"/>
              <a:ext cx="115970" cy="130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2" name="rc331"/>
            <p:cNvSpPr/>
            <p:nvPr/>
          </p:nvSpPr>
          <p:spPr>
            <a:xfrm>
              <a:off x="10307558" y="9339517"/>
              <a:ext cx="115970" cy="189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3" name="rc332"/>
            <p:cNvSpPr/>
            <p:nvPr/>
          </p:nvSpPr>
          <p:spPr>
            <a:xfrm>
              <a:off x="8712960" y="9471839"/>
              <a:ext cx="115970" cy="9777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4" name="rc333"/>
            <p:cNvSpPr/>
            <p:nvPr/>
          </p:nvSpPr>
          <p:spPr>
            <a:xfrm>
              <a:off x="8857924" y="9466624"/>
              <a:ext cx="115970" cy="925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5" name="rc334"/>
            <p:cNvSpPr/>
            <p:nvPr/>
          </p:nvSpPr>
          <p:spPr>
            <a:xfrm>
              <a:off x="9002887" y="9407959"/>
              <a:ext cx="115970" cy="14666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6" name="rc335"/>
            <p:cNvSpPr/>
            <p:nvPr/>
          </p:nvSpPr>
          <p:spPr>
            <a:xfrm>
              <a:off x="9147851" y="9436640"/>
              <a:ext cx="115970" cy="14275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7" name="rc336"/>
            <p:cNvSpPr/>
            <p:nvPr/>
          </p:nvSpPr>
          <p:spPr>
            <a:xfrm>
              <a:off x="9292814" y="9440551"/>
              <a:ext cx="115970" cy="13166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8" name="rc337"/>
            <p:cNvSpPr/>
            <p:nvPr/>
          </p:nvSpPr>
          <p:spPr>
            <a:xfrm>
              <a:off x="9437778" y="9482268"/>
              <a:ext cx="115970" cy="11015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9" name="rc338"/>
            <p:cNvSpPr/>
            <p:nvPr/>
          </p:nvSpPr>
          <p:spPr>
            <a:xfrm>
              <a:off x="9582741" y="9452936"/>
              <a:ext cx="115970" cy="14144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0" name="rc339"/>
            <p:cNvSpPr/>
            <p:nvPr/>
          </p:nvSpPr>
          <p:spPr>
            <a:xfrm>
              <a:off x="9727704" y="9441855"/>
              <a:ext cx="115970" cy="15513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1" name="rc340"/>
            <p:cNvSpPr/>
            <p:nvPr/>
          </p:nvSpPr>
          <p:spPr>
            <a:xfrm>
              <a:off x="9872668" y="9444462"/>
              <a:ext cx="115970" cy="14405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2" name="rc341"/>
            <p:cNvSpPr/>
            <p:nvPr/>
          </p:nvSpPr>
          <p:spPr>
            <a:xfrm>
              <a:off x="10017631" y="9449025"/>
              <a:ext cx="115970" cy="14079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3" name="rc342"/>
            <p:cNvSpPr/>
            <p:nvPr/>
          </p:nvSpPr>
          <p:spPr>
            <a:xfrm>
              <a:off x="10162595" y="9378627"/>
              <a:ext cx="115970" cy="226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4" name="rc343"/>
            <p:cNvSpPr/>
            <p:nvPr/>
          </p:nvSpPr>
          <p:spPr>
            <a:xfrm>
              <a:off x="10307558" y="9358420"/>
              <a:ext cx="115970" cy="27181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5" name="rc344"/>
            <p:cNvSpPr/>
            <p:nvPr/>
          </p:nvSpPr>
          <p:spPr>
            <a:xfrm>
              <a:off x="8712960" y="9569613"/>
              <a:ext cx="115970" cy="11211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6" name="rc345"/>
            <p:cNvSpPr/>
            <p:nvPr/>
          </p:nvSpPr>
          <p:spPr>
            <a:xfrm>
              <a:off x="8857924" y="9559184"/>
              <a:ext cx="115970" cy="12254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7" name="rc346"/>
            <p:cNvSpPr/>
            <p:nvPr/>
          </p:nvSpPr>
          <p:spPr>
            <a:xfrm>
              <a:off x="9002887" y="9554621"/>
              <a:ext cx="115970" cy="12710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8" name="rc347"/>
            <p:cNvSpPr/>
            <p:nvPr/>
          </p:nvSpPr>
          <p:spPr>
            <a:xfrm>
              <a:off x="9147851" y="9579391"/>
              <a:ext cx="115970" cy="10233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49" name="rc348"/>
            <p:cNvSpPr/>
            <p:nvPr/>
          </p:nvSpPr>
          <p:spPr>
            <a:xfrm>
              <a:off x="9292814" y="9572220"/>
              <a:ext cx="115970" cy="10950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0" name="rc349"/>
            <p:cNvSpPr/>
            <p:nvPr/>
          </p:nvSpPr>
          <p:spPr>
            <a:xfrm>
              <a:off x="9437778" y="9592427"/>
              <a:ext cx="115970" cy="8930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1" name="rc350"/>
            <p:cNvSpPr/>
            <p:nvPr/>
          </p:nvSpPr>
          <p:spPr>
            <a:xfrm>
              <a:off x="9582741" y="9594383"/>
              <a:ext cx="115970" cy="8734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2" name="rc351"/>
            <p:cNvSpPr/>
            <p:nvPr/>
          </p:nvSpPr>
          <p:spPr>
            <a:xfrm>
              <a:off x="9727704" y="9596990"/>
              <a:ext cx="115970" cy="8473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3" name="rc352"/>
            <p:cNvSpPr/>
            <p:nvPr/>
          </p:nvSpPr>
          <p:spPr>
            <a:xfrm>
              <a:off x="9872668" y="9588516"/>
              <a:ext cx="115970" cy="9321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4" name="rc353"/>
            <p:cNvSpPr/>
            <p:nvPr/>
          </p:nvSpPr>
          <p:spPr>
            <a:xfrm>
              <a:off x="10017631" y="9589820"/>
              <a:ext cx="115970" cy="9190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5" name="rc354"/>
            <p:cNvSpPr/>
            <p:nvPr/>
          </p:nvSpPr>
          <p:spPr>
            <a:xfrm>
              <a:off x="10162595" y="9605464"/>
              <a:ext cx="115970" cy="7626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6" name="rc355"/>
            <p:cNvSpPr/>
            <p:nvPr/>
          </p:nvSpPr>
          <p:spPr>
            <a:xfrm>
              <a:off x="10307558" y="9630233"/>
              <a:ext cx="115970" cy="5149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357" name="pg356"/>
            <p:cNvSpPr/>
            <p:nvPr/>
          </p:nvSpPr>
          <p:spPr>
            <a:xfrm>
              <a:off x="9014182"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358" name="tx357"/>
            <p:cNvSpPr/>
            <p:nvPr/>
          </p:nvSpPr>
          <p:spPr>
            <a:xfrm>
              <a:off x="9118251"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12,822 cases</a:t>
              </a:r>
            </a:p>
          </p:txBody>
        </p:sp>
        <p:sp>
          <p:nvSpPr>
            <p:cNvPr id="359" name="pl358"/>
            <p:cNvSpPr/>
            <p:nvPr/>
          </p:nvSpPr>
          <p:spPr>
            <a:xfrm>
              <a:off x="10423529"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360" name="pl359"/>
            <p:cNvSpPr/>
            <p:nvPr/>
          </p:nvSpPr>
          <p:spPr>
            <a:xfrm>
              <a:off x="10423529"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361" name="pl360"/>
            <p:cNvSpPr/>
            <p:nvPr/>
          </p:nvSpPr>
          <p:spPr>
            <a:xfrm>
              <a:off x="10423529"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362" name="pl361"/>
            <p:cNvSpPr/>
            <p:nvPr/>
          </p:nvSpPr>
          <p:spPr>
            <a:xfrm>
              <a:off x="10423529"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363" name="pl362"/>
            <p:cNvSpPr/>
            <p:nvPr/>
          </p:nvSpPr>
          <p:spPr>
            <a:xfrm>
              <a:off x="10423529"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364" name="pl363"/>
            <p:cNvSpPr/>
            <p:nvPr/>
          </p:nvSpPr>
          <p:spPr>
            <a:xfrm>
              <a:off x="10423529"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365" name="pl364"/>
            <p:cNvSpPr/>
            <p:nvPr/>
          </p:nvSpPr>
          <p:spPr>
            <a:xfrm>
              <a:off x="10423529"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366" name="pl365"/>
            <p:cNvSpPr/>
            <p:nvPr/>
          </p:nvSpPr>
          <p:spPr>
            <a:xfrm>
              <a:off x="10423529"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367" name="rc366"/>
            <p:cNvSpPr/>
            <p:nvPr/>
          </p:nvSpPr>
          <p:spPr>
            <a:xfrm>
              <a:off x="10510507" y="8924954"/>
              <a:ext cx="115970" cy="324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68" name="rc367"/>
            <p:cNvSpPr/>
            <p:nvPr/>
          </p:nvSpPr>
          <p:spPr>
            <a:xfrm>
              <a:off x="10655470" y="8837609"/>
              <a:ext cx="115970" cy="4210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69" name="rc368"/>
            <p:cNvSpPr/>
            <p:nvPr/>
          </p:nvSpPr>
          <p:spPr>
            <a:xfrm>
              <a:off x="10800434" y="8745701"/>
              <a:ext cx="115970" cy="4999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0" name="rc369"/>
            <p:cNvSpPr/>
            <p:nvPr/>
          </p:nvSpPr>
          <p:spPr>
            <a:xfrm>
              <a:off x="10945397" y="8898229"/>
              <a:ext cx="115970" cy="3956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1" name="rc370"/>
            <p:cNvSpPr/>
            <p:nvPr/>
          </p:nvSpPr>
          <p:spPr>
            <a:xfrm>
              <a:off x="11090361" y="9019469"/>
              <a:ext cx="115970" cy="2672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2" name="rc371"/>
            <p:cNvSpPr/>
            <p:nvPr/>
          </p:nvSpPr>
          <p:spPr>
            <a:xfrm>
              <a:off x="11235324" y="9162872"/>
              <a:ext cx="115970" cy="2027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3" name="rc372"/>
            <p:cNvSpPr/>
            <p:nvPr/>
          </p:nvSpPr>
          <p:spPr>
            <a:xfrm>
              <a:off x="11380287" y="9258039"/>
              <a:ext cx="115970" cy="1603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4" name="rc373"/>
            <p:cNvSpPr/>
            <p:nvPr/>
          </p:nvSpPr>
          <p:spPr>
            <a:xfrm>
              <a:off x="11525251" y="9307578"/>
              <a:ext cx="115970" cy="1153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5" name="rc374"/>
            <p:cNvSpPr/>
            <p:nvPr/>
          </p:nvSpPr>
          <p:spPr>
            <a:xfrm>
              <a:off x="11670214" y="9301711"/>
              <a:ext cx="115970" cy="12254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6" name="rc375"/>
            <p:cNvSpPr/>
            <p:nvPr/>
          </p:nvSpPr>
          <p:spPr>
            <a:xfrm>
              <a:off x="11815178" y="9289978"/>
              <a:ext cx="115970" cy="1251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7" name="rc376"/>
            <p:cNvSpPr/>
            <p:nvPr/>
          </p:nvSpPr>
          <p:spPr>
            <a:xfrm>
              <a:off x="11960141" y="9281505"/>
              <a:ext cx="115970" cy="9842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8" name="rc377"/>
            <p:cNvSpPr/>
            <p:nvPr/>
          </p:nvSpPr>
          <p:spPr>
            <a:xfrm>
              <a:off x="12105104" y="9360376"/>
              <a:ext cx="115970" cy="658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9" name="rc378"/>
            <p:cNvSpPr/>
            <p:nvPr/>
          </p:nvSpPr>
          <p:spPr>
            <a:xfrm>
              <a:off x="10510507" y="9249565"/>
              <a:ext cx="115970" cy="1342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0" name="rc379"/>
            <p:cNvSpPr/>
            <p:nvPr/>
          </p:nvSpPr>
          <p:spPr>
            <a:xfrm>
              <a:off x="10655470" y="9258691"/>
              <a:ext cx="115970" cy="1642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1" name="rc380"/>
            <p:cNvSpPr/>
            <p:nvPr/>
          </p:nvSpPr>
          <p:spPr>
            <a:xfrm>
              <a:off x="10800434" y="9245654"/>
              <a:ext cx="115970" cy="13297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2" name="rc381"/>
            <p:cNvSpPr/>
            <p:nvPr/>
          </p:nvSpPr>
          <p:spPr>
            <a:xfrm>
              <a:off x="10945397" y="9293889"/>
              <a:ext cx="115970" cy="9777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3" name="rc382"/>
            <p:cNvSpPr/>
            <p:nvPr/>
          </p:nvSpPr>
          <p:spPr>
            <a:xfrm>
              <a:off x="11090361" y="9286719"/>
              <a:ext cx="115970" cy="10755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4" name="rc383"/>
            <p:cNvSpPr/>
            <p:nvPr/>
          </p:nvSpPr>
          <p:spPr>
            <a:xfrm>
              <a:off x="11235324" y="9365591"/>
              <a:ext cx="115970" cy="10689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5" name="rc384"/>
            <p:cNvSpPr/>
            <p:nvPr/>
          </p:nvSpPr>
          <p:spPr>
            <a:xfrm>
              <a:off x="11380287" y="9418389"/>
              <a:ext cx="115970" cy="717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6" name="rc385"/>
            <p:cNvSpPr/>
            <p:nvPr/>
          </p:nvSpPr>
          <p:spPr>
            <a:xfrm>
              <a:off x="11525251" y="9422952"/>
              <a:ext cx="115970" cy="423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7" name="rc386"/>
            <p:cNvSpPr/>
            <p:nvPr/>
          </p:nvSpPr>
          <p:spPr>
            <a:xfrm>
              <a:off x="11670214" y="9424255"/>
              <a:ext cx="115970" cy="488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8" name="rc387"/>
            <p:cNvSpPr/>
            <p:nvPr/>
          </p:nvSpPr>
          <p:spPr>
            <a:xfrm>
              <a:off x="11815178" y="9415130"/>
              <a:ext cx="115970" cy="475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89" name="rc388"/>
            <p:cNvSpPr/>
            <p:nvPr/>
          </p:nvSpPr>
          <p:spPr>
            <a:xfrm>
              <a:off x="11960141" y="9379931"/>
              <a:ext cx="115970" cy="443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90" name="rc389"/>
            <p:cNvSpPr/>
            <p:nvPr/>
          </p:nvSpPr>
          <p:spPr>
            <a:xfrm>
              <a:off x="12105104" y="9426211"/>
              <a:ext cx="115970" cy="3780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91" name="rc390"/>
            <p:cNvSpPr/>
            <p:nvPr/>
          </p:nvSpPr>
          <p:spPr>
            <a:xfrm>
              <a:off x="10510507" y="9383842"/>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2" name="rc391"/>
            <p:cNvSpPr/>
            <p:nvPr/>
          </p:nvSpPr>
          <p:spPr>
            <a:xfrm>
              <a:off x="10655470" y="9422952"/>
              <a:ext cx="115970" cy="39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3" name="rc392"/>
            <p:cNvSpPr/>
            <p:nvPr/>
          </p:nvSpPr>
          <p:spPr>
            <a:xfrm>
              <a:off x="10800434" y="9378627"/>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4" name="rc393"/>
            <p:cNvSpPr/>
            <p:nvPr/>
          </p:nvSpPr>
          <p:spPr>
            <a:xfrm>
              <a:off x="10945397" y="9391664"/>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5" name="rc394"/>
            <p:cNvSpPr/>
            <p:nvPr/>
          </p:nvSpPr>
          <p:spPr>
            <a:xfrm>
              <a:off x="11090361" y="9394271"/>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6" name="rc395"/>
            <p:cNvSpPr/>
            <p:nvPr/>
          </p:nvSpPr>
          <p:spPr>
            <a:xfrm>
              <a:off x="11235324" y="9472491"/>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7" name="rc396"/>
            <p:cNvSpPr/>
            <p:nvPr/>
          </p:nvSpPr>
          <p:spPr>
            <a:xfrm>
              <a:off x="11380287" y="9490090"/>
              <a:ext cx="115970" cy="58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8" name="rc397"/>
            <p:cNvSpPr/>
            <p:nvPr/>
          </p:nvSpPr>
          <p:spPr>
            <a:xfrm>
              <a:off x="11525251" y="9465320"/>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9" name="rc398"/>
            <p:cNvSpPr/>
            <p:nvPr/>
          </p:nvSpPr>
          <p:spPr>
            <a:xfrm>
              <a:off x="11670214" y="9473142"/>
              <a:ext cx="115970" cy="39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0" name="rc399"/>
            <p:cNvSpPr/>
            <p:nvPr/>
          </p:nvSpPr>
          <p:spPr>
            <a:xfrm>
              <a:off x="11815178" y="9462713"/>
              <a:ext cx="115970" cy="39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1" name="rc400"/>
            <p:cNvSpPr/>
            <p:nvPr/>
          </p:nvSpPr>
          <p:spPr>
            <a:xfrm>
              <a:off x="11960141" y="9424255"/>
              <a:ext cx="115970" cy="32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2" name="rc401"/>
            <p:cNvSpPr/>
            <p:nvPr/>
          </p:nvSpPr>
          <p:spPr>
            <a:xfrm>
              <a:off x="12105104" y="9464017"/>
              <a:ext cx="115970" cy="39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3" name="rc402"/>
            <p:cNvSpPr/>
            <p:nvPr/>
          </p:nvSpPr>
          <p:spPr>
            <a:xfrm>
              <a:off x="10510507" y="9387101"/>
              <a:ext cx="115970" cy="24248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4" name="rc403"/>
            <p:cNvSpPr/>
            <p:nvPr/>
          </p:nvSpPr>
          <p:spPr>
            <a:xfrm>
              <a:off x="10655470" y="9426863"/>
              <a:ext cx="115970" cy="18120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5" name="rc404"/>
            <p:cNvSpPr/>
            <p:nvPr/>
          </p:nvSpPr>
          <p:spPr>
            <a:xfrm>
              <a:off x="10800434" y="9383190"/>
              <a:ext cx="115970" cy="19815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6" name="rc405"/>
            <p:cNvSpPr/>
            <p:nvPr/>
          </p:nvSpPr>
          <p:spPr>
            <a:xfrm>
              <a:off x="10945397" y="9396227"/>
              <a:ext cx="115970" cy="21119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7" name="rc406"/>
            <p:cNvSpPr/>
            <p:nvPr/>
          </p:nvSpPr>
          <p:spPr>
            <a:xfrm>
              <a:off x="11090361" y="9396227"/>
              <a:ext cx="115970" cy="17860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8" name="rc407"/>
            <p:cNvSpPr/>
            <p:nvPr/>
          </p:nvSpPr>
          <p:spPr>
            <a:xfrm>
              <a:off x="11235324" y="9477053"/>
              <a:ext cx="115970" cy="1336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9" name="rc408"/>
            <p:cNvSpPr/>
            <p:nvPr/>
          </p:nvSpPr>
          <p:spPr>
            <a:xfrm>
              <a:off x="11380287" y="9495956"/>
              <a:ext cx="115970" cy="1186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0" name="rc409"/>
            <p:cNvSpPr/>
            <p:nvPr/>
          </p:nvSpPr>
          <p:spPr>
            <a:xfrm>
              <a:off x="11525251" y="9467928"/>
              <a:ext cx="115970" cy="15448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1" name="rc410"/>
            <p:cNvSpPr/>
            <p:nvPr/>
          </p:nvSpPr>
          <p:spPr>
            <a:xfrm>
              <a:off x="11670214" y="9477053"/>
              <a:ext cx="115970" cy="15252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2" name="rc411"/>
            <p:cNvSpPr/>
            <p:nvPr/>
          </p:nvSpPr>
          <p:spPr>
            <a:xfrm>
              <a:off x="11815178" y="9466624"/>
              <a:ext cx="115970" cy="1512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3" name="rc412"/>
            <p:cNvSpPr/>
            <p:nvPr/>
          </p:nvSpPr>
          <p:spPr>
            <a:xfrm>
              <a:off x="11960141" y="9427514"/>
              <a:ext cx="115970" cy="17143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4" name="rc413"/>
            <p:cNvSpPr/>
            <p:nvPr/>
          </p:nvSpPr>
          <p:spPr>
            <a:xfrm>
              <a:off x="12105104" y="9467928"/>
              <a:ext cx="115970" cy="17208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5" name="rc414"/>
            <p:cNvSpPr/>
            <p:nvPr/>
          </p:nvSpPr>
          <p:spPr>
            <a:xfrm>
              <a:off x="10510507" y="9629581"/>
              <a:ext cx="115970" cy="521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6" name="rc415"/>
            <p:cNvSpPr/>
            <p:nvPr/>
          </p:nvSpPr>
          <p:spPr>
            <a:xfrm>
              <a:off x="10655470" y="9608071"/>
              <a:ext cx="115970" cy="7365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7" name="rc416"/>
            <p:cNvSpPr/>
            <p:nvPr/>
          </p:nvSpPr>
          <p:spPr>
            <a:xfrm>
              <a:off x="10800434" y="9581346"/>
              <a:ext cx="115970" cy="10038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8" name="rc417"/>
            <p:cNvSpPr/>
            <p:nvPr/>
          </p:nvSpPr>
          <p:spPr>
            <a:xfrm>
              <a:off x="10945397" y="9607419"/>
              <a:ext cx="115970" cy="7430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19" name="rc418"/>
            <p:cNvSpPr/>
            <p:nvPr/>
          </p:nvSpPr>
          <p:spPr>
            <a:xfrm>
              <a:off x="11090361" y="9574828"/>
              <a:ext cx="115970" cy="1068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0" name="rc419"/>
            <p:cNvSpPr/>
            <p:nvPr/>
          </p:nvSpPr>
          <p:spPr>
            <a:xfrm>
              <a:off x="11235324" y="9610678"/>
              <a:ext cx="115970" cy="7104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1" name="rc420"/>
            <p:cNvSpPr/>
            <p:nvPr/>
          </p:nvSpPr>
          <p:spPr>
            <a:xfrm>
              <a:off x="11380287" y="9614589"/>
              <a:ext cx="115970" cy="6713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2" name="rc421"/>
            <p:cNvSpPr/>
            <p:nvPr/>
          </p:nvSpPr>
          <p:spPr>
            <a:xfrm>
              <a:off x="11525251" y="9622411"/>
              <a:ext cx="115970" cy="5931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3" name="rc422"/>
            <p:cNvSpPr/>
            <p:nvPr/>
          </p:nvSpPr>
          <p:spPr>
            <a:xfrm>
              <a:off x="11670214" y="9629581"/>
              <a:ext cx="115970" cy="5214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4" name="rc423"/>
            <p:cNvSpPr/>
            <p:nvPr/>
          </p:nvSpPr>
          <p:spPr>
            <a:xfrm>
              <a:off x="11815178" y="9617848"/>
              <a:ext cx="115970" cy="6387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5" name="rc424"/>
            <p:cNvSpPr/>
            <p:nvPr/>
          </p:nvSpPr>
          <p:spPr>
            <a:xfrm>
              <a:off x="11960141" y="9598945"/>
              <a:ext cx="115970" cy="8278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6" name="rc425"/>
            <p:cNvSpPr/>
            <p:nvPr/>
          </p:nvSpPr>
          <p:spPr>
            <a:xfrm>
              <a:off x="12105104" y="9640011"/>
              <a:ext cx="115970" cy="4171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27" name="pg426"/>
            <p:cNvSpPr/>
            <p:nvPr/>
          </p:nvSpPr>
          <p:spPr>
            <a:xfrm>
              <a:off x="10811729"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428" name="tx427"/>
            <p:cNvSpPr/>
            <p:nvPr/>
          </p:nvSpPr>
          <p:spPr>
            <a:xfrm>
              <a:off x="10915797"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10,421 cases</a:t>
              </a:r>
            </a:p>
          </p:txBody>
        </p:sp>
        <p:sp>
          <p:nvSpPr>
            <p:cNvPr id="429" name="pl428"/>
            <p:cNvSpPr/>
            <p:nvPr/>
          </p:nvSpPr>
          <p:spPr>
            <a:xfrm>
              <a:off x="12221075"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430" name="pl429"/>
            <p:cNvSpPr/>
            <p:nvPr/>
          </p:nvSpPr>
          <p:spPr>
            <a:xfrm>
              <a:off x="12221075"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431" name="pl430"/>
            <p:cNvSpPr/>
            <p:nvPr/>
          </p:nvSpPr>
          <p:spPr>
            <a:xfrm>
              <a:off x="12221075"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432" name="pl431"/>
            <p:cNvSpPr/>
            <p:nvPr/>
          </p:nvSpPr>
          <p:spPr>
            <a:xfrm>
              <a:off x="12221075"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433" name="pl432"/>
            <p:cNvSpPr/>
            <p:nvPr/>
          </p:nvSpPr>
          <p:spPr>
            <a:xfrm>
              <a:off x="12221075"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434" name="pl433"/>
            <p:cNvSpPr/>
            <p:nvPr/>
          </p:nvSpPr>
          <p:spPr>
            <a:xfrm>
              <a:off x="12221075"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435" name="pl434"/>
            <p:cNvSpPr/>
            <p:nvPr/>
          </p:nvSpPr>
          <p:spPr>
            <a:xfrm>
              <a:off x="12221075"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436" name="pl435"/>
            <p:cNvSpPr/>
            <p:nvPr/>
          </p:nvSpPr>
          <p:spPr>
            <a:xfrm>
              <a:off x="12221075"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437" name="rc436"/>
            <p:cNvSpPr/>
            <p:nvPr/>
          </p:nvSpPr>
          <p:spPr>
            <a:xfrm>
              <a:off x="12308053" y="9011648"/>
              <a:ext cx="115970" cy="2327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38" name="rc437"/>
            <p:cNvSpPr/>
            <p:nvPr/>
          </p:nvSpPr>
          <p:spPr>
            <a:xfrm>
              <a:off x="12453017" y="8981663"/>
              <a:ext cx="115970" cy="2248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39" name="rc438"/>
            <p:cNvSpPr/>
            <p:nvPr/>
          </p:nvSpPr>
          <p:spPr>
            <a:xfrm>
              <a:off x="12597980" y="8756782"/>
              <a:ext cx="115970" cy="4204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0" name="rc439"/>
            <p:cNvSpPr/>
            <p:nvPr/>
          </p:nvSpPr>
          <p:spPr>
            <a:xfrm>
              <a:off x="12742944" y="8879326"/>
              <a:ext cx="115970" cy="36958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1" name="rc440"/>
            <p:cNvSpPr/>
            <p:nvPr/>
          </p:nvSpPr>
          <p:spPr>
            <a:xfrm>
              <a:off x="12887907" y="8663571"/>
              <a:ext cx="115970" cy="5423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2" name="rc441"/>
            <p:cNvSpPr/>
            <p:nvPr/>
          </p:nvSpPr>
          <p:spPr>
            <a:xfrm>
              <a:off x="13032870" y="8928865"/>
              <a:ext cx="115970" cy="3741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3" name="rc442"/>
            <p:cNvSpPr/>
            <p:nvPr/>
          </p:nvSpPr>
          <p:spPr>
            <a:xfrm>
              <a:off x="13177834" y="9059883"/>
              <a:ext cx="115970" cy="2581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4" name="rc443"/>
            <p:cNvSpPr/>
            <p:nvPr/>
          </p:nvSpPr>
          <p:spPr>
            <a:xfrm>
              <a:off x="13322797" y="8059325"/>
              <a:ext cx="115970" cy="123651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5" name="rc444"/>
            <p:cNvSpPr/>
            <p:nvPr/>
          </p:nvSpPr>
          <p:spPr>
            <a:xfrm>
              <a:off x="13467761" y="6436271"/>
              <a:ext cx="115970" cy="27885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6" name="rc445"/>
            <p:cNvSpPr/>
            <p:nvPr/>
          </p:nvSpPr>
          <p:spPr>
            <a:xfrm>
              <a:off x="13612724" y="7200215"/>
              <a:ext cx="115970" cy="199655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7" name="rc446"/>
            <p:cNvSpPr/>
            <p:nvPr/>
          </p:nvSpPr>
          <p:spPr>
            <a:xfrm>
              <a:off x="13757687" y="8109516"/>
              <a:ext cx="115970" cy="12254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8" name="rc447"/>
            <p:cNvSpPr/>
            <p:nvPr/>
          </p:nvSpPr>
          <p:spPr>
            <a:xfrm>
              <a:off x="13902651" y="8852601"/>
              <a:ext cx="115970" cy="5892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9" name="rc448"/>
            <p:cNvSpPr/>
            <p:nvPr/>
          </p:nvSpPr>
          <p:spPr>
            <a:xfrm>
              <a:off x="12308053" y="9244350"/>
              <a:ext cx="115970" cy="2209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0" name="rc449"/>
            <p:cNvSpPr/>
            <p:nvPr/>
          </p:nvSpPr>
          <p:spPr>
            <a:xfrm>
              <a:off x="12453017" y="9206544"/>
              <a:ext cx="115970" cy="23661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1" name="rc450"/>
            <p:cNvSpPr/>
            <p:nvPr/>
          </p:nvSpPr>
          <p:spPr>
            <a:xfrm>
              <a:off x="12597980" y="9177212"/>
              <a:ext cx="115970" cy="2392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2" name="rc451"/>
            <p:cNvSpPr/>
            <p:nvPr/>
          </p:nvSpPr>
          <p:spPr>
            <a:xfrm>
              <a:off x="12742944" y="9248913"/>
              <a:ext cx="115970" cy="1877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3" name="rc452"/>
            <p:cNvSpPr/>
            <p:nvPr/>
          </p:nvSpPr>
          <p:spPr>
            <a:xfrm>
              <a:off x="12887907" y="9205893"/>
              <a:ext cx="115970" cy="2300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4" name="rc453"/>
            <p:cNvSpPr/>
            <p:nvPr/>
          </p:nvSpPr>
          <p:spPr>
            <a:xfrm>
              <a:off x="13032870" y="9303015"/>
              <a:ext cx="115970" cy="18707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5" name="rc454"/>
            <p:cNvSpPr/>
            <p:nvPr/>
          </p:nvSpPr>
          <p:spPr>
            <a:xfrm>
              <a:off x="13177834" y="9318007"/>
              <a:ext cx="115970" cy="1531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6" name="rc455"/>
            <p:cNvSpPr/>
            <p:nvPr/>
          </p:nvSpPr>
          <p:spPr>
            <a:xfrm>
              <a:off x="13322797" y="9295845"/>
              <a:ext cx="115970" cy="17469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7" name="rc456"/>
            <p:cNvSpPr/>
            <p:nvPr/>
          </p:nvSpPr>
          <p:spPr>
            <a:xfrm>
              <a:off x="13467761" y="9224796"/>
              <a:ext cx="115970" cy="25095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8" name="rc457"/>
            <p:cNvSpPr/>
            <p:nvPr/>
          </p:nvSpPr>
          <p:spPr>
            <a:xfrm>
              <a:off x="13612724" y="9196767"/>
              <a:ext cx="115970" cy="23531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9" name="rc458"/>
            <p:cNvSpPr/>
            <p:nvPr/>
          </p:nvSpPr>
          <p:spPr>
            <a:xfrm>
              <a:off x="13757687" y="9334955"/>
              <a:ext cx="115970" cy="12775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60" name="rc459"/>
            <p:cNvSpPr/>
            <p:nvPr/>
          </p:nvSpPr>
          <p:spPr>
            <a:xfrm>
              <a:off x="13902651" y="9441855"/>
              <a:ext cx="115970" cy="5149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61" name="rc460"/>
            <p:cNvSpPr/>
            <p:nvPr/>
          </p:nvSpPr>
          <p:spPr>
            <a:xfrm>
              <a:off x="12308053" y="9465320"/>
              <a:ext cx="115970" cy="78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2" name="rc461"/>
            <p:cNvSpPr/>
            <p:nvPr/>
          </p:nvSpPr>
          <p:spPr>
            <a:xfrm>
              <a:off x="12453017" y="9443158"/>
              <a:ext cx="115970" cy="110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3" name="rc462"/>
            <p:cNvSpPr/>
            <p:nvPr/>
          </p:nvSpPr>
          <p:spPr>
            <a:xfrm>
              <a:off x="12597980" y="9416433"/>
              <a:ext cx="115970" cy="97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4" name="rc463"/>
            <p:cNvSpPr/>
            <p:nvPr/>
          </p:nvSpPr>
          <p:spPr>
            <a:xfrm>
              <a:off x="12742944" y="9436640"/>
              <a:ext cx="115970" cy="24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5" name="rc464"/>
            <p:cNvSpPr/>
            <p:nvPr/>
          </p:nvSpPr>
          <p:spPr>
            <a:xfrm>
              <a:off x="12887907" y="9435988"/>
              <a:ext cx="115970" cy="332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6" name="rc465"/>
            <p:cNvSpPr/>
            <p:nvPr/>
          </p:nvSpPr>
          <p:spPr>
            <a:xfrm>
              <a:off x="13032870" y="9490090"/>
              <a:ext cx="115970" cy="221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7" name="rc466"/>
            <p:cNvSpPr/>
            <p:nvPr/>
          </p:nvSpPr>
          <p:spPr>
            <a:xfrm>
              <a:off x="13177834" y="9471187"/>
              <a:ext cx="115970" cy="208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8" name="rc467"/>
            <p:cNvSpPr/>
            <p:nvPr/>
          </p:nvSpPr>
          <p:spPr>
            <a:xfrm>
              <a:off x="13322797" y="9470535"/>
              <a:ext cx="115970" cy="293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9" name="rc468"/>
            <p:cNvSpPr/>
            <p:nvPr/>
          </p:nvSpPr>
          <p:spPr>
            <a:xfrm>
              <a:off x="13467761" y="9475750"/>
              <a:ext cx="115970" cy="169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0" name="rc469"/>
            <p:cNvSpPr/>
            <p:nvPr/>
          </p:nvSpPr>
          <p:spPr>
            <a:xfrm>
              <a:off x="13612724" y="9432077"/>
              <a:ext cx="115970" cy="123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1" name="rc470"/>
            <p:cNvSpPr/>
            <p:nvPr/>
          </p:nvSpPr>
          <p:spPr>
            <a:xfrm>
              <a:off x="13757687" y="9462713"/>
              <a:ext cx="115970" cy="97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2" name="rc471"/>
            <p:cNvSpPr/>
            <p:nvPr/>
          </p:nvSpPr>
          <p:spPr>
            <a:xfrm>
              <a:off x="13902651" y="9493349"/>
              <a:ext cx="115970" cy="97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3" name="rc472"/>
            <p:cNvSpPr/>
            <p:nvPr/>
          </p:nvSpPr>
          <p:spPr>
            <a:xfrm>
              <a:off x="12308053" y="9473142"/>
              <a:ext cx="115970" cy="1596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4" name="rc473"/>
            <p:cNvSpPr/>
            <p:nvPr/>
          </p:nvSpPr>
          <p:spPr>
            <a:xfrm>
              <a:off x="12453017" y="9454239"/>
              <a:ext cx="115970" cy="17664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5" name="rc474"/>
            <p:cNvSpPr/>
            <p:nvPr/>
          </p:nvSpPr>
          <p:spPr>
            <a:xfrm>
              <a:off x="12597980" y="9426211"/>
              <a:ext cx="115970" cy="1707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6" name="rc475"/>
            <p:cNvSpPr/>
            <p:nvPr/>
          </p:nvSpPr>
          <p:spPr>
            <a:xfrm>
              <a:off x="12742944" y="9461409"/>
              <a:ext cx="115970" cy="15839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7" name="rc476"/>
            <p:cNvSpPr/>
            <p:nvPr/>
          </p:nvSpPr>
          <p:spPr>
            <a:xfrm>
              <a:off x="12887907" y="9469231"/>
              <a:ext cx="115970" cy="1368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8" name="rc477"/>
            <p:cNvSpPr/>
            <p:nvPr/>
          </p:nvSpPr>
          <p:spPr>
            <a:xfrm>
              <a:off x="13032870" y="9512252"/>
              <a:ext cx="115970" cy="10885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9" name="rc478"/>
            <p:cNvSpPr/>
            <p:nvPr/>
          </p:nvSpPr>
          <p:spPr>
            <a:xfrm>
              <a:off x="13177834" y="9492045"/>
              <a:ext cx="115970" cy="1512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0" name="rc479"/>
            <p:cNvSpPr/>
            <p:nvPr/>
          </p:nvSpPr>
          <p:spPr>
            <a:xfrm>
              <a:off x="13322797" y="9499867"/>
              <a:ext cx="115970" cy="11863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1" name="rc480"/>
            <p:cNvSpPr/>
            <p:nvPr/>
          </p:nvSpPr>
          <p:spPr>
            <a:xfrm>
              <a:off x="13467761" y="9492697"/>
              <a:ext cx="115970" cy="12449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2" name="rc481"/>
            <p:cNvSpPr/>
            <p:nvPr/>
          </p:nvSpPr>
          <p:spPr>
            <a:xfrm>
              <a:off x="13612724" y="9444462"/>
              <a:ext cx="115970" cy="1557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3" name="rc482"/>
            <p:cNvSpPr/>
            <p:nvPr/>
          </p:nvSpPr>
          <p:spPr>
            <a:xfrm>
              <a:off x="13757687" y="9472491"/>
              <a:ext cx="115970" cy="1557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4" name="rc483"/>
            <p:cNvSpPr/>
            <p:nvPr/>
          </p:nvSpPr>
          <p:spPr>
            <a:xfrm>
              <a:off x="13902651" y="9503127"/>
              <a:ext cx="115970" cy="13362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5" name="rc484"/>
            <p:cNvSpPr/>
            <p:nvPr/>
          </p:nvSpPr>
          <p:spPr>
            <a:xfrm>
              <a:off x="12308053" y="9632840"/>
              <a:ext cx="115970" cy="4888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86" name="rc485"/>
            <p:cNvSpPr/>
            <p:nvPr/>
          </p:nvSpPr>
          <p:spPr>
            <a:xfrm>
              <a:off x="12453017" y="9630885"/>
              <a:ext cx="115970" cy="5084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87" name="rc486"/>
            <p:cNvSpPr/>
            <p:nvPr/>
          </p:nvSpPr>
          <p:spPr>
            <a:xfrm>
              <a:off x="12597980" y="9596990"/>
              <a:ext cx="115970" cy="8473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88" name="rc487"/>
            <p:cNvSpPr/>
            <p:nvPr/>
          </p:nvSpPr>
          <p:spPr>
            <a:xfrm>
              <a:off x="12742944" y="9619804"/>
              <a:ext cx="115970" cy="6192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89" name="rc488"/>
            <p:cNvSpPr/>
            <p:nvPr/>
          </p:nvSpPr>
          <p:spPr>
            <a:xfrm>
              <a:off x="12887907" y="9606115"/>
              <a:ext cx="115970" cy="7561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0" name="rc489"/>
            <p:cNvSpPr/>
            <p:nvPr/>
          </p:nvSpPr>
          <p:spPr>
            <a:xfrm>
              <a:off x="13032870" y="9621108"/>
              <a:ext cx="115970" cy="6062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1" name="rc490"/>
            <p:cNvSpPr/>
            <p:nvPr/>
          </p:nvSpPr>
          <p:spPr>
            <a:xfrm>
              <a:off x="13177834" y="9643270"/>
              <a:ext cx="115970" cy="3845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2" name="rc491"/>
            <p:cNvSpPr/>
            <p:nvPr/>
          </p:nvSpPr>
          <p:spPr>
            <a:xfrm>
              <a:off x="13322797" y="9618500"/>
              <a:ext cx="115970" cy="63227"/>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3" name="rc492"/>
            <p:cNvSpPr/>
            <p:nvPr/>
          </p:nvSpPr>
          <p:spPr>
            <a:xfrm>
              <a:off x="13467761" y="9617197"/>
              <a:ext cx="115970" cy="6453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4" name="rc493"/>
            <p:cNvSpPr/>
            <p:nvPr/>
          </p:nvSpPr>
          <p:spPr>
            <a:xfrm>
              <a:off x="13612724" y="9600249"/>
              <a:ext cx="115970" cy="81478"/>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5" name="rc494"/>
            <p:cNvSpPr/>
            <p:nvPr/>
          </p:nvSpPr>
          <p:spPr>
            <a:xfrm>
              <a:off x="13757687" y="9628278"/>
              <a:ext cx="115970" cy="5344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6" name="rc495"/>
            <p:cNvSpPr/>
            <p:nvPr/>
          </p:nvSpPr>
          <p:spPr>
            <a:xfrm>
              <a:off x="13902651" y="9636751"/>
              <a:ext cx="115970" cy="4497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497" name="pg496"/>
            <p:cNvSpPr/>
            <p:nvPr/>
          </p:nvSpPr>
          <p:spPr>
            <a:xfrm>
              <a:off x="12609275"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498" name="tx497"/>
            <p:cNvSpPr/>
            <p:nvPr/>
          </p:nvSpPr>
          <p:spPr>
            <a:xfrm>
              <a:off x="12713344"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23,382 cases</a:t>
              </a:r>
            </a:p>
          </p:txBody>
        </p:sp>
        <p:sp>
          <p:nvSpPr>
            <p:cNvPr id="499" name="pl498"/>
            <p:cNvSpPr/>
            <p:nvPr/>
          </p:nvSpPr>
          <p:spPr>
            <a:xfrm>
              <a:off x="14018622"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00" name="pl499"/>
            <p:cNvSpPr/>
            <p:nvPr/>
          </p:nvSpPr>
          <p:spPr>
            <a:xfrm>
              <a:off x="14018622"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01" name="pl500"/>
            <p:cNvSpPr/>
            <p:nvPr/>
          </p:nvSpPr>
          <p:spPr>
            <a:xfrm>
              <a:off x="14018622"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02" name="pl501"/>
            <p:cNvSpPr/>
            <p:nvPr/>
          </p:nvSpPr>
          <p:spPr>
            <a:xfrm>
              <a:off x="14018622"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03" name="pl502"/>
            <p:cNvSpPr/>
            <p:nvPr/>
          </p:nvSpPr>
          <p:spPr>
            <a:xfrm>
              <a:off x="14018622"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04" name="pl503"/>
            <p:cNvSpPr/>
            <p:nvPr/>
          </p:nvSpPr>
          <p:spPr>
            <a:xfrm>
              <a:off x="14018622"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05" name="pl504"/>
            <p:cNvSpPr/>
            <p:nvPr/>
          </p:nvSpPr>
          <p:spPr>
            <a:xfrm>
              <a:off x="14018622"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06" name="pl505"/>
            <p:cNvSpPr/>
            <p:nvPr/>
          </p:nvSpPr>
          <p:spPr>
            <a:xfrm>
              <a:off x="14018622"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07" name="rc506"/>
            <p:cNvSpPr/>
            <p:nvPr/>
          </p:nvSpPr>
          <p:spPr>
            <a:xfrm>
              <a:off x="14105600" y="8638801"/>
              <a:ext cx="115970" cy="46736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8" name="rc507"/>
            <p:cNvSpPr/>
            <p:nvPr/>
          </p:nvSpPr>
          <p:spPr>
            <a:xfrm>
              <a:off x="14250563" y="8298547"/>
              <a:ext cx="115970" cy="71831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9" name="rc508"/>
            <p:cNvSpPr/>
            <p:nvPr/>
          </p:nvSpPr>
          <p:spPr>
            <a:xfrm>
              <a:off x="14395526" y="8269214"/>
              <a:ext cx="115970" cy="84477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0" name="rc509"/>
            <p:cNvSpPr/>
            <p:nvPr/>
          </p:nvSpPr>
          <p:spPr>
            <a:xfrm>
              <a:off x="14540490" y="8338960"/>
              <a:ext cx="115970" cy="7554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1" name="rc510"/>
            <p:cNvSpPr/>
            <p:nvPr/>
          </p:nvSpPr>
          <p:spPr>
            <a:xfrm>
              <a:off x="14685453" y="8676607"/>
              <a:ext cx="115970" cy="5436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2" name="rc511"/>
            <p:cNvSpPr/>
            <p:nvPr/>
          </p:nvSpPr>
          <p:spPr>
            <a:xfrm>
              <a:off x="14830417" y="8941902"/>
              <a:ext cx="115970" cy="34090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3" name="rc512"/>
            <p:cNvSpPr/>
            <p:nvPr/>
          </p:nvSpPr>
          <p:spPr>
            <a:xfrm>
              <a:off x="14975380" y="9011648"/>
              <a:ext cx="115970" cy="30244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4" name="rc513"/>
            <p:cNvSpPr/>
            <p:nvPr/>
          </p:nvSpPr>
          <p:spPr>
            <a:xfrm>
              <a:off x="15120344" y="8887148"/>
              <a:ext cx="115970" cy="44845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5" name="rc514"/>
            <p:cNvSpPr/>
            <p:nvPr/>
          </p:nvSpPr>
          <p:spPr>
            <a:xfrm>
              <a:off x="15265307" y="8620550"/>
              <a:ext cx="115970" cy="7287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6" name="rc515"/>
            <p:cNvSpPr/>
            <p:nvPr/>
          </p:nvSpPr>
          <p:spPr>
            <a:xfrm>
              <a:off x="15410270" y="8445208"/>
              <a:ext cx="115970" cy="88909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7" name="rc516"/>
            <p:cNvSpPr/>
            <p:nvPr/>
          </p:nvSpPr>
          <p:spPr>
            <a:xfrm>
              <a:off x="15555234" y="8672045"/>
              <a:ext cx="115970" cy="70201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8" name="rc517"/>
            <p:cNvSpPr/>
            <p:nvPr/>
          </p:nvSpPr>
          <p:spPr>
            <a:xfrm>
              <a:off x="15700197" y="9166131"/>
              <a:ext cx="115970" cy="3011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9" name="rc518"/>
            <p:cNvSpPr/>
            <p:nvPr/>
          </p:nvSpPr>
          <p:spPr>
            <a:xfrm>
              <a:off x="14105600" y="9106163"/>
              <a:ext cx="115970" cy="2450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0" name="rc519"/>
            <p:cNvSpPr/>
            <p:nvPr/>
          </p:nvSpPr>
          <p:spPr>
            <a:xfrm>
              <a:off x="14250563" y="9016862"/>
              <a:ext cx="115970" cy="32135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1" name="rc520"/>
            <p:cNvSpPr/>
            <p:nvPr/>
          </p:nvSpPr>
          <p:spPr>
            <a:xfrm>
              <a:off x="14395526" y="9113985"/>
              <a:ext cx="115970" cy="2496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2" name="rc521"/>
            <p:cNvSpPr/>
            <p:nvPr/>
          </p:nvSpPr>
          <p:spPr>
            <a:xfrm>
              <a:off x="14540490" y="9094430"/>
              <a:ext cx="115970" cy="2626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3" name="rc522"/>
            <p:cNvSpPr/>
            <p:nvPr/>
          </p:nvSpPr>
          <p:spPr>
            <a:xfrm>
              <a:off x="14685453" y="9220233"/>
              <a:ext cx="115970" cy="1681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4" name="rc523"/>
            <p:cNvSpPr/>
            <p:nvPr/>
          </p:nvSpPr>
          <p:spPr>
            <a:xfrm>
              <a:off x="14830417" y="9282808"/>
              <a:ext cx="115970" cy="1082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5" name="rc524"/>
            <p:cNvSpPr/>
            <p:nvPr/>
          </p:nvSpPr>
          <p:spPr>
            <a:xfrm>
              <a:off x="14975380" y="9314096"/>
              <a:ext cx="115970" cy="1036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6" name="rc525"/>
            <p:cNvSpPr/>
            <p:nvPr/>
          </p:nvSpPr>
          <p:spPr>
            <a:xfrm>
              <a:off x="15120344" y="9335606"/>
              <a:ext cx="115970" cy="919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7" name="rc526"/>
            <p:cNvSpPr/>
            <p:nvPr/>
          </p:nvSpPr>
          <p:spPr>
            <a:xfrm>
              <a:off x="15265307" y="9349295"/>
              <a:ext cx="115970" cy="7756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8" name="rc527"/>
            <p:cNvSpPr/>
            <p:nvPr/>
          </p:nvSpPr>
          <p:spPr>
            <a:xfrm>
              <a:off x="15410270" y="9334303"/>
              <a:ext cx="115970" cy="12645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9" name="rc528"/>
            <p:cNvSpPr/>
            <p:nvPr/>
          </p:nvSpPr>
          <p:spPr>
            <a:xfrm>
              <a:off x="15555234" y="9374064"/>
              <a:ext cx="115970" cy="1420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30" name="rc529"/>
            <p:cNvSpPr/>
            <p:nvPr/>
          </p:nvSpPr>
          <p:spPr>
            <a:xfrm>
              <a:off x="15700197" y="9467276"/>
              <a:ext cx="115970" cy="814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31" name="rc530"/>
            <p:cNvSpPr/>
            <p:nvPr/>
          </p:nvSpPr>
          <p:spPr>
            <a:xfrm>
              <a:off x="14105600" y="9351250"/>
              <a:ext cx="115970" cy="66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2" name="rc531"/>
            <p:cNvSpPr/>
            <p:nvPr/>
          </p:nvSpPr>
          <p:spPr>
            <a:xfrm>
              <a:off x="14250563" y="9338214"/>
              <a:ext cx="115970" cy="5084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3" name="rc532"/>
            <p:cNvSpPr/>
            <p:nvPr/>
          </p:nvSpPr>
          <p:spPr>
            <a:xfrm>
              <a:off x="14395526" y="9363635"/>
              <a:ext cx="115970" cy="469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4" name="rc533"/>
            <p:cNvSpPr/>
            <p:nvPr/>
          </p:nvSpPr>
          <p:spPr>
            <a:xfrm>
              <a:off x="14540490" y="9357117"/>
              <a:ext cx="115970" cy="423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5" name="rc534"/>
            <p:cNvSpPr/>
            <p:nvPr/>
          </p:nvSpPr>
          <p:spPr>
            <a:xfrm>
              <a:off x="14685453" y="9388405"/>
              <a:ext cx="115970" cy="299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6" name="rc535"/>
            <p:cNvSpPr/>
            <p:nvPr/>
          </p:nvSpPr>
          <p:spPr>
            <a:xfrm>
              <a:off x="14830417" y="9391012"/>
              <a:ext cx="115970" cy="247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7" name="rc536"/>
            <p:cNvSpPr/>
            <p:nvPr/>
          </p:nvSpPr>
          <p:spPr>
            <a:xfrm>
              <a:off x="14975380" y="9417737"/>
              <a:ext cx="115970" cy="156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8" name="rc537"/>
            <p:cNvSpPr/>
            <p:nvPr/>
          </p:nvSpPr>
          <p:spPr>
            <a:xfrm>
              <a:off x="15120344" y="9427514"/>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9" name="rc538"/>
            <p:cNvSpPr/>
            <p:nvPr/>
          </p:nvSpPr>
          <p:spPr>
            <a:xfrm>
              <a:off x="15265307" y="9426863"/>
              <a:ext cx="115970" cy="45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0" name="rc539"/>
            <p:cNvSpPr/>
            <p:nvPr/>
          </p:nvSpPr>
          <p:spPr>
            <a:xfrm>
              <a:off x="15410270" y="9460758"/>
              <a:ext cx="115970" cy="52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1" name="rc540"/>
            <p:cNvSpPr/>
            <p:nvPr/>
          </p:nvSpPr>
          <p:spPr>
            <a:xfrm>
              <a:off x="15555234" y="9516163"/>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2" name="rc541"/>
            <p:cNvSpPr/>
            <p:nvPr/>
          </p:nvSpPr>
          <p:spPr>
            <a:xfrm>
              <a:off x="15700197" y="9548755"/>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3" name="rc542"/>
            <p:cNvSpPr/>
            <p:nvPr/>
          </p:nvSpPr>
          <p:spPr>
            <a:xfrm>
              <a:off x="14105600" y="9417737"/>
              <a:ext cx="115970" cy="1675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4" name="rc543"/>
            <p:cNvSpPr/>
            <p:nvPr/>
          </p:nvSpPr>
          <p:spPr>
            <a:xfrm>
              <a:off x="14250563" y="9389056"/>
              <a:ext cx="115970" cy="17273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5" name="rc544"/>
            <p:cNvSpPr/>
            <p:nvPr/>
          </p:nvSpPr>
          <p:spPr>
            <a:xfrm>
              <a:off x="14395526" y="9410567"/>
              <a:ext cx="115970" cy="1675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6" name="rc545"/>
            <p:cNvSpPr/>
            <p:nvPr/>
          </p:nvSpPr>
          <p:spPr>
            <a:xfrm>
              <a:off x="14540490" y="9399486"/>
              <a:ext cx="115970" cy="17534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7" name="rc546"/>
            <p:cNvSpPr/>
            <p:nvPr/>
          </p:nvSpPr>
          <p:spPr>
            <a:xfrm>
              <a:off x="14685453" y="9418389"/>
              <a:ext cx="115970" cy="1707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8" name="rc547"/>
            <p:cNvSpPr/>
            <p:nvPr/>
          </p:nvSpPr>
          <p:spPr>
            <a:xfrm>
              <a:off x="14830417" y="9415781"/>
              <a:ext cx="115970" cy="16426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49" name="rc548"/>
            <p:cNvSpPr/>
            <p:nvPr/>
          </p:nvSpPr>
          <p:spPr>
            <a:xfrm>
              <a:off x="14975380" y="9433381"/>
              <a:ext cx="115970" cy="14340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0" name="rc549"/>
            <p:cNvSpPr/>
            <p:nvPr/>
          </p:nvSpPr>
          <p:spPr>
            <a:xfrm>
              <a:off x="15120344" y="9432077"/>
              <a:ext cx="115970" cy="12515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1" name="rc550"/>
            <p:cNvSpPr/>
            <p:nvPr/>
          </p:nvSpPr>
          <p:spPr>
            <a:xfrm>
              <a:off x="15265307" y="9431425"/>
              <a:ext cx="115970" cy="1277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2" name="rc551"/>
            <p:cNvSpPr/>
            <p:nvPr/>
          </p:nvSpPr>
          <p:spPr>
            <a:xfrm>
              <a:off x="15410270" y="9465972"/>
              <a:ext cx="115970" cy="12580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3" name="rc552"/>
            <p:cNvSpPr/>
            <p:nvPr/>
          </p:nvSpPr>
          <p:spPr>
            <a:xfrm>
              <a:off x="15555234" y="9518119"/>
              <a:ext cx="115970" cy="1310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4" name="rc553"/>
            <p:cNvSpPr/>
            <p:nvPr/>
          </p:nvSpPr>
          <p:spPr>
            <a:xfrm>
              <a:off x="15700197" y="9551362"/>
              <a:ext cx="115970" cy="1127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55" name="rc554"/>
            <p:cNvSpPr/>
            <p:nvPr/>
          </p:nvSpPr>
          <p:spPr>
            <a:xfrm>
              <a:off x="14105600" y="9585257"/>
              <a:ext cx="115970" cy="9647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6" name="rc555"/>
            <p:cNvSpPr/>
            <p:nvPr/>
          </p:nvSpPr>
          <p:spPr>
            <a:xfrm>
              <a:off x="14250563" y="9561791"/>
              <a:ext cx="115970" cy="119936"/>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7" name="rc556"/>
            <p:cNvSpPr/>
            <p:nvPr/>
          </p:nvSpPr>
          <p:spPr>
            <a:xfrm>
              <a:off x="14395526" y="9578087"/>
              <a:ext cx="115970" cy="10364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8" name="rc557"/>
            <p:cNvSpPr/>
            <p:nvPr/>
          </p:nvSpPr>
          <p:spPr>
            <a:xfrm>
              <a:off x="14540490" y="9574828"/>
              <a:ext cx="115970" cy="1068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59" name="rc558"/>
            <p:cNvSpPr/>
            <p:nvPr/>
          </p:nvSpPr>
          <p:spPr>
            <a:xfrm>
              <a:off x="14685453" y="9589168"/>
              <a:ext cx="115970" cy="925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0" name="rc559"/>
            <p:cNvSpPr/>
            <p:nvPr/>
          </p:nvSpPr>
          <p:spPr>
            <a:xfrm>
              <a:off x="14830417" y="9580042"/>
              <a:ext cx="115970" cy="10168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1" name="rc560"/>
            <p:cNvSpPr/>
            <p:nvPr/>
          </p:nvSpPr>
          <p:spPr>
            <a:xfrm>
              <a:off x="14975380" y="9576783"/>
              <a:ext cx="115970" cy="104944"/>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2" name="rc561"/>
            <p:cNvSpPr/>
            <p:nvPr/>
          </p:nvSpPr>
          <p:spPr>
            <a:xfrm>
              <a:off x="15120344" y="9557228"/>
              <a:ext cx="115970" cy="1244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3" name="rc562"/>
            <p:cNvSpPr/>
            <p:nvPr/>
          </p:nvSpPr>
          <p:spPr>
            <a:xfrm>
              <a:off x="15265307" y="9559184"/>
              <a:ext cx="115970" cy="122543"/>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4" name="rc563"/>
            <p:cNvSpPr/>
            <p:nvPr/>
          </p:nvSpPr>
          <p:spPr>
            <a:xfrm>
              <a:off x="15410270" y="9591775"/>
              <a:ext cx="115970" cy="8995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5" name="rc564"/>
            <p:cNvSpPr/>
            <p:nvPr/>
          </p:nvSpPr>
          <p:spPr>
            <a:xfrm>
              <a:off x="15555234" y="9649136"/>
              <a:ext cx="115970" cy="32591"/>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6" name="rc565"/>
            <p:cNvSpPr/>
            <p:nvPr/>
          </p:nvSpPr>
          <p:spPr>
            <a:xfrm>
              <a:off x="15700197" y="9664128"/>
              <a:ext cx="115970" cy="175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567" name="pg566"/>
            <p:cNvSpPr/>
            <p:nvPr/>
          </p:nvSpPr>
          <p:spPr>
            <a:xfrm>
              <a:off x="14406821"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568" name="tx567"/>
            <p:cNvSpPr/>
            <p:nvPr/>
          </p:nvSpPr>
          <p:spPr>
            <a:xfrm>
              <a:off x="14510890"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18,738 cases</a:t>
              </a:r>
            </a:p>
          </p:txBody>
        </p:sp>
        <p:sp>
          <p:nvSpPr>
            <p:cNvPr id="569" name="pl568"/>
            <p:cNvSpPr/>
            <p:nvPr/>
          </p:nvSpPr>
          <p:spPr>
            <a:xfrm>
              <a:off x="15816168" y="870398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70" name="pl569"/>
            <p:cNvSpPr/>
            <p:nvPr/>
          </p:nvSpPr>
          <p:spPr>
            <a:xfrm>
              <a:off x="15816168" y="6748497"/>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71" name="pl570"/>
            <p:cNvSpPr/>
            <p:nvPr/>
          </p:nvSpPr>
          <p:spPr>
            <a:xfrm>
              <a:off x="15816168" y="4793011"/>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72" name="pl571"/>
            <p:cNvSpPr/>
            <p:nvPr/>
          </p:nvSpPr>
          <p:spPr>
            <a:xfrm>
              <a:off x="15816168" y="2837524"/>
              <a:ext cx="1797546" cy="0"/>
            </a:xfrm>
            <a:custGeom>
              <a:avLst/>
              <a:gdLst/>
              <a:ahLst/>
              <a:cxnLst/>
              <a:rect l="0" t="0" r="0" b="0"/>
              <a:pathLst>
                <a:path w="1797546">
                  <a:moveTo>
                    <a:pt x="0" y="0"/>
                  </a:moveTo>
                  <a:lnTo>
                    <a:pt x="1797546" y="0"/>
                  </a:lnTo>
                  <a:lnTo>
                    <a:pt x="1797546" y="0"/>
                  </a:lnTo>
                </a:path>
              </a:pathLst>
            </a:custGeom>
            <a:ln w="6775" cap="flat">
              <a:solidFill>
                <a:srgbClr val="EBEBEB">
                  <a:alpha val="100000"/>
                </a:srgbClr>
              </a:solidFill>
              <a:prstDash val="solid"/>
              <a:round/>
            </a:ln>
          </p:spPr>
          <p:txBody>
            <a:bodyPr/>
            <a:lstStyle/>
            <a:p>
              <a:endParaRPr/>
            </a:p>
          </p:txBody>
        </p:sp>
        <p:sp>
          <p:nvSpPr>
            <p:cNvPr id="573" name="pl572"/>
            <p:cNvSpPr/>
            <p:nvPr/>
          </p:nvSpPr>
          <p:spPr>
            <a:xfrm>
              <a:off x="15816168" y="9681728"/>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74" name="pl573"/>
            <p:cNvSpPr/>
            <p:nvPr/>
          </p:nvSpPr>
          <p:spPr>
            <a:xfrm>
              <a:off x="15816168" y="7726241"/>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75" name="pl574"/>
            <p:cNvSpPr/>
            <p:nvPr/>
          </p:nvSpPr>
          <p:spPr>
            <a:xfrm>
              <a:off x="15816168" y="5770754"/>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76" name="pl575"/>
            <p:cNvSpPr/>
            <p:nvPr/>
          </p:nvSpPr>
          <p:spPr>
            <a:xfrm>
              <a:off x="15816168" y="3815267"/>
              <a:ext cx="1797546" cy="0"/>
            </a:xfrm>
            <a:custGeom>
              <a:avLst/>
              <a:gdLst/>
              <a:ahLst/>
              <a:cxnLst/>
              <a:rect l="0" t="0" r="0" b="0"/>
              <a:pathLst>
                <a:path w="1797546">
                  <a:moveTo>
                    <a:pt x="0" y="0"/>
                  </a:moveTo>
                  <a:lnTo>
                    <a:pt x="1797546" y="0"/>
                  </a:lnTo>
                  <a:lnTo>
                    <a:pt x="1797546" y="0"/>
                  </a:lnTo>
                </a:path>
              </a:pathLst>
            </a:custGeom>
            <a:ln w="13550" cap="flat">
              <a:solidFill>
                <a:srgbClr val="EBEBEB">
                  <a:alpha val="100000"/>
                </a:srgbClr>
              </a:solidFill>
              <a:prstDash val="solid"/>
              <a:round/>
            </a:ln>
          </p:spPr>
          <p:txBody>
            <a:bodyPr/>
            <a:lstStyle/>
            <a:p>
              <a:endParaRPr/>
            </a:p>
          </p:txBody>
        </p:sp>
        <p:sp>
          <p:nvSpPr>
            <p:cNvPr id="577" name="rc576"/>
            <p:cNvSpPr/>
            <p:nvPr/>
          </p:nvSpPr>
          <p:spPr>
            <a:xfrm>
              <a:off x="15903146" y="8958849"/>
              <a:ext cx="115970" cy="53254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78" name="rc577"/>
            <p:cNvSpPr/>
            <p:nvPr/>
          </p:nvSpPr>
          <p:spPr>
            <a:xfrm>
              <a:off x="16048109" y="7936782"/>
              <a:ext cx="115970" cy="155982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79" name="rc578"/>
            <p:cNvSpPr/>
            <p:nvPr/>
          </p:nvSpPr>
          <p:spPr>
            <a:xfrm>
              <a:off x="16193073" y="7625207"/>
              <a:ext cx="115970" cy="18876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80" name="rc579"/>
            <p:cNvSpPr/>
            <p:nvPr/>
          </p:nvSpPr>
          <p:spPr>
            <a:xfrm>
              <a:off x="16338036" y="8168833"/>
              <a:ext cx="115970" cy="132647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81" name="rc580"/>
            <p:cNvSpPr/>
            <p:nvPr/>
          </p:nvSpPr>
          <p:spPr>
            <a:xfrm>
              <a:off x="16483000" y="8931473"/>
              <a:ext cx="115970" cy="57817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82" name="rc581"/>
            <p:cNvSpPr/>
            <p:nvPr/>
          </p:nvSpPr>
          <p:spPr>
            <a:xfrm>
              <a:off x="16627963" y="9544844"/>
              <a:ext cx="115970" cy="1003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83" name="rc582"/>
            <p:cNvSpPr/>
            <p:nvPr/>
          </p:nvSpPr>
          <p:spPr>
            <a:xfrm>
              <a:off x="15903146" y="9491394"/>
              <a:ext cx="115970" cy="6583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4" name="rc583"/>
            <p:cNvSpPr/>
            <p:nvPr/>
          </p:nvSpPr>
          <p:spPr>
            <a:xfrm>
              <a:off x="16048109" y="9496608"/>
              <a:ext cx="115970" cy="449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5" name="rc584"/>
            <p:cNvSpPr/>
            <p:nvPr/>
          </p:nvSpPr>
          <p:spPr>
            <a:xfrm>
              <a:off x="16193073" y="9512904"/>
              <a:ext cx="115970" cy="4106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6" name="rc585"/>
            <p:cNvSpPr/>
            <p:nvPr/>
          </p:nvSpPr>
          <p:spPr>
            <a:xfrm>
              <a:off x="16338036" y="9495305"/>
              <a:ext cx="115970" cy="384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7" name="rc586"/>
            <p:cNvSpPr/>
            <p:nvPr/>
          </p:nvSpPr>
          <p:spPr>
            <a:xfrm>
              <a:off x="16483000" y="9509645"/>
              <a:ext cx="115970" cy="358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8" name="rc587"/>
            <p:cNvSpPr/>
            <p:nvPr/>
          </p:nvSpPr>
          <p:spPr>
            <a:xfrm>
              <a:off x="16627963" y="9645225"/>
              <a:ext cx="115970" cy="247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89" name="rc588"/>
            <p:cNvSpPr/>
            <p:nvPr/>
          </p:nvSpPr>
          <p:spPr>
            <a:xfrm>
              <a:off x="15903146" y="9557228"/>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0" name="rc589"/>
            <p:cNvSpPr/>
            <p:nvPr/>
          </p:nvSpPr>
          <p:spPr>
            <a:xfrm>
              <a:off x="16048109" y="9541584"/>
              <a:ext cx="115970" cy="26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1" name="rc590"/>
            <p:cNvSpPr/>
            <p:nvPr/>
          </p:nvSpPr>
          <p:spPr>
            <a:xfrm>
              <a:off x="16193073" y="9553969"/>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2" name="rc591"/>
            <p:cNvSpPr/>
            <p:nvPr/>
          </p:nvSpPr>
          <p:spPr>
            <a:xfrm>
              <a:off x="16338036" y="9533762"/>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3" name="rc592"/>
            <p:cNvSpPr/>
            <p:nvPr/>
          </p:nvSpPr>
          <p:spPr>
            <a:xfrm>
              <a:off x="16483000" y="9545495"/>
              <a:ext cx="115970" cy="19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4" name="rc593"/>
            <p:cNvSpPr/>
            <p:nvPr/>
          </p:nvSpPr>
          <p:spPr>
            <a:xfrm>
              <a:off x="16627963" y="9669995"/>
              <a:ext cx="115970" cy="6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5" name="rc594"/>
            <p:cNvSpPr/>
            <p:nvPr/>
          </p:nvSpPr>
          <p:spPr>
            <a:xfrm>
              <a:off x="15903146" y="9559184"/>
              <a:ext cx="115970" cy="10494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6" name="rc595"/>
            <p:cNvSpPr/>
            <p:nvPr/>
          </p:nvSpPr>
          <p:spPr>
            <a:xfrm>
              <a:off x="16048109" y="9544192"/>
              <a:ext cx="115970" cy="10103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7" name="rc596"/>
            <p:cNvSpPr/>
            <p:nvPr/>
          </p:nvSpPr>
          <p:spPr>
            <a:xfrm>
              <a:off x="16193073" y="9555925"/>
              <a:ext cx="115970" cy="9516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8" name="rc597"/>
            <p:cNvSpPr/>
            <p:nvPr/>
          </p:nvSpPr>
          <p:spPr>
            <a:xfrm>
              <a:off x="16338036" y="9535718"/>
              <a:ext cx="115970" cy="10950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99" name="rc598"/>
            <p:cNvSpPr/>
            <p:nvPr/>
          </p:nvSpPr>
          <p:spPr>
            <a:xfrm>
              <a:off x="16483000" y="9547451"/>
              <a:ext cx="115970" cy="1127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00" name="rc599"/>
            <p:cNvSpPr/>
            <p:nvPr/>
          </p:nvSpPr>
          <p:spPr>
            <a:xfrm>
              <a:off x="16627963" y="9670647"/>
              <a:ext cx="115970" cy="1108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01" name="rc600"/>
            <p:cNvSpPr/>
            <p:nvPr/>
          </p:nvSpPr>
          <p:spPr>
            <a:xfrm>
              <a:off x="15903146" y="9664128"/>
              <a:ext cx="115970" cy="1759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2" name="rc601"/>
            <p:cNvSpPr/>
            <p:nvPr/>
          </p:nvSpPr>
          <p:spPr>
            <a:xfrm>
              <a:off x="16048109" y="9645225"/>
              <a:ext cx="115970" cy="365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3" name="rc602"/>
            <p:cNvSpPr/>
            <p:nvPr/>
          </p:nvSpPr>
          <p:spPr>
            <a:xfrm>
              <a:off x="16193073" y="9651092"/>
              <a:ext cx="115970" cy="30635"/>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4" name="rc603"/>
            <p:cNvSpPr/>
            <p:nvPr/>
          </p:nvSpPr>
          <p:spPr>
            <a:xfrm>
              <a:off x="16338036" y="9645225"/>
              <a:ext cx="115970" cy="36502"/>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5" name="rc604"/>
            <p:cNvSpPr/>
            <p:nvPr/>
          </p:nvSpPr>
          <p:spPr>
            <a:xfrm>
              <a:off x="16483000" y="9660217"/>
              <a:ext cx="115970" cy="21510"/>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606" name="pg605"/>
            <p:cNvSpPr/>
            <p:nvPr/>
          </p:nvSpPr>
          <p:spPr>
            <a:xfrm>
              <a:off x="16204368" y="2389077"/>
              <a:ext cx="1108124" cy="311602"/>
            </a:xfrm>
            <a:custGeom>
              <a:avLst/>
              <a:gdLst/>
              <a:ahLst/>
              <a:cxnLst/>
              <a:rect l="0" t="0" r="0" b="0"/>
              <a:pathLst>
                <a:path w="1108124" h="311602">
                  <a:moveTo>
                    <a:pt x="26017" y="311602"/>
                  </a:moveTo>
                  <a:lnTo>
                    <a:pt x="1082107" y="311602"/>
                  </a:lnTo>
                  <a:lnTo>
                    <a:pt x="1081060" y="311581"/>
                  </a:lnTo>
                  <a:lnTo>
                    <a:pt x="1085243" y="311412"/>
                  </a:lnTo>
                  <a:lnTo>
                    <a:pt x="1089346" y="310575"/>
                  </a:lnTo>
                  <a:lnTo>
                    <a:pt x="1093261" y="309090"/>
                  </a:lnTo>
                  <a:lnTo>
                    <a:pt x="1096887" y="306996"/>
                  </a:lnTo>
                  <a:lnTo>
                    <a:pt x="1100130" y="304348"/>
                  </a:lnTo>
                  <a:lnTo>
                    <a:pt x="1102907" y="301214"/>
                  </a:lnTo>
                  <a:lnTo>
                    <a:pt x="1105144" y="297675"/>
                  </a:lnTo>
                  <a:lnTo>
                    <a:pt x="1106786" y="293823"/>
                  </a:lnTo>
                  <a:lnTo>
                    <a:pt x="1107788" y="289758"/>
                  </a:lnTo>
                  <a:lnTo>
                    <a:pt x="1108124" y="285585"/>
                  </a:lnTo>
                  <a:lnTo>
                    <a:pt x="1108124" y="26017"/>
                  </a:lnTo>
                  <a:lnTo>
                    <a:pt x="1107788" y="21843"/>
                  </a:lnTo>
                  <a:lnTo>
                    <a:pt x="1106786" y="17778"/>
                  </a:lnTo>
                  <a:lnTo>
                    <a:pt x="1105144" y="13926"/>
                  </a:lnTo>
                  <a:lnTo>
                    <a:pt x="1102907" y="10387"/>
                  </a:lnTo>
                  <a:lnTo>
                    <a:pt x="1100130" y="7253"/>
                  </a:lnTo>
                  <a:lnTo>
                    <a:pt x="1096887" y="4605"/>
                  </a:lnTo>
                  <a:lnTo>
                    <a:pt x="1093261" y="2511"/>
                  </a:lnTo>
                  <a:lnTo>
                    <a:pt x="1089346" y="1027"/>
                  </a:lnTo>
                  <a:lnTo>
                    <a:pt x="1085243" y="189"/>
                  </a:lnTo>
                  <a:lnTo>
                    <a:pt x="1082107" y="0"/>
                  </a:lnTo>
                  <a:lnTo>
                    <a:pt x="26017" y="0"/>
                  </a:lnTo>
                  <a:lnTo>
                    <a:pt x="29153" y="189"/>
                  </a:lnTo>
                  <a:lnTo>
                    <a:pt x="24969" y="21"/>
                  </a:lnTo>
                  <a:lnTo>
                    <a:pt x="20813" y="525"/>
                  </a:lnTo>
                  <a:lnTo>
                    <a:pt x="16791" y="1690"/>
                  </a:lnTo>
                  <a:lnTo>
                    <a:pt x="13008" y="3485"/>
                  </a:lnTo>
                  <a:lnTo>
                    <a:pt x="9562" y="5864"/>
                  </a:lnTo>
                  <a:lnTo>
                    <a:pt x="6543" y="8764"/>
                  </a:lnTo>
                  <a:lnTo>
                    <a:pt x="4027" y="12111"/>
                  </a:lnTo>
                  <a:lnTo>
                    <a:pt x="2081" y="15819"/>
                  </a:lnTo>
                  <a:lnTo>
                    <a:pt x="756" y="19790"/>
                  </a:lnTo>
                  <a:lnTo>
                    <a:pt x="84" y="23923"/>
                  </a:lnTo>
                  <a:lnTo>
                    <a:pt x="0" y="26017"/>
                  </a:lnTo>
                  <a:lnTo>
                    <a:pt x="0" y="285585"/>
                  </a:lnTo>
                  <a:lnTo>
                    <a:pt x="84" y="283491"/>
                  </a:lnTo>
                  <a:lnTo>
                    <a:pt x="84" y="287678"/>
                  </a:lnTo>
                  <a:lnTo>
                    <a:pt x="756" y="291811"/>
                  </a:lnTo>
                  <a:lnTo>
                    <a:pt x="2081" y="295782"/>
                  </a:lnTo>
                  <a:lnTo>
                    <a:pt x="4027" y="299490"/>
                  </a:lnTo>
                  <a:lnTo>
                    <a:pt x="6543" y="302837"/>
                  </a:lnTo>
                  <a:lnTo>
                    <a:pt x="9562" y="305738"/>
                  </a:lnTo>
                  <a:lnTo>
                    <a:pt x="13008" y="308116"/>
                  </a:lnTo>
                  <a:lnTo>
                    <a:pt x="16791" y="309911"/>
                  </a:lnTo>
                  <a:lnTo>
                    <a:pt x="20813" y="311076"/>
                  </a:lnTo>
                  <a:lnTo>
                    <a:pt x="24969" y="311581"/>
                  </a:lnTo>
                  <a:close/>
                </a:path>
              </a:pathLst>
            </a:custGeom>
          </p:spPr>
          <p:txBody>
            <a:bodyPr/>
            <a:lstStyle/>
            <a:p>
              <a:endParaRPr/>
            </a:p>
          </p:txBody>
        </p:sp>
        <p:sp>
          <p:nvSpPr>
            <p:cNvPr id="607" name="tx606"/>
            <p:cNvSpPr/>
            <p:nvPr/>
          </p:nvSpPr>
          <p:spPr>
            <a:xfrm>
              <a:off x="16308437" y="2472255"/>
              <a:ext cx="899987"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Poppins"/>
                  <a:cs typeface="Poppins"/>
                </a:rPr>
                <a:t> 10,623 cases</a:t>
              </a:r>
            </a:p>
          </p:txBody>
        </p:sp>
        <p:sp>
          <p:nvSpPr>
            <p:cNvPr id="608" name="tx607"/>
            <p:cNvSpPr/>
            <p:nvPr/>
          </p:nvSpPr>
          <p:spPr>
            <a:xfrm>
              <a:off x="2052045" y="2012587"/>
              <a:ext cx="565050" cy="185787"/>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2018</a:t>
              </a:r>
            </a:p>
          </p:txBody>
        </p:sp>
        <p:sp>
          <p:nvSpPr>
            <p:cNvPr id="609" name="tx608"/>
            <p:cNvSpPr/>
            <p:nvPr/>
          </p:nvSpPr>
          <p:spPr>
            <a:xfrm>
              <a:off x="3849591" y="2012587"/>
              <a:ext cx="565050" cy="185787"/>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2019</a:t>
              </a:r>
            </a:p>
          </p:txBody>
        </p:sp>
        <p:sp>
          <p:nvSpPr>
            <p:cNvPr id="610" name="tx609"/>
            <p:cNvSpPr/>
            <p:nvPr/>
          </p:nvSpPr>
          <p:spPr>
            <a:xfrm>
              <a:off x="564713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2020</a:t>
              </a:r>
            </a:p>
          </p:txBody>
        </p:sp>
        <p:sp>
          <p:nvSpPr>
            <p:cNvPr id="611" name="tx610"/>
            <p:cNvSpPr/>
            <p:nvPr/>
          </p:nvSpPr>
          <p:spPr>
            <a:xfrm>
              <a:off x="7444684"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612" name="tx611"/>
            <p:cNvSpPr/>
            <p:nvPr/>
          </p:nvSpPr>
          <p:spPr>
            <a:xfrm>
              <a:off x="924223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613" name="tx612"/>
            <p:cNvSpPr/>
            <p:nvPr/>
          </p:nvSpPr>
          <p:spPr>
            <a:xfrm>
              <a:off x="11039777"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614" name="tx613"/>
            <p:cNvSpPr/>
            <p:nvPr/>
          </p:nvSpPr>
          <p:spPr>
            <a:xfrm>
              <a:off x="12837323"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615" name="tx614"/>
            <p:cNvSpPr/>
            <p:nvPr/>
          </p:nvSpPr>
          <p:spPr>
            <a:xfrm>
              <a:off x="1463486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616" name="tx615"/>
            <p:cNvSpPr/>
            <p:nvPr/>
          </p:nvSpPr>
          <p:spPr>
            <a:xfrm>
              <a:off x="16432416"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617" name="pl616"/>
            <p:cNvSpPr/>
            <p:nvPr/>
          </p:nvSpPr>
          <p:spPr>
            <a:xfrm>
              <a:off x="1435797"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618" name="pl617"/>
            <p:cNvSpPr/>
            <p:nvPr/>
          </p:nvSpPr>
          <p:spPr>
            <a:xfrm>
              <a:off x="158076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19" name="pl618"/>
            <p:cNvSpPr/>
            <p:nvPr/>
          </p:nvSpPr>
          <p:spPr>
            <a:xfrm>
              <a:off x="172572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0" name="pl619"/>
            <p:cNvSpPr/>
            <p:nvPr/>
          </p:nvSpPr>
          <p:spPr>
            <a:xfrm>
              <a:off x="187068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1" name="pl620"/>
            <p:cNvSpPr/>
            <p:nvPr/>
          </p:nvSpPr>
          <p:spPr>
            <a:xfrm>
              <a:off x="201565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2" name="pl621"/>
            <p:cNvSpPr/>
            <p:nvPr/>
          </p:nvSpPr>
          <p:spPr>
            <a:xfrm>
              <a:off x="216061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3" name="pl622"/>
            <p:cNvSpPr/>
            <p:nvPr/>
          </p:nvSpPr>
          <p:spPr>
            <a:xfrm>
              <a:off x="230557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4" name="pl623"/>
            <p:cNvSpPr/>
            <p:nvPr/>
          </p:nvSpPr>
          <p:spPr>
            <a:xfrm>
              <a:off x="245054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5" name="pl624"/>
            <p:cNvSpPr/>
            <p:nvPr/>
          </p:nvSpPr>
          <p:spPr>
            <a:xfrm>
              <a:off x="259550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6" name="pl625"/>
            <p:cNvSpPr/>
            <p:nvPr/>
          </p:nvSpPr>
          <p:spPr>
            <a:xfrm>
              <a:off x="274046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7" name="pl626"/>
            <p:cNvSpPr/>
            <p:nvPr/>
          </p:nvSpPr>
          <p:spPr>
            <a:xfrm>
              <a:off x="288543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8" name="pl627"/>
            <p:cNvSpPr/>
            <p:nvPr/>
          </p:nvSpPr>
          <p:spPr>
            <a:xfrm>
              <a:off x="303039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29" name="pl628"/>
            <p:cNvSpPr/>
            <p:nvPr/>
          </p:nvSpPr>
          <p:spPr>
            <a:xfrm>
              <a:off x="317535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30" name="tx629"/>
            <p:cNvSpPr/>
            <p:nvPr/>
          </p:nvSpPr>
          <p:spPr>
            <a:xfrm rot="-5400000">
              <a:off x="1436341"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31" name="tx630"/>
            <p:cNvSpPr/>
            <p:nvPr/>
          </p:nvSpPr>
          <p:spPr>
            <a:xfrm rot="-5400000">
              <a:off x="1571494"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32" name="tx631"/>
            <p:cNvSpPr/>
            <p:nvPr/>
          </p:nvSpPr>
          <p:spPr>
            <a:xfrm rot="-5400000">
              <a:off x="1716545"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33" name="tx632"/>
            <p:cNvSpPr/>
            <p:nvPr/>
          </p:nvSpPr>
          <p:spPr>
            <a:xfrm rot="-5400000">
              <a:off x="1859641"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34" name="tx633"/>
            <p:cNvSpPr/>
            <p:nvPr/>
          </p:nvSpPr>
          <p:spPr>
            <a:xfrm rot="-5400000">
              <a:off x="1973959"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35" name="tx634"/>
            <p:cNvSpPr/>
            <p:nvPr/>
          </p:nvSpPr>
          <p:spPr>
            <a:xfrm rot="-5400000">
              <a:off x="2161158"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36" name="tx635"/>
            <p:cNvSpPr/>
            <p:nvPr/>
          </p:nvSpPr>
          <p:spPr>
            <a:xfrm rot="-5400000">
              <a:off x="2335813"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37" name="tx636"/>
            <p:cNvSpPr/>
            <p:nvPr/>
          </p:nvSpPr>
          <p:spPr>
            <a:xfrm rot="-5400000">
              <a:off x="2418616"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38" name="tx637"/>
            <p:cNvSpPr/>
            <p:nvPr/>
          </p:nvSpPr>
          <p:spPr>
            <a:xfrm rot="-5400000">
              <a:off x="2563536"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39" name="tx638"/>
            <p:cNvSpPr/>
            <p:nvPr/>
          </p:nvSpPr>
          <p:spPr>
            <a:xfrm rot="-5400000">
              <a:off x="2744919"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40" name="tx639"/>
            <p:cNvSpPr/>
            <p:nvPr/>
          </p:nvSpPr>
          <p:spPr>
            <a:xfrm rot="-5400000">
              <a:off x="2871260"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41" name="tx640"/>
            <p:cNvSpPr/>
            <p:nvPr/>
          </p:nvSpPr>
          <p:spPr>
            <a:xfrm rot="-5400000">
              <a:off x="3016223"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42" name="pl641"/>
            <p:cNvSpPr/>
            <p:nvPr/>
          </p:nvSpPr>
          <p:spPr>
            <a:xfrm>
              <a:off x="3233343"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643" name="pl642"/>
            <p:cNvSpPr/>
            <p:nvPr/>
          </p:nvSpPr>
          <p:spPr>
            <a:xfrm>
              <a:off x="337830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4" name="pl643"/>
            <p:cNvSpPr/>
            <p:nvPr/>
          </p:nvSpPr>
          <p:spPr>
            <a:xfrm>
              <a:off x="352327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5" name="pl644"/>
            <p:cNvSpPr/>
            <p:nvPr/>
          </p:nvSpPr>
          <p:spPr>
            <a:xfrm>
              <a:off x="366823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6" name="pl645"/>
            <p:cNvSpPr/>
            <p:nvPr/>
          </p:nvSpPr>
          <p:spPr>
            <a:xfrm>
              <a:off x="381319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7" name="pl646"/>
            <p:cNvSpPr/>
            <p:nvPr/>
          </p:nvSpPr>
          <p:spPr>
            <a:xfrm>
              <a:off x="395816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8" name="pl647"/>
            <p:cNvSpPr/>
            <p:nvPr/>
          </p:nvSpPr>
          <p:spPr>
            <a:xfrm>
              <a:off x="410312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9" name="pl648"/>
            <p:cNvSpPr/>
            <p:nvPr/>
          </p:nvSpPr>
          <p:spPr>
            <a:xfrm>
              <a:off x="424808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0" name="pl649"/>
            <p:cNvSpPr/>
            <p:nvPr/>
          </p:nvSpPr>
          <p:spPr>
            <a:xfrm>
              <a:off x="439305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1" name="pl650"/>
            <p:cNvSpPr/>
            <p:nvPr/>
          </p:nvSpPr>
          <p:spPr>
            <a:xfrm>
              <a:off x="453801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2" name="pl651"/>
            <p:cNvSpPr/>
            <p:nvPr/>
          </p:nvSpPr>
          <p:spPr>
            <a:xfrm>
              <a:off x="468297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3" name="pl652"/>
            <p:cNvSpPr/>
            <p:nvPr/>
          </p:nvSpPr>
          <p:spPr>
            <a:xfrm>
              <a:off x="482794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4" name="pl653"/>
            <p:cNvSpPr/>
            <p:nvPr/>
          </p:nvSpPr>
          <p:spPr>
            <a:xfrm>
              <a:off x="497290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5" name="tx654"/>
            <p:cNvSpPr/>
            <p:nvPr/>
          </p:nvSpPr>
          <p:spPr>
            <a:xfrm rot="-5400000">
              <a:off x="3233888"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56" name="tx655"/>
            <p:cNvSpPr/>
            <p:nvPr/>
          </p:nvSpPr>
          <p:spPr>
            <a:xfrm rot="-5400000">
              <a:off x="3369041"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57" name="tx656"/>
            <p:cNvSpPr/>
            <p:nvPr/>
          </p:nvSpPr>
          <p:spPr>
            <a:xfrm rot="-5400000">
              <a:off x="3514091"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58" name="tx657"/>
            <p:cNvSpPr/>
            <p:nvPr/>
          </p:nvSpPr>
          <p:spPr>
            <a:xfrm rot="-5400000">
              <a:off x="3657188"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59" name="tx658"/>
            <p:cNvSpPr/>
            <p:nvPr/>
          </p:nvSpPr>
          <p:spPr>
            <a:xfrm rot="-5400000">
              <a:off x="3771505"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60" name="tx659"/>
            <p:cNvSpPr/>
            <p:nvPr/>
          </p:nvSpPr>
          <p:spPr>
            <a:xfrm rot="-5400000">
              <a:off x="3958705"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61" name="tx660"/>
            <p:cNvSpPr/>
            <p:nvPr/>
          </p:nvSpPr>
          <p:spPr>
            <a:xfrm rot="-5400000">
              <a:off x="4133359"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62" name="tx661"/>
            <p:cNvSpPr/>
            <p:nvPr/>
          </p:nvSpPr>
          <p:spPr>
            <a:xfrm rot="-5400000">
              <a:off x="4216162"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63" name="tx662"/>
            <p:cNvSpPr/>
            <p:nvPr/>
          </p:nvSpPr>
          <p:spPr>
            <a:xfrm rot="-5400000">
              <a:off x="4361082"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64" name="tx663"/>
            <p:cNvSpPr/>
            <p:nvPr/>
          </p:nvSpPr>
          <p:spPr>
            <a:xfrm rot="-5400000">
              <a:off x="4542465"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65" name="tx664"/>
            <p:cNvSpPr/>
            <p:nvPr/>
          </p:nvSpPr>
          <p:spPr>
            <a:xfrm rot="-5400000">
              <a:off x="4668806"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66" name="tx665"/>
            <p:cNvSpPr/>
            <p:nvPr/>
          </p:nvSpPr>
          <p:spPr>
            <a:xfrm rot="-5400000">
              <a:off x="4813770"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67" name="pl666"/>
            <p:cNvSpPr/>
            <p:nvPr/>
          </p:nvSpPr>
          <p:spPr>
            <a:xfrm>
              <a:off x="5030890"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668" name="pl667"/>
            <p:cNvSpPr/>
            <p:nvPr/>
          </p:nvSpPr>
          <p:spPr>
            <a:xfrm>
              <a:off x="517585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9" name="pl668"/>
            <p:cNvSpPr/>
            <p:nvPr/>
          </p:nvSpPr>
          <p:spPr>
            <a:xfrm>
              <a:off x="532081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0" name="pl669"/>
            <p:cNvSpPr/>
            <p:nvPr/>
          </p:nvSpPr>
          <p:spPr>
            <a:xfrm>
              <a:off x="546578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1" name="pl670"/>
            <p:cNvSpPr/>
            <p:nvPr/>
          </p:nvSpPr>
          <p:spPr>
            <a:xfrm>
              <a:off x="561074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2" name="pl671"/>
            <p:cNvSpPr/>
            <p:nvPr/>
          </p:nvSpPr>
          <p:spPr>
            <a:xfrm>
              <a:off x="575570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3" name="pl672"/>
            <p:cNvSpPr/>
            <p:nvPr/>
          </p:nvSpPr>
          <p:spPr>
            <a:xfrm>
              <a:off x="590067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4" name="pl673"/>
            <p:cNvSpPr/>
            <p:nvPr/>
          </p:nvSpPr>
          <p:spPr>
            <a:xfrm>
              <a:off x="604563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5" name="pl674"/>
            <p:cNvSpPr/>
            <p:nvPr/>
          </p:nvSpPr>
          <p:spPr>
            <a:xfrm>
              <a:off x="619059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6" name="pl675"/>
            <p:cNvSpPr/>
            <p:nvPr/>
          </p:nvSpPr>
          <p:spPr>
            <a:xfrm>
              <a:off x="633556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7" name="pl676"/>
            <p:cNvSpPr/>
            <p:nvPr/>
          </p:nvSpPr>
          <p:spPr>
            <a:xfrm>
              <a:off x="648052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8" name="pl677"/>
            <p:cNvSpPr/>
            <p:nvPr/>
          </p:nvSpPr>
          <p:spPr>
            <a:xfrm>
              <a:off x="662548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9" name="pl678"/>
            <p:cNvSpPr/>
            <p:nvPr/>
          </p:nvSpPr>
          <p:spPr>
            <a:xfrm>
              <a:off x="677045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0" name="tx679"/>
            <p:cNvSpPr/>
            <p:nvPr/>
          </p:nvSpPr>
          <p:spPr>
            <a:xfrm rot="-5400000">
              <a:off x="5031434"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81" name="tx680"/>
            <p:cNvSpPr/>
            <p:nvPr/>
          </p:nvSpPr>
          <p:spPr>
            <a:xfrm rot="-5400000">
              <a:off x="5166587"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82" name="tx681"/>
            <p:cNvSpPr/>
            <p:nvPr/>
          </p:nvSpPr>
          <p:spPr>
            <a:xfrm rot="-5400000">
              <a:off x="5311637"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83" name="tx682"/>
            <p:cNvSpPr/>
            <p:nvPr/>
          </p:nvSpPr>
          <p:spPr>
            <a:xfrm rot="-5400000">
              <a:off x="5454734"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84" name="tx683"/>
            <p:cNvSpPr/>
            <p:nvPr/>
          </p:nvSpPr>
          <p:spPr>
            <a:xfrm rot="-5400000">
              <a:off x="5569051"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85" name="tx684"/>
            <p:cNvSpPr/>
            <p:nvPr/>
          </p:nvSpPr>
          <p:spPr>
            <a:xfrm rot="-5400000">
              <a:off x="5756251"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86" name="tx685"/>
            <p:cNvSpPr/>
            <p:nvPr/>
          </p:nvSpPr>
          <p:spPr>
            <a:xfrm rot="-5400000">
              <a:off x="5930906"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87" name="tx686"/>
            <p:cNvSpPr/>
            <p:nvPr/>
          </p:nvSpPr>
          <p:spPr>
            <a:xfrm rot="-5400000">
              <a:off x="6013709"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88" name="tx687"/>
            <p:cNvSpPr/>
            <p:nvPr/>
          </p:nvSpPr>
          <p:spPr>
            <a:xfrm rot="-5400000">
              <a:off x="6158629"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89" name="tx688"/>
            <p:cNvSpPr/>
            <p:nvPr/>
          </p:nvSpPr>
          <p:spPr>
            <a:xfrm rot="-5400000">
              <a:off x="6340011"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90" name="tx689"/>
            <p:cNvSpPr/>
            <p:nvPr/>
          </p:nvSpPr>
          <p:spPr>
            <a:xfrm rot="-5400000">
              <a:off x="6466353"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91" name="tx690"/>
            <p:cNvSpPr/>
            <p:nvPr/>
          </p:nvSpPr>
          <p:spPr>
            <a:xfrm rot="-5400000">
              <a:off x="6611316"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92" name="pl691"/>
            <p:cNvSpPr/>
            <p:nvPr/>
          </p:nvSpPr>
          <p:spPr>
            <a:xfrm>
              <a:off x="6828436"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693" name="pl692"/>
            <p:cNvSpPr/>
            <p:nvPr/>
          </p:nvSpPr>
          <p:spPr>
            <a:xfrm>
              <a:off x="697339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4" name="pl693"/>
            <p:cNvSpPr/>
            <p:nvPr/>
          </p:nvSpPr>
          <p:spPr>
            <a:xfrm>
              <a:off x="711836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5" name="pl694"/>
            <p:cNvSpPr/>
            <p:nvPr/>
          </p:nvSpPr>
          <p:spPr>
            <a:xfrm>
              <a:off x="726332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6" name="pl695"/>
            <p:cNvSpPr/>
            <p:nvPr/>
          </p:nvSpPr>
          <p:spPr>
            <a:xfrm>
              <a:off x="740829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7" name="pl696"/>
            <p:cNvSpPr/>
            <p:nvPr/>
          </p:nvSpPr>
          <p:spPr>
            <a:xfrm>
              <a:off x="755325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8" name="pl697"/>
            <p:cNvSpPr/>
            <p:nvPr/>
          </p:nvSpPr>
          <p:spPr>
            <a:xfrm>
              <a:off x="769821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9" name="pl698"/>
            <p:cNvSpPr/>
            <p:nvPr/>
          </p:nvSpPr>
          <p:spPr>
            <a:xfrm>
              <a:off x="784318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0" name="pl699"/>
            <p:cNvSpPr/>
            <p:nvPr/>
          </p:nvSpPr>
          <p:spPr>
            <a:xfrm>
              <a:off x="798814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1" name="pl700"/>
            <p:cNvSpPr/>
            <p:nvPr/>
          </p:nvSpPr>
          <p:spPr>
            <a:xfrm>
              <a:off x="813310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2" name="pl701"/>
            <p:cNvSpPr/>
            <p:nvPr/>
          </p:nvSpPr>
          <p:spPr>
            <a:xfrm>
              <a:off x="827807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3" name="pl702"/>
            <p:cNvSpPr/>
            <p:nvPr/>
          </p:nvSpPr>
          <p:spPr>
            <a:xfrm>
              <a:off x="8423034"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4" name="pl703"/>
            <p:cNvSpPr/>
            <p:nvPr/>
          </p:nvSpPr>
          <p:spPr>
            <a:xfrm>
              <a:off x="856799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5" name="tx704"/>
            <p:cNvSpPr/>
            <p:nvPr/>
          </p:nvSpPr>
          <p:spPr>
            <a:xfrm rot="-5400000">
              <a:off x="6828980"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706" name="tx705"/>
            <p:cNvSpPr/>
            <p:nvPr/>
          </p:nvSpPr>
          <p:spPr>
            <a:xfrm rot="-5400000">
              <a:off x="6964133"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707" name="tx706"/>
            <p:cNvSpPr/>
            <p:nvPr/>
          </p:nvSpPr>
          <p:spPr>
            <a:xfrm rot="-5400000">
              <a:off x="7109184"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708" name="tx707"/>
            <p:cNvSpPr/>
            <p:nvPr/>
          </p:nvSpPr>
          <p:spPr>
            <a:xfrm rot="-5400000">
              <a:off x="7252281"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709" name="tx708"/>
            <p:cNvSpPr/>
            <p:nvPr/>
          </p:nvSpPr>
          <p:spPr>
            <a:xfrm rot="-5400000">
              <a:off x="7366598"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710" name="tx709"/>
            <p:cNvSpPr/>
            <p:nvPr/>
          </p:nvSpPr>
          <p:spPr>
            <a:xfrm rot="-5400000">
              <a:off x="7553797"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711" name="tx710"/>
            <p:cNvSpPr/>
            <p:nvPr/>
          </p:nvSpPr>
          <p:spPr>
            <a:xfrm rot="-5400000">
              <a:off x="7728452"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712" name="tx711"/>
            <p:cNvSpPr/>
            <p:nvPr/>
          </p:nvSpPr>
          <p:spPr>
            <a:xfrm rot="-5400000">
              <a:off x="7811255"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713" name="tx712"/>
            <p:cNvSpPr/>
            <p:nvPr/>
          </p:nvSpPr>
          <p:spPr>
            <a:xfrm rot="-5400000">
              <a:off x="7956175"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714" name="tx713"/>
            <p:cNvSpPr/>
            <p:nvPr/>
          </p:nvSpPr>
          <p:spPr>
            <a:xfrm rot="-5400000">
              <a:off x="8137558"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715" name="tx714"/>
            <p:cNvSpPr/>
            <p:nvPr/>
          </p:nvSpPr>
          <p:spPr>
            <a:xfrm rot="-5400000">
              <a:off x="8263899"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716" name="tx715"/>
            <p:cNvSpPr/>
            <p:nvPr/>
          </p:nvSpPr>
          <p:spPr>
            <a:xfrm rot="-5400000">
              <a:off x="8408863"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717" name="pl716"/>
            <p:cNvSpPr/>
            <p:nvPr/>
          </p:nvSpPr>
          <p:spPr>
            <a:xfrm>
              <a:off x="8625982"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718" name="pl717"/>
            <p:cNvSpPr/>
            <p:nvPr/>
          </p:nvSpPr>
          <p:spPr>
            <a:xfrm>
              <a:off x="877094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19" name="pl718"/>
            <p:cNvSpPr/>
            <p:nvPr/>
          </p:nvSpPr>
          <p:spPr>
            <a:xfrm>
              <a:off x="891590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0" name="pl719"/>
            <p:cNvSpPr/>
            <p:nvPr/>
          </p:nvSpPr>
          <p:spPr>
            <a:xfrm>
              <a:off x="906087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1" name="pl720"/>
            <p:cNvSpPr/>
            <p:nvPr/>
          </p:nvSpPr>
          <p:spPr>
            <a:xfrm>
              <a:off x="920583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2" name="pl721"/>
            <p:cNvSpPr/>
            <p:nvPr/>
          </p:nvSpPr>
          <p:spPr>
            <a:xfrm>
              <a:off x="935079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3" name="pl722"/>
            <p:cNvSpPr/>
            <p:nvPr/>
          </p:nvSpPr>
          <p:spPr>
            <a:xfrm>
              <a:off x="949576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4" name="pl723"/>
            <p:cNvSpPr/>
            <p:nvPr/>
          </p:nvSpPr>
          <p:spPr>
            <a:xfrm>
              <a:off x="964072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5" name="pl724"/>
            <p:cNvSpPr/>
            <p:nvPr/>
          </p:nvSpPr>
          <p:spPr>
            <a:xfrm>
              <a:off x="978569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6" name="pl725"/>
            <p:cNvSpPr/>
            <p:nvPr/>
          </p:nvSpPr>
          <p:spPr>
            <a:xfrm>
              <a:off x="993065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7" name="pl726"/>
            <p:cNvSpPr/>
            <p:nvPr/>
          </p:nvSpPr>
          <p:spPr>
            <a:xfrm>
              <a:off x="1007561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8" name="pl727"/>
            <p:cNvSpPr/>
            <p:nvPr/>
          </p:nvSpPr>
          <p:spPr>
            <a:xfrm>
              <a:off x="1022058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9" name="pl728"/>
            <p:cNvSpPr/>
            <p:nvPr/>
          </p:nvSpPr>
          <p:spPr>
            <a:xfrm>
              <a:off x="1036554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30" name="tx729"/>
            <p:cNvSpPr/>
            <p:nvPr/>
          </p:nvSpPr>
          <p:spPr>
            <a:xfrm rot="-5400000">
              <a:off x="8626527"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731" name="tx730"/>
            <p:cNvSpPr/>
            <p:nvPr/>
          </p:nvSpPr>
          <p:spPr>
            <a:xfrm rot="-5400000">
              <a:off x="8761680"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732" name="tx731"/>
            <p:cNvSpPr/>
            <p:nvPr/>
          </p:nvSpPr>
          <p:spPr>
            <a:xfrm rot="-5400000">
              <a:off x="8906730"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733" name="tx732"/>
            <p:cNvSpPr/>
            <p:nvPr/>
          </p:nvSpPr>
          <p:spPr>
            <a:xfrm rot="-5400000">
              <a:off x="9049827"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734" name="tx733"/>
            <p:cNvSpPr/>
            <p:nvPr/>
          </p:nvSpPr>
          <p:spPr>
            <a:xfrm rot="-5400000">
              <a:off x="9164144"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735" name="tx734"/>
            <p:cNvSpPr/>
            <p:nvPr/>
          </p:nvSpPr>
          <p:spPr>
            <a:xfrm rot="-5400000">
              <a:off x="9351344"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736" name="tx735"/>
            <p:cNvSpPr/>
            <p:nvPr/>
          </p:nvSpPr>
          <p:spPr>
            <a:xfrm rot="-5400000">
              <a:off x="9525998"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737" name="tx736"/>
            <p:cNvSpPr/>
            <p:nvPr/>
          </p:nvSpPr>
          <p:spPr>
            <a:xfrm rot="-5400000">
              <a:off x="9608801"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738" name="tx737"/>
            <p:cNvSpPr/>
            <p:nvPr/>
          </p:nvSpPr>
          <p:spPr>
            <a:xfrm rot="-5400000">
              <a:off x="9753721"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739" name="tx738"/>
            <p:cNvSpPr/>
            <p:nvPr/>
          </p:nvSpPr>
          <p:spPr>
            <a:xfrm rot="-5400000">
              <a:off x="9935104"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740" name="tx739"/>
            <p:cNvSpPr/>
            <p:nvPr/>
          </p:nvSpPr>
          <p:spPr>
            <a:xfrm rot="-5400000">
              <a:off x="10061446"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741" name="tx740"/>
            <p:cNvSpPr/>
            <p:nvPr/>
          </p:nvSpPr>
          <p:spPr>
            <a:xfrm rot="-5400000">
              <a:off x="10206409"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742" name="pl741"/>
            <p:cNvSpPr/>
            <p:nvPr/>
          </p:nvSpPr>
          <p:spPr>
            <a:xfrm>
              <a:off x="10423529"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743" name="pl742"/>
            <p:cNvSpPr/>
            <p:nvPr/>
          </p:nvSpPr>
          <p:spPr>
            <a:xfrm>
              <a:off x="1056849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4" name="pl743"/>
            <p:cNvSpPr/>
            <p:nvPr/>
          </p:nvSpPr>
          <p:spPr>
            <a:xfrm>
              <a:off x="1071345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5" name="pl744"/>
            <p:cNvSpPr/>
            <p:nvPr/>
          </p:nvSpPr>
          <p:spPr>
            <a:xfrm>
              <a:off x="1085841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6" name="pl745"/>
            <p:cNvSpPr/>
            <p:nvPr/>
          </p:nvSpPr>
          <p:spPr>
            <a:xfrm>
              <a:off x="1100338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7" name="pl746"/>
            <p:cNvSpPr/>
            <p:nvPr/>
          </p:nvSpPr>
          <p:spPr>
            <a:xfrm>
              <a:off x="1114834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8" name="pl747"/>
            <p:cNvSpPr/>
            <p:nvPr/>
          </p:nvSpPr>
          <p:spPr>
            <a:xfrm>
              <a:off x="1129330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9" name="pl748"/>
            <p:cNvSpPr/>
            <p:nvPr/>
          </p:nvSpPr>
          <p:spPr>
            <a:xfrm>
              <a:off x="1143827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0" name="pl749"/>
            <p:cNvSpPr/>
            <p:nvPr/>
          </p:nvSpPr>
          <p:spPr>
            <a:xfrm>
              <a:off x="1158323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1" name="pl750"/>
            <p:cNvSpPr/>
            <p:nvPr/>
          </p:nvSpPr>
          <p:spPr>
            <a:xfrm>
              <a:off x="1172820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2" name="pl751"/>
            <p:cNvSpPr/>
            <p:nvPr/>
          </p:nvSpPr>
          <p:spPr>
            <a:xfrm>
              <a:off x="1187316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3" name="pl752"/>
            <p:cNvSpPr/>
            <p:nvPr/>
          </p:nvSpPr>
          <p:spPr>
            <a:xfrm>
              <a:off x="1201812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4" name="pl753"/>
            <p:cNvSpPr/>
            <p:nvPr/>
          </p:nvSpPr>
          <p:spPr>
            <a:xfrm>
              <a:off x="1216309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5" name="tx754"/>
            <p:cNvSpPr/>
            <p:nvPr/>
          </p:nvSpPr>
          <p:spPr>
            <a:xfrm rot="-5400000">
              <a:off x="10424073"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756" name="tx755"/>
            <p:cNvSpPr/>
            <p:nvPr/>
          </p:nvSpPr>
          <p:spPr>
            <a:xfrm rot="-5400000">
              <a:off x="10559226"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757" name="tx756"/>
            <p:cNvSpPr/>
            <p:nvPr/>
          </p:nvSpPr>
          <p:spPr>
            <a:xfrm rot="-5400000">
              <a:off x="10704277"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758" name="tx757"/>
            <p:cNvSpPr/>
            <p:nvPr/>
          </p:nvSpPr>
          <p:spPr>
            <a:xfrm rot="-5400000">
              <a:off x="10847373"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759" name="tx758"/>
            <p:cNvSpPr/>
            <p:nvPr/>
          </p:nvSpPr>
          <p:spPr>
            <a:xfrm rot="-5400000">
              <a:off x="10961691"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760" name="tx759"/>
            <p:cNvSpPr/>
            <p:nvPr/>
          </p:nvSpPr>
          <p:spPr>
            <a:xfrm rot="-5400000">
              <a:off x="11148890"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761" name="tx760"/>
            <p:cNvSpPr/>
            <p:nvPr/>
          </p:nvSpPr>
          <p:spPr>
            <a:xfrm rot="-5400000">
              <a:off x="11323545"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762" name="tx761"/>
            <p:cNvSpPr/>
            <p:nvPr/>
          </p:nvSpPr>
          <p:spPr>
            <a:xfrm rot="-5400000">
              <a:off x="11406348"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763" name="tx762"/>
            <p:cNvSpPr/>
            <p:nvPr/>
          </p:nvSpPr>
          <p:spPr>
            <a:xfrm rot="-5400000">
              <a:off x="11551268"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764" name="tx763"/>
            <p:cNvSpPr/>
            <p:nvPr/>
          </p:nvSpPr>
          <p:spPr>
            <a:xfrm rot="-5400000">
              <a:off x="11732651"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765" name="tx764"/>
            <p:cNvSpPr/>
            <p:nvPr/>
          </p:nvSpPr>
          <p:spPr>
            <a:xfrm rot="-5400000">
              <a:off x="11858992"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766" name="tx765"/>
            <p:cNvSpPr/>
            <p:nvPr/>
          </p:nvSpPr>
          <p:spPr>
            <a:xfrm rot="-5400000">
              <a:off x="1200395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767" name="pl766"/>
            <p:cNvSpPr/>
            <p:nvPr/>
          </p:nvSpPr>
          <p:spPr>
            <a:xfrm>
              <a:off x="12221075"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768" name="pl767"/>
            <p:cNvSpPr/>
            <p:nvPr/>
          </p:nvSpPr>
          <p:spPr>
            <a:xfrm>
              <a:off x="1236603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69" name="pl768"/>
            <p:cNvSpPr/>
            <p:nvPr/>
          </p:nvSpPr>
          <p:spPr>
            <a:xfrm>
              <a:off x="1251100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0" name="pl769"/>
            <p:cNvSpPr/>
            <p:nvPr/>
          </p:nvSpPr>
          <p:spPr>
            <a:xfrm>
              <a:off x="1265596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1" name="pl770"/>
            <p:cNvSpPr/>
            <p:nvPr/>
          </p:nvSpPr>
          <p:spPr>
            <a:xfrm>
              <a:off x="1280092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2" name="pl771"/>
            <p:cNvSpPr/>
            <p:nvPr/>
          </p:nvSpPr>
          <p:spPr>
            <a:xfrm>
              <a:off x="1294589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3" name="pl772"/>
            <p:cNvSpPr/>
            <p:nvPr/>
          </p:nvSpPr>
          <p:spPr>
            <a:xfrm>
              <a:off x="1309085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4" name="pl773"/>
            <p:cNvSpPr/>
            <p:nvPr/>
          </p:nvSpPr>
          <p:spPr>
            <a:xfrm>
              <a:off x="1323581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5" name="pl774"/>
            <p:cNvSpPr/>
            <p:nvPr/>
          </p:nvSpPr>
          <p:spPr>
            <a:xfrm>
              <a:off x="1338078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6" name="pl775"/>
            <p:cNvSpPr/>
            <p:nvPr/>
          </p:nvSpPr>
          <p:spPr>
            <a:xfrm>
              <a:off x="1352574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7" name="pl776"/>
            <p:cNvSpPr/>
            <p:nvPr/>
          </p:nvSpPr>
          <p:spPr>
            <a:xfrm>
              <a:off x="1367070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8" name="pl777"/>
            <p:cNvSpPr/>
            <p:nvPr/>
          </p:nvSpPr>
          <p:spPr>
            <a:xfrm>
              <a:off x="1381567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9" name="pl778"/>
            <p:cNvSpPr/>
            <p:nvPr/>
          </p:nvSpPr>
          <p:spPr>
            <a:xfrm>
              <a:off x="1396063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80" name="tx779"/>
            <p:cNvSpPr/>
            <p:nvPr/>
          </p:nvSpPr>
          <p:spPr>
            <a:xfrm rot="-5400000">
              <a:off x="12221620"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781" name="tx780"/>
            <p:cNvSpPr/>
            <p:nvPr/>
          </p:nvSpPr>
          <p:spPr>
            <a:xfrm rot="-5400000">
              <a:off x="12356773"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782" name="tx781"/>
            <p:cNvSpPr/>
            <p:nvPr/>
          </p:nvSpPr>
          <p:spPr>
            <a:xfrm rot="-5400000">
              <a:off x="12501823"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783" name="tx782"/>
            <p:cNvSpPr/>
            <p:nvPr/>
          </p:nvSpPr>
          <p:spPr>
            <a:xfrm rot="-5400000">
              <a:off x="12644920"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784" name="tx783"/>
            <p:cNvSpPr/>
            <p:nvPr/>
          </p:nvSpPr>
          <p:spPr>
            <a:xfrm rot="-5400000">
              <a:off x="12759237"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785" name="tx784"/>
            <p:cNvSpPr/>
            <p:nvPr/>
          </p:nvSpPr>
          <p:spPr>
            <a:xfrm rot="-5400000">
              <a:off x="12946437"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786" name="tx785"/>
            <p:cNvSpPr/>
            <p:nvPr/>
          </p:nvSpPr>
          <p:spPr>
            <a:xfrm rot="-5400000">
              <a:off x="13121091"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787" name="tx786"/>
            <p:cNvSpPr/>
            <p:nvPr/>
          </p:nvSpPr>
          <p:spPr>
            <a:xfrm rot="-5400000">
              <a:off x="13203894"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788" name="tx787"/>
            <p:cNvSpPr/>
            <p:nvPr/>
          </p:nvSpPr>
          <p:spPr>
            <a:xfrm rot="-5400000">
              <a:off x="13348814"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789" name="tx788"/>
            <p:cNvSpPr/>
            <p:nvPr/>
          </p:nvSpPr>
          <p:spPr>
            <a:xfrm rot="-5400000">
              <a:off x="13530197"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790" name="tx789"/>
            <p:cNvSpPr/>
            <p:nvPr/>
          </p:nvSpPr>
          <p:spPr>
            <a:xfrm rot="-5400000">
              <a:off x="13656538"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791" name="tx790"/>
            <p:cNvSpPr/>
            <p:nvPr/>
          </p:nvSpPr>
          <p:spPr>
            <a:xfrm rot="-5400000">
              <a:off x="13801502"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792" name="pl791"/>
            <p:cNvSpPr/>
            <p:nvPr/>
          </p:nvSpPr>
          <p:spPr>
            <a:xfrm>
              <a:off x="14018622"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793" name="pl792"/>
            <p:cNvSpPr/>
            <p:nvPr/>
          </p:nvSpPr>
          <p:spPr>
            <a:xfrm>
              <a:off x="1416358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4" name="pl793"/>
            <p:cNvSpPr/>
            <p:nvPr/>
          </p:nvSpPr>
          <p:spPr>
            <a:xfrm>
              <a:off x="1430854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5" name="pl794"/>
            <p:cNvSpPr/>
            <p:nvPr/>
          </p:nvSpPr>
          <p:spPr>
            <a:xfrm>
              <a:off x="1445351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6" name="pl795"/>
            <p:cNvSpPr/>
            <p:nvPr/>
          </p:nvSpPr>
          <p:spPr>
            <a:xfrm>
              <a:off x="1459847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7" name="pl796"/>
            <p:cNvSpPr/>
            <p:nvPr/>
          </p:nvSpPr>
          <p:spPr>
            <a:xfrm>
              <a:off x="1474343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8" name="pl797"/>
            <p:cNvSpPr/>
            <p:nvPr/>
          </p:nvSpPr>
          <p:spPr>
            <a:xfrm>
              <a:off x="1488840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9" name="pl798"/>
            <p:cNvSpPr/>
            <p:nvPr/>
          </p:nvSpPr>
          <p:spPr>
            <a:xfrm>
              <a:off x="1503336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0" name="pl799"/>
            <p:cNvSpPr/>
            <p:nvPr/>
          </p:nvSpPr>
          <p:spPr>
            <a:xfrm>
              <a:off x="1517832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1" name="pl800"/>
            <p:cNvSpPr/>
            <p:nvPr/>
          </p:nvSpPr>
          <p:spPr>
            <a:xfrm>
              <a:off x="1532329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2" name="pl801"/>
            <p:cNvSpPr/>
            <p:nvPr/>
          </p:nvSpPr>
          <p:spPr>
            <a:xfrm>
              <a:off x="1546825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3" name="pl802"/>
            <p:cNvSpPr/>
            <p:nvPr/>
          </p:nvSpPr>
          <p:spPr>
            <a:xfrm>
              <a:off x="1561321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4" name="pl803"/>
            <p:cNvSpPr/>
            <p:nvPr/>
          </p:nvSpPr>
          <p:spPr>
            <a:xfrm>
              <a:off x="15758183"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5" name="tx804"/>
            <p:cNvSpPr/>
            <p:nvPr/>
          </p:nvSpPr>
          <p:spPr>
            <a:xfrm rot="-5400000">
              <a:off x="14019166"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806" name="tx805"/>
            <p:cNvSpPr/>
            <p:nvPr/>
          </p:nvSpPr>
          <p:spPr>
            <a:xfrm rot="-5400000">
              <a:off x="14154319"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807" name="tx806"/>
            <p:cNvSpPr/>
            <p:nvPr/>
          </p:nvSpPr>
          <p:spPr>
            <a:xfrm rot="-5400000">
              <a:off x="14299369"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808" name="tx807"/>
            <p:cNvSpPr/>
            <p:nvPr/>
          </p:nvSpPr>
          <p:spPr>
            <a:xfrm rot="-5400000">
              <a:off x="14442466"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809" name="tx808"/>
            <p:cNvSpPr/>
            <p:nvPr/>
          </p:nvSpPr>
          <p:spPr>
            <a:xfrm rot="-5400000">
              <a:off x="14556783"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810" name="tx809"/>
            <p:cNvSpPr/>
            <p:nvPr/>
          </p:nvSpPr>
          <p:spPr>
            <a:xfrm rot="-5400000">
              <a:off x="14743983"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811" name="tx810"/>
            <p:cNvSpPr/>
            <p:nvPr/>
          </p:nvSpPr>
          <p:spPr>
            <a:xfrm rot="-5400000">
              <a:off x="14918638"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812" name="tx811"/>
            <p:cNvSpPr/>
            <p:nvPr/>
          </p:nvSpPr>
          <p:spPr>
            <a:xfrm rot="-5400000">
              <a:off x="15001441"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813" name="tx812"/>
            <p:cNvSpPr/>
            <p:nvPr/>
          </p:nvSpPr>
          <p:spPr>
            <a:xfrm rot="-5400000">
              <a:off x="15146361"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814" name="tx813"/>
            <p:cNvSpPr/>
            <p:nvPr/>
          </p:nvSpPr>
          <p:spPr>
            <a:xfrm rot="-5400000">
              <a:off x="15327743"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815" name="tx814"/>
            <p:cNvSpPr/>
            <p:nvPr/>
          </p:nvSpPr>
          <p:spPr>
            <a:xfrm rot="-5400000">
              <a:off x="1545408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816" name="tx815"/>
            <p:cNvSpPr/>
            <p:nvPr/>
          </p:nvSpPr>
          <p:spPr>
            <a:xfrm rot="-5400000">
              <a:off x="15599048"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817" name="pl816"/>
            <p:cNvSpPr/>
            <p:nvPr/>
          </p:nvSpPr>
          <p:spPr>
            <a:xfrm>
              <a:off x="15816168" y="9681728"/>
              <a:ext cx="1797546" cy="0"/>
            </a:xfrm>
            <a:custGeom>
              <a:avLst/>
              <a:gdLst/>
              <a:ahLst/>
              <a:cxnLst/>
              <a:rect l="0" t="0" r="0" b="0"/>
              <a:pathLst>
                <a:path w="1797546">
                  <a:moveTo>
                    <a:pt x="0" y="0"/>
                  </a:moveTo>
                  <a:lnTo>
                    <a:pt x="1797546" y="0"/>
                  </a:lnTo>
                </a:path>
              </a:pathLst>
            </a:custGeom>
            <a:ln w="13550" cap="flat">
              <a:solidFill>
                <a:srgbClr val="000000">
                  <a:alpha val="100000"/>
                </a:srgbClr>
              </a:solidFill>
              <a:prstDash val="solid"/>
              <a:round/>
            </a:ln>
          </p:spPr>
          <p:txBody>
            <a:bodyPr/>
            <a:lstStyle/>
            <a:p>
              <a:endParaRPr/>
            </a:p>
          </p:txBody>
        </p:sp>
        <p:sp>
          <p:nvSpPr>
            <p:cNvPr id="818" name="pl817"/>
            <p:cNvSpPr/>
            <p:nvPr/>
          </p:nvSpPr>
          <p:spPr>
            <a:xfrm>
              <a:off x="15961131"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19" name="pl818"/>
            <p:cNvSpPr/>
            <p:nvPr/>
          </p:nvSpPr>
          <p:spPr>
            <a:xfrm>
              <a:off x="1610609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0" name="pl819"/>
            <p:cNvSpPr/>
            <p:nvPr/>
          </p:nvSpPr>
          <p:spPr>
            <a:xfrm>
              <a:off x="1625105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1" name="pl820"/>
            <p:cNvSpPr/>
            <p:nvPr/>
          </p:nvSpPr>
          <p:spPr>
            <a:xfrm>
              <a:off x="1639602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2" name="pl821"/>
            <p:cNvSpPr/>
            <p:nvPr/>
          </p:nvSpPr>
          <p:spPr>
            <a:xfrm>
              <a:off x="1654098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3" name="pl822"/>
            <p:cNvSpPr/>
            <p:nvPr/>
          </p:nvSpPr>
          <p:spPr>
            <a:xfrm>
              <a:off x="1668594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4" name="pl823"/>
            <p:cNvSpPr/>
            <p:nvPr/>
          </p:nvSpPr>
          <p:spPr>
            <a:xfrm>
              <a:off x="1683091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5" name="pl824"/>
            <p:cNvSpPr/>
            <p:nvPr/>
          </p:nvSpPr>
          <p:spPr>
            <a:xfrm>
              <a:off x="1697587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6" name="pl825"/>
            <p:cNvSpPr/>
            <p:nvPr/>
          </p:nvSpPr>
          <p:spPr>
            <a:xfrm>
              <a:off x="1712083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7" name="pl826"/>
            <p:cNvSpPr/>
            <p:nvPr/>
          </p:nvSpPr>
          <p:spPr>
            <a:xfrm>
              <a:off x="17265802"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8" name="pl827"/>
            <p:cNvSpPr/>
            <p:nvPr/>
          </p:nvSpPr>
          <p:spPr>
            <a:xfrm>
              <a:off x="1741076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9" name="pl828"/>
            <p:cNvSpPr/>
            <p:nvPr/>
          </p:nvSpPr>
          <p:spPr>
            <a:xfrm>
              <a:off x="1755572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30" name="tx829"/>
            <p:cNvSpPr/>
            <p:nvPr/>
          </p:nvSpPr>
          <p:spPr>
            <a:xfrm rot="-5400000">
              <a:off x="15816712"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831" name="tx830"/>
            <p:cNvSpPr/>
            <p:nvPr/>
          </p:nvSpPr>
          <p:spPr>
            <a:xfrm rot="-5400000">
              <a:off x="15951866"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832" name="tx831"/>
            <p:cNvSpPr/>
            <p:nvPr/>
          </p:nvSpPr>
          <p:spPr>
            <a:xfrm rot="-5400000">
              <a:off x="16096916"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833" name="tx832"/>
            <p:cNvSpPr/>
            <p:nvPr/>
          </p:nvSpPr>
          <p:spPr>
            <a:xfrm rot="-5400000">
              <a:off x="16240013"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834" name="tx833"/>
            <p:cNvSpPr/>
            <p:nvPr/>
          </p:nvSpPr>
          <p:spPr>
            <a:xfrm rot="-5400000">
              <a:off x="16354330"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835" name="tx834"/>
            <p:cNvSpPr/>
            <p:nvPr/>
          </p:nvSpPr>
          <p:spPr>
            <a:xfrm rot="-5400000">
              <a:off x="16541529"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836" name="tx835"/>
            <p:cNvSpPr/>
            <p:nvPr/>
          </p:nvSpPr>
          <p:spPr>
            <a:xfrm rot="-5400000">
              <a:off x="16716184"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837" name="tx836"/>
            <p:cNvSpPr/>
            <p:nvPr/>
          </p:nvSpPr>
          <p:spPr>
            <a:xfrm rot="-5400000">
              <a:off x="16798987"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838" name="tx837"/>
            <p:cNvSpPr/>
            <p:nvPr/>
          </p:nvSpPr>
          <p:spPr>
            <a:xfrm rot="-5400000">
              <a:off x="16943907"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839" name="tx838"/>
            <p:cNvSpPr/>
            <p:nvPr/>
          </p:nvSpPr>
          <p:spPr>
            <a:xfrm rot="-5400000">
              <a:off x="17125290"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840" name="tx839"/>
            <p:cNvSpPr/>
            <p:nvPr/>
          </p:nvSpPr>
          <p:spPr>
            <a:xfrm rot="-5400000">
              <a:off x="17251631"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841" name="tx840"/>
            <p:cNvSpPr/>
            <p:nvPr/>
          </p:nvSpPr>
          <p:spPr>
            <a:xfrm rot="-5400000">
              <a:off x="1739659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842" name="pl841"/>
            <p:cNvSpPr/>
            <p:nvPr/>
          </p:nvSpPr>
          <p:spPr>
            <a:xfrm>
              <a:off x="1435797" y="2351627"/>
              <a:ext cx="0" cy="7330101"/>
            </a:xfrm>
            <a:custGeom>
              <a:avLst/>
              <a:gdLst/>
              <a:ahLst/>
              <a:cxnLst/>
              <a:rect l="0" t="0" r="0" b="0"/>
              <a:pathLst>
                <a:path h="7330101">
                  <a:moveTo>
                    <a:pt x="0" y="7330101"/>
                  </a:moveTo>
                  <a:lnTo>
                    <a:pt x="0" y="0"/>
                  </a:lnTo>
                </a:path>
              </a:pathLst>
            </a:custGeom>
            <a:ln w="13550" cap="flat">
              <a:solidFill>
                <a:srgbClr val="000000">
                  <a:alpha val="100000"/>
                </a:srgbClr>
              </a:solidFill>
              <a:prstDash val="solid"/>
              <a:round/>
            </a:ln>
          </p:spPr>
          <p:txBody>
            <a:bodyPr/>
            <a:lstStyle/>
            <a:p>
              <a:endParaRPr/>
            </a:p>
          </p:txBody>
        </p:sp>
        <p:sp>
          <p:nvSpPr>
            <p:cNvPr id="843" name="tx842"/>
            <p:cNvSpPr/>
            <p:nvPr/>
          </p:nvSpPr>
          <p:spPr>
            <a:xfrm>
              <a:off x="991981" y="959644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844" name="tx843"/>
            <p:cNvSpPr/>
            <p:nvPr/>
          </p:nvSpPr>
          <p:spPr>
            <a:xfrm>
              <a:off x="801109" y="7611383"/>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845" name="tx844"/>
            <p:cNvSpPr/>
            <p:nvPr/>
          </p:nvSpPr>
          <p:spPr>
            <a:xfrm>
              <a:off x="801109" y="5655896"/>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a:t>
              </a:r>
            </a:p>
          </p:txBody>
        </p:sp>
        <p:sp>
          <p:nvSpPr>
            <p:cNvPr id="846" name="tx845"/>
            <p:cNvSpPr/>
            <p:nvPr/>
          </p:nvSpPr>
          <p:spPr>
            <a:xfrm>
              <a:off x="801109" y="370040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9,000</a:t>
              </a:r>
            </a:p>
          </p:txBody>
        </p:sp>
        <p:sp>
          <p:nvSpPr>
            <p:cNvPr id="847" name="pl846"/>
            <p:cNvSpPr/>
            <p:nvPr/>
          </p:nvSpPr>
          <p:spPr>
            <a:xfrm>
              <a:off x="1401002" y="96817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848" name="pl847"/>
            <p:cNvSpPr/>
            <p:nvPr/>
          </p:nvSpPr>
          <p:spPr>
            <a:xfrm>
              <a:off x="1401002" y="7726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849" name="pl848"/>
            <p:cNvSpPr/>
            <p:nvPr/>
          </p:nvSpPr>
          <p:spPr>
            <a:xfrm>
              <a:off x="1401002" y="577075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850" name="pl849"/>
            <p:cNvSpPr/>
            <p:nvPr/>
          </p:nvSpPr>
          <p:spPr>
            <a:xfrm>
              <a:off x="1401002" y="38152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851" name="rc850"/>
            <p:cNvSpPr/>
            <p:nvPr/>
          </p:nvSpPr>
          <p:spPr>
            <a:xfrm>
              <a:off x="17752892" y="4669808"/>
              <a:ext cx="1197037" cy="2693738"/>
            </a:xfrm>
            <a:prstGeom prst="rect">
              <a:avLst/>
            </a:prstGeom>
            <a:solidFill>
              <a:srgbClr val="FFFFFF">
                <a:alpha val="100000"/>
              </a:srgbClr>
            </a:solidFill>
          </p:spPr>
          <p:txBody>
            <a:bodyPr/>
            <a:lstStyle/>
            <a:p>
              <a:endParaRPr/>
            </a:p>
          </p:txBody>
        </p:sp>
        <p:sp>
          <p:nvSpPr>
            <p:cNvPr id="852" name="rc851"/>
            <p:cNvSpPr/>
            <p:nvPr/>
          </p:nvSpPr>
          <p:spPr>
            <a:xfrm>
              <a:off x="17822482" y="4739397"/>
              <a:ext cx="365759" cy="365760"/>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53" name="rc852"/>
            <p:cNvSpPr/>
            <p:nvPr/>
          </p:nvSpPr>
          <p:spPr>
            <a:xfrm>
              <a:off x="17831482" y="4748397"/>
              <a:ext cx="347760" cy="3477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4" name="rc853"/>
            <p:cNvSpPr/>
            <p:nvPr/>
          </p:nvSpPr>
          <p:spPr>
            <a:xfrm>
              <a:off x="17822482" y="517715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55" name="rc854"/>
            <p:cNvSpPr/>
            <p:nvPr/>
          </p:nvSpPr>
          <p:spPr>
            <a:xfrm>
              <a:off x="17831482" y="5186157"/>
              <a:ext cx="347760" cy="34776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856" name="rc855"/>
            <p:cNvSpPr/>
            <p:nvPr/>
          </p:nvSpPr>
          <p:spPr>
            <a:xfrm>
              <a:off x="17822482" y="561491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57" name="rc856"/>
            <p:cNvSpPr/>
            <p:nvPr/>
          </p:nvSpPr>
          <p:spPr>
            <a:xfrm>
              <a:off x="17831482" y="5623917"/>
              <a:ext cx="347760" cy="3477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858" name="rc857"/>
            <p:cNvSpPr/>
            <p:nvPr/>
          </p:nvSpPr>
          <p:spPr>
            <a:xfrm>
              <a:off x="17822482" y="605267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59" name="rc858"/>
            <p:cNvSpPr/>
            <p:nvPr/>
          </p:nvSpPr>
          <p:spPr>
            <a:xfrm>
              <a:off x="17831482" y="6061677"/>
              <a:ext cx="347760" cy="34776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60" name="rc859"/>
            <p:cNvSpPr/>
            <p:nvPr/>
          </p:nvSpPr>
          <p:spPr>
            <a:xfrm>
              <a:off x="17822482" y="649043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61" name="rc860"/>
            <p:cNvSpPr/>
            <p:nvPr/>
          </p:nvSpPr>
          <p:spPr>
            <a:xfrm>
              <a:off x="17831482" y="6499437"/>
              <a:ext cx="347760" cy="34776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62" name="rc861"/>
            <p:cNvSpPr/>
            <p:nvPr/>
          </p:nvSpPr>
          <p:spPr>
            <a:xfrm>
              <a:off x="17822482" y="6928197"/>
              <a:ext cx="365759" cy="365760"/>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863" name="rc862"/>
            <p:cNvSpPr/>
            <p:nvPr/>
          </p:nvSpPr>
          <p:spPr>
            <a:xfrm>
              <a:off x="17831482" y="6937197"/>
              <a:ext cx="347760" cy="347759"/>
            </a:xfrm>
            <a:prstGeom prst="rect">
              <a:avLst/>
            </a:prstGeom>
            <a:solidFill>
              <a:srgbClr val="F1E937">
                <a:alpha val="100000"/>
              </a:srgbClr>
            </a:solidFill>
            <a:ln w="13550" cap="flat">
              <a:solidFill>
                <a:srgbClr val="000000">
                  <a:alpha val="100000"/>
                </a:srgbClr>
              </a:solidFill>
              <a:prstDash val="solid"/>
              <a:miter/>
            </a:ln>
          </p:spPr>
          <p:txBody>
            <a:bodyPr/>
            <a:lstStyle/>
            <a:p>
              <a:endParaRPr/>
            </a:p>
          </p:txBody>
        </p:sp>
        <p:sp>
          <p:nvSpPr>
            <p:cNvPr id="864" name="tx863"/>
            <p:cNvSpPr/>
            <p:nvPr/>
          </p:nvSpPr>
          <p:spPr>
            <a:xfrm>
              <a:off x="18257831" y="4840459"/>
              <a:ext cx="457200"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AFR</a:t>
              </a:r>
            </a:p>
          </p:txBody>
        </p:sp>
        <p:sp>
          <p:nvSpPr>
            <p:cNvPr id="865" name="tx864"/>
            <p:cNvSpPr/>
            <p:nvPr/>
          </p:nvSpPr>
          <p:spPr>
            <a:xfrm>
              <a:off x="18257831" y="5278219"/>
              <a:ext cx="507987"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AMR</a:t>
              </a:r>
            </a:p>
          </p:txBody>
        </p:sp>
        <p:sp>
          <p:nvSpPr>
            <p:cNvPr id="866" name="tx865"/>
            <p:cNvSpPr/>
            <p:nvPr/>
          </p:nvSpPr>
          <p:spPr>
            <a:xfrm>
              <a:off x="18257831" y="5715979"/>
              <a:ext cx="507987"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EMR</a:t>
              </a:r>
            </a:p>
          </p:txBody>
        </p:sp>
        <p:sp>
          <p:nvSpPr>
            <p:cNvPr id="867" name="tx866"/>
            <p:cNvSpPr/>
            <p:nvPr/>
          </p:nvSpPr>
          <p:spPr>
            <a:xfrm>
              <a:off x="18257831" y="6150948"/>
              <a:ext cx="482649" cy="16642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EUR</a:t>
              </a:r>
            </a:p>
          </p:txBody>
        </p:sp>
        <p:sp>
          <p:nvSpPr>
            <p:cNvPr id="868" name="tx867"/>
            <p:cNvSpPr/>
            <p:nvPr/>
          </p:nvSpPr>
          <p:spPr>
            <a:xfrm>
              <a:off x="18257831" y="6585918"/>
              <a:ext cx="622510" cy="16921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SEAR</a:t>
              </a:r>
            </a:p>
          </p:txBody>
        </p:sp>
        <p:sp>
          <p:nvSpPr>
            <p:cNvPr id="869" name="tx868"/>
            <p:cNvSpPr/>
            <p:nvPr/>
          </p:nvSpPr>
          <p:spPr>
            <a:xfrm>
              <a:off x="18257831" y="7029259"/>
              <a:ext cx="533325"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WPR</a:t>
              </a:r>
            </a:p>
          </p:txBody>
        </p:sp>
      </p:grpSp>
      <p:sp>
        <p:nvSpPr>
          <p:cNvPr id="870" name="Content Placeholder 869"/>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 This is surveillance data, hence for the last month(s), the data may be incomplete.</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 distribution by month and WHO Region (2024-2026)</a:t>
            </a:r>
          </a:p>
        </p:txBody>
      </p:sp>
      <p:grpSp>
        <p:nvGrpSpPr>
          <p:cNvPr id="3" name="Group 2"/>
          <p:cNvGrpSpPr/>
          <p:nvPr/>
        </p:nvGrpSpPr>
        <p:grpSpPr>
          <a:xfrm>
            <a:off x="731520" y="1920240"/>
            <a:ext cx="18288000" cy="8229600"/>
            <a:chOff x="731520" y="1920240"/>
            <a:chExt cx="18288000" cy="8229600"/>
          </a:xfrm>
        </p:grpSpPr>
        <p:sp>
          <p:nvSpPr>
            <p:cNvPr id="4" name="rc3"/>
            <p:cNvSpPr/>
            <p:nvPr/>
          </p:nvSpPr>
          <p:spPr>
            <a:xfrm>
              <a:off x="731520" y="1920240"/>
              <a:ext cx="18288000" cy="82296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8288000" cy="82295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435797" y="900109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435797" y="763983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435797" y="6278576"/>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435797" y="4917315"/>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435797" y="3556054"/>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435797" y="9681728"/>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435797" y="8320467"/>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435797" y="6959206"/>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435797" y="559794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435797" y="423668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1435797" y="2875424"/>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7" name="rc16"/>
            <p:cNvSpPr/>
            <p:nvPr/>
          </p:nvSpPr>
          <p:spPr>
            <a:xfrm>
              <a:off x="1696731" y="8282352"/>
              <a:ext cx="347912" cy="48597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131621" y="8219734"/>
              <a:ext cx="347912" cy="4696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566511" y="7750099"/>
              <a:ext cx="347912" cy="8780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3001402" y="8006016"/>
              <a:ext cx="347912" cy="7718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436292" y="7555438"/>
              <a:ext cx="347912" cy="113256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871182" y="8109472"/>
              <a:ext cx="347912" cy="7813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4306072" y="8383085"/>
              <a:ext cx="347912" cy="5390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4740963" y="6293550"/>
              <a:ext cx="347912" cy="25823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5175853" y="2904010"/>
              <a:ext cx="347912" cy="58234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5610743" y="4499408"/>
              <a:ext cx="347912" cy="41695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6045634" y="6398367"/>
              <a:ext cx="347912" cy="255917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6480524" y="7950204"/>
              <a:ext cx="347912" cy="123057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1696731" y="8768322"/>
              <a:ext cx="347912" cy="46146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131621" y="8689369"/>
              <a:ext cx="347912" cy="4941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566511" y="8628112"/>
              <a:ext cx="347912" cy="49958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001402" y="8777851"/>
              <a:ext cx="347912" cy="3920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436292" y="8688007"/>
              <a:ext cx="347912" cy="48052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871182" y="8890835"/>
              <a:ext cx="347912" cy="39068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306072" y="8922144"/>
              <a:ext cx="347912" cy="31989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740963" y="8875861"/>
              <a:ext cx="347912" cy="3648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5175853" y="8727484"/>
              <a:ext cx="347912" cy="5240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5610743" y="8668950"/>
              <a:ext cx="347912" cy="49141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6045634" y="8957537"/>
              <a:ext cx="347912" cy="2668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6480524" y="9180784"/>
              <a:ext cx="347912" cy="10753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1696731" y="9229789"/>
              <a:ext cx="347912" cy="1633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131621" y="9183506"/>
              <a:ext cx="347912" cy="2314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566511" y="9127695"/>
              <a:ext cx="347912" cy="204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3001402" y="9169894"/>
              <a:ext cx="347912" cy="5172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3436292" y="9168532"/>
              <a:ext cx="347912" cy="6942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3871182" y="9281517"/>
              <a:ext cx="347912" cy="4628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4306072" y="9242040"/>
              <a:ext cx="347912" cy="435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4740963" y="9240679"/>
              <a:ext cx="347912" cy="612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175853" y="9251569"/>
              <a:ext cx="347912" cy="353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610743" y="9160365"/>
              <a:ext cx="347912" cy="2586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6045634" y="9224344"/>
              <a:ext cx="347912" cy="204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6480524" y="9288323"/>
              <a:ext cx="347912" cy="204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1696731" y="9246124"/>
              <a:ext cx="347912" cy="3335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2131621" y="9206648"/>
              <a:ext cx="347912" cy="3689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2566511" y="9148113"/>
              <a:ext cx="347912" cy="3566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3001402" y="9221622"/>
              <a:ext cx="347912" cy="3307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3436292" y="9237957"/>
              <a:ext cx="347912" cy="2858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3871182" y="9327800"/>
              <a:ext cx="347912" cy="22733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4306072" y="9285601"/>
              <a:ext cx="347912" cy="3158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4740963" y="9301936"/>
              <a:ext cx="347912" cy="24774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5175853" y="9286962"/>
              <a:ext cx="347912" cy="2600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5610743" y="9186229"/>
              <a:ext cx="347912" cy="3253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6045634" y="9244763"/>
              <a:ext cx="347912" cy="3253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480524" y="9308742"/>
              <a:ext cx="347912" cy="2790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1696731" y="9579633"/>
              <a:ext cx="347912" cy="10209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2131621" y="9575549"/>
              <a:ext cx="347912" cy="1061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2566511" y="9504764"/>
              <a:ext cx="347912" cy="1769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3001402" y="9552408"/>
              <a:ext cx="347912" cy="1293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3436292" y="9523821"/>
              <a:ext cx="347912" cy="15790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3871182" y="9555130"/>
              <a:ext cx="347912" cy="1265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4306072" y="9601413"/>
              <a:ext cx="347912" cy="8031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4740963" y="9549685"/>
              <a:ext cx="347912" cy="13204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5175853" y="9546963"/>
              <a:ext cx="347912" cy="13476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5610743" y="9511570"/>
              <a:ext cx="347912" cy="17015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6045634" y="9570104"/>
              <a:ext cx="347912" cy="11162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6480524" y="9587801"/>
              <a:ext cx="347912" cy="939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7" name="pg76"/>
            <p:cNvSpPr/>
            <p:nvPr/>
          </p:nvSpPr>
          <p:spPr>
            <a:xfrm>
              <a:off x="3431490" y="2351627"/>
              <a:ext cx="1662187" cy="349052"/>
            </a:xfrm>
            <a:custGeom>
              <a:avLst/>
              <a:gdLst/>
              <a:ahLst/>
              <a:cxnLst/>
              <a:rect l="0" t="0" r="0" b="0"/>
              <a:pathLst>
                <a:path w="1662187" h="349052">
                  <a:moveTo>
                    <a:pt x="39025" y="349052"/>
                  </a:moveTo>
                  <a:lnTo>
                    <a:pt x="1623161" y="349052"/>
                  </a:lnTo>
                  <a:lnTo>
                    <a:pt x="1621590" y="349020"/>
                  </a:lnTo>
                  <a:lnTo>
                    <a:pt x="1627865" y="348767"/>
                  </a:lnTo>
                  <a:lnTo>
                    <a:pt x="1634019" y="347511"/>
                  </a:lnTo>
                  <a:lnTo>
                    <a:pt x="1639891" y="345284"/>
                  </a:lnTo>
                  <a:lnTo>
                    <a:pt x="1645330" y="342144"/>
                  </a:lnTo>
                  <a:lnTo>
                    <a:pt x="1650195" y="338172"/>
                  </a:lnTo>
                  <a:lnTo>
                    <a:pt x="1654360" y="333471"/>
                  </a:lnTo>
                  <a:lnTo>
                    <a:pt x="1657717" y="328162"/>
                  </a:lnTo>
                  <a:lnTo>
                    <a:pt x="1660179" y="322384"/>
                  </a:lnTo>
                  <a:lnTo>
                    <a:pt x="1661682" y="316286"/>
                  </a:lnTo>
                  <a:lnTo>
                    <a:pt x="1662187" y="310026"/>
                  </a:lnTo>
                  <a:lnTo>
                    <a:pt x="1662187" y="0"/>
                  </a:lnTo>
                  <a:lnTo>
                    <a:pt x="0" y="0"/>
                  </a:lnTo>
                  <a:lnTo>
                    <a:pt x="0" y="310026"/>
                  </a:lnTo>
                  <a:lnTo>
                    <a:pt x="126" y="306886"/>
                  </a:lnTo>
                  <a:lnTo>
                    <a:pt x="126" y="313166"/>
                  </a:lnTo>
                  <a:lnTo>
                    <a:pt x="1134" y="319366"/>
                  </a:lnTo>
                  <a:lnTo>
                    <a:pt x="3122" y="325323"/>
                  </a:lnTo>
                  <a:lnTo>
                    <a:pt x="6041" y="330884"/>
                  </a:lnTo>
                  <a:lnTo>
                    <a:pt x="9814" y="335905"/>
                  </a:lnTo>
                  <a:lnTo>
                    <a:pt x="14344" y="340256"/>
                  </a:lnTo>
                  <a:lnTo>
                    <a:pt x="19512" y="343823"/>
                  </a:lnTo>
                  <a:lnTo>
                    <a:pt x="25187" y="346516"/>
                  </a:lnTo>
                  <a:lnTo>
                    <a:pt x="31219" y="348263"/>
                  </a:lnTo>
                  <a:lnTo>
                    <a:pt x="37454" y="349020"/>
                  </a:lnTo>
                  <a:close/>
                </a:path>
              </a:pathLst>
            </a:custGeom>
          </p:spPr>
          <p:txBody>
            <a:bodyPr/>
            <a:lstStyle/>
            <a:p>
              <a:endParaRPr/>
            </a:p>
          </p:txBody>
        </p:sp>
        <p:sp>
          <p:nvSpPr>
            <p:cNvPr id="78" name="tx77"/>
            <p:cNvSpPr/>
            <p:nvPr/>
          </p:nvSpPr>
          <p:spPr>
            <a:xfrm>
              <a:off x="3587593" y="2358043"/>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23,382 cases</a:t>
              </a:r>
            </a:p>
          </p:txBody>
        </p:sp>
        <p:sp>
          <p:nvSpPr>
            <p:cNvPr id="79" name="pl78"/>
            <p:cNvSpPr/>
            <p:nvPr/>
          </p:nvSpPr>
          <p:spPr>
            <a:xfrm>
              <a:off x="6828436" y="900109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0" name="pl79"/>
            <p:cNvSpPr/>
            <p:nvPr/>
          </p:nvSpPr>
          <p:spPr>
            <a:xfrm>
              <a:off x="6828436" y="763983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1" name="pl80"/>
            <p:cNvSpPr/>
            <p:nvPr/>
          </p:nvSpPr>
          <p:spPr>
            <a:xfrm>
              <a:off x="6828436" y="6278576"/>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2" name="pl81"/>
            <p:cNvSpPr/>
            <p:nvPr/>
          </p:nvSpPr>
          <p:spPr>
            <a:xfrm>
              <a:off x="6828436" y="4917315"/>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3" name="pl82"/>
            <p:cNvSpPr/>
            <p:nvPr/>
          </p:nvSpPr>
          <p:spPr>
            <a:xfrm>
              <a:off x="6828436" y="3556054"/>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84" name="pl83"/>
            <p:cNvSpPr/>
            <p:nvPr/>
          </p:nvSpPr>
          <p:spPr>
            <a:xfrm>
              <a:off x="6828436" y="9681728"/>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85" name="pl84"/>
            <p:cNvSpPr/>
            <p:nvPr/>
          </p:nvSpPr>
          <p:spPr>
            <a:xfrm>
              <a:off x="6828436" y="8320467"/>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86" name="pl85"/>
            <p:cNvSpPr/>
            <p:nvPr/>
          </p:nvSpPr>
          <p:spPr>
            <a:xfrm>
              <a:off x="6828436" y="6959206"/>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87" name="pl86"/>
            <p:cNvSpPr/>
            <p:nvPr/>
          </p:nvSpPr>
          <p:spPr>
            <a:xfrm>
              <a:off x="6828436" y="559794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88" name="pl87"/>
            <p:cNvSpPr/>
            <p:nvPr/>
          </p:nvSpPr>
          <p:spPr>
            <a:xfrm>
              <a:off x="6828436" y="423668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89" name="pl88"/>
            <p:cNvSpPr/>
            <p:nvPr/>
          </p:nvSpPr>
          <p:spPr>
            <a:xfrm>
              <a:off x="6828436" y="2875424"/>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90" name="rc89"/>
            <p:cNvSpPr/>
            <p:nvPr/>
          </p:nvSpPr>
          <p:spPr>
            <a:xfrm>
              <a:off x="7089370" y="7503710"/>
              <a:ext cx="347912" cy="9760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7524260" y="6793132"/>
              <a:ext cx="347912" cy="150010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7959151" y="6731876"/>
              <a:ext cx="347912" cy="176419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8394041" y="6877531"/>
              <a:ext cx="347912" cy="157770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8828931" y="7582664"/>
              <a:ext cx="347912" cy="113529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9263821" y="8136697"/>
              <a:ext cx="347912" cy="71193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9698712" y="8282352"/>
              <a:ext cx="347912" cy="63162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10133602" y="8022351"/>
              <a:ext cx="347912" cy="9365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10568492" y="7465595"/>
              <a:ext cx="347912" cy="152188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11003382" y="7099416"/>
              <a:ext cx="347912" cy="185675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11438273" y="7573135"/>
              <a:ext cx="347912" cy="146607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11873163" y="8604970"/>
              <a:ext cx="347912" cy="62890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7089370" y="8479734"/>
              <a:ext cx="347912" cy="51183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3" name="rc102"/>
            <p:cNvSpPr/>
            <p:nvPr/>
          </p:nvSpPr>
          <p:spPr>
            <a:xfrm>
              <a:off x="7524260" y="8293242"/>
              <a:ext cx="347912" cy="6711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4" name="rc103"/>
            <p:cNvSpPr/>
            <p:nvPr/>
          </p:nvSpPr>
          <p:spPr>
            <a:xfrm>
              <a:off x="7959151" y="8496070"/>
              <a:ext cx="347912" cy="5213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5" name="rc104"/>
            <p:cNvSpPr/>
            <p:nvPr/>
          </p:nvSpPr>
          <p:spPr>
            <a:xfrm>
              <a:off x="8394041" y="8455232"/>
              <a:ext cx="347912" cy="5485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8828931" y="8717955"/>
              <a:ext cx="347912" cy="3512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9263821" y="8848636"/>
              <a:ext cx="347912" cy="22596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9698712" y="8913977"/>
              <a:ext cx="347912" cy="2164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10133602" y="8958898"/>
              <a:ext cx="347912" cy="1919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10568492" y="8987485"/>
              <a:ext cx="347912" cy="16199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11003382" y="8956176"/>
              <a:ext cx="347912" cy="26408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1438273" y="9039213"/>
              <a:ext cx="347912" cy="2967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1873163" y="9233873"/>
              <a:ext cx="347912" cy="1701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7089370" y="8991568"/>
              <a:ext cx="347912" cy="13884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7524260" y="8964343"/>
              <a:ext cx="347912" cy="1061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7959151" y="9017432"/>
              <a:ext cx="347912" cy="9801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8394041" y="9003820"/>
              <a:ext cx="347912" cy="8848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8828931" y="9069160"/>
              <a:ext cx="347912" cy="6261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9263821" y="9074605"/>
              <a:ext cx="347912" cy="5172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9698712" y="9130417"/>
              <a:ext cx="347912" cy="3267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0133602" y="9150836"/>
              <a:ext cx="347912" cy="95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0568492" y="9149475"/>
              <a:ext cx="347912" cy="95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1003382" y="9220260"/>
              <a:ext cx="347912" cy="1089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438273" y="9335967"/>
              <a:ext cx="347912" cy="4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873163" y="9404030"/>
              <a:ext cx="347912" cy="54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7089370" y="9130417"/>
              <a:ext cx="347912" cy="3498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7524260" y="9070522"/>
              <a:ext cx="347912" cy="3607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7959151" y="9115443"/>
              <a:ext cx="347912" cy="3498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8394041" y="9092302"/>
              <a:ext cx="347912" cy="3661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8828931" y="9131778"/>
              <a:ext cx="347912" cy="3566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9263821" y="9126333"/>
              <a:ext cx="347912" cy="3430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9698712" y="9163087"/>
              <a:ext cx="347912" cy="2994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0133602" y="9160365"/>
              <a:ext cx="347912" cy="2613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0568492" y="9159004"/>
              <a:ext cx="347912" cy="2668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1003382" y="9231150"/>
              <a:ext cx="347912" cy="2627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1438273" y="9340051"/>
              <a:ext cx="347912" cy="2736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1873163" y="9409476"/>
              <a:ext cx="347912" cy="2354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7089370" y="9480261"/>
              <a:ext cx="347912" cy="20146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7524260" y="9431256"/>
              <a:ext cx="347912" cy="25047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7959151" y="9465287"/>
              <a:ext cx="347912" cy="21644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8394041" y="9458481"/>
              <a:ext cx="347912" cy="22324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8828931" y="9488429"/>
              <a:ext cx="347912" cy="19329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9263821" y="9469371"/>
              <a:ext cx="347912" cy="21235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9698712" y="9462565"/>
              <a:ext cx="347912" cy="21916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0133602" y="9421727"/>
              <a:ext cx="347912" cy="26000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10568492" y="9425811"/>
              <a:ext cx="347912" cy="25591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11003382" y="9493874"/>
              <a:ext cx="347912" cy="18785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11438273" y="9613665"/>
              <a:ext cx="347912" cy="680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11873163" y="9644974"/>
              <a:ext cx="347912" cy="3675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0" name="pg149"/>
            <p:cNvSpPr/>
            <p:nvPr/>
          </p:nvSpPr>
          <p:spPr>
            <a:xfrm>
              <a:off x="8824129" y="2351627"/>
              <a:ext cx="1662187" cy="349052"/>
            </a:xfrm>
            <a:custGeom>
              <a:avLst/>
              <a:gdLst/>
              <a:ahLst/>
              <a:cxnLst/>
              <a:rect l="0" t="0" r="0" b="0"/>
              <a:pathLst>
                <a:path w="1662187" h="349052">
                  <a:moveTo>
                    <a:pt x="39025" y="349052"/>
                  </a:moveTo>
                  <a:lnTo>
                    <a:pt x="1623161" y="349052"/>
                  </a:lnTo>
                  <a:lnTo>
                    <a:pt x="1621590" y="349020"/>
                  </a:lnTo>
                  <a:lnTo>
                    <a:pt x="1627865" y="348767"/>
                  </a:lnTo>
                  <a:lnTo>
                    <a:pt x="1634019" y="347511"/>
                  </a:lnTo>
                  <a:lnTo>
                    <a:pt x="1639891" y="345284"/>
                  </a:lnTo>
                  <a:lnTo>
                    <a:pt x="1645330" y="342144"/>
                  </a:lnTo>
                  <a:lnTo>
                    <a:pt x="1650195" y="338172"/>
                  </a:lnTo>
                  <a:lnTo>
                    <a:pt x="1654360" y="333471"/>
                  </a:lnTo>
                  <a:lnTo>
                    <a:pt x="1657717" y="328162"/>
                  </a:lnTo>
                  <a:lnTo>
                    <a:pt x="1660179" y="322384"/>
                  </a:lnTo>
                  <a:lnTo>
                    <a:pt x="1661682" y="316286"/>
                  </a:lnTo>
                  <a:lnTo>
                    <a:pt x="1662187" y="310026"/>
                  </a:lnTo>
                  <a:lnTo>
                    <a:pt x="1662187" y="0"/>
                  </a:lnTo>
                  <a:lnTo>
                    <a:pt x="0" y="0"/>
                  </a:lnTo>
                  <a:lnTo>
                    <a:pt x="0" y="310026"/>
                  </a:lnTo>
                  <a:lnTo>
                    <a:pt x="126" y="306886"/>
                  </a:lnTo>
                  <a:lnTo>
                    <a:pt x="126" y="313166"/>
                  </a:lnTo>
                  <a:lnTo>
                    <a:pt x="1134" y="319366"/>
                  </a:lnTo>
                  <a:lnTo>
                    <a:pt x="3122" y="325323"/>
                  </a:lnTo>
                  <a:lnTo>
                    <a:pt x="6041" y="330884"/>
                  </a:lnTo>
                  <a:lnTo>
                    <a:pt x="9814" y="335905"/>
                  </a:lnTo>
                  <a:lnTo>
                    <a:pt x="14344" y="340256"/>
                  </a:lnTo>
                  <a:lnTo>
                    <a:pt x="19512" y="343823"/>
                  </a:lnTo>
                  <a:lnTo>
                    <a:pt x="25187" y="346516"/>
                  </a:lnTo>
                  <a:lnTo>
                    <a:pt x="31219" y="348263"/>
                  </a:lnTo>
                  <a:lnTo>
                    <a:pt x="37454" y="349020"/>
                  </a:lnTo>
                  <a:close/>
                </a:path>
              </a:pathLst>
            </a:custGeom>
          </p:spPr>
          <p:txBody>
            <a:bodyPr/>
            <a:lstStyle/>
            <a:p>
              <a:endParaRPr/>
            </a:p>
          </p:txBody>
        </p:sp>
        <p:sp>
          <p:nvSpPr>
            <p:cNvPr id="151" name="tx150"/>
            <p:cNvSpPr/>
            <p:nvPr/>
          </p:nvSpPr>
          <p:spPr>
            <a:xfrm>
              <a:off x="8980232" y="2358043"/>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18,738 cases</a:t>
              </a:r>
            </a:p>
          </p:txBody>
        </p:sp>
        <p:sp>
          <p:nvSpPr>
            <p:cNvPr id="152" name="pl151"/>
            <p:cNvSpPr/>
            <p:nvPr/>
          </p:nvSpPr>
          <p:spPr>
            <a:xfrm>
              <a:off x="12221075" y="900109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53" name="pl152"/>
            <p:cNvSpPr/>
            <p:nvPr/>
          </p:nvSpPr>
          <p:spPr>
            <a:xfrm>
              <a:off x="12221075" y="7639837"/>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54" name="pl153"/>
            <p:cNvSpPr/>
            <p:nvPr/>
          </p:nvSpPr>
          <p:spPr>
            <a:xfrm>
              <a:off x="12221075" y="6278576"/>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55" name="pl154"/>
            <p:cNvSpPr/>
            <p:nvPr/>
          </p:nvSpPr>
          <p:spPr>
            <a:xfrm>
              <a:off x="12221075" y="4917315"/>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56" name="pl155"/>
            <p:cNvSpPr/>
            <p:nvPr/>
          </p:nvSpPr>
          <p:spPr>
            <a:xfrm>
              <a:off x="12221075" y="3556054"/>
              <a:ext cx="5392639" cy="0"/>
            </a:xfrm>
            <a:custGeom>
              <a:avLst/>
              <a:gdLst/>
              <a:ahLst/>
              <a:cxnLst/>
              <a:rect l="0" t="0" r="0" b="0"/>
              <a:pathLst>
                <a:path w="5392639">
                  <a:moveTo>
                    <a:pt x="0" y="0"/>
                  </a:moveTo>
                  <a:lnTo>
                    <a:pt x="5392639" y="0"/>
                  </a:lnTo>
                  <a:lnTo>
                    <a:pt x="5392639" y="0"/>
                  </a:lnTo>
                </a:path>
              </a:pathLst>
            </a:custGeom>
            <a:ln w="6775" cap="flat">
              <a:solidFill>
                <a:srgbClr val="EBEBEB">
                  <a:alpha val="100000"/>
                </a:srgbClr>
              </a:solidFill>
              <a:prstDash val="solid"/>
              <a:round/>
            </a:ln>
          </p:spPr>
          <p:txBody>
            <a:bodyPr/>
            <a:lstStyle/>
            <a:p>
              <a:endParaRPr/>
            </a:p>
          </p:txBody>
        </p:sp>
        <p:sp>
          <p:nvSpPr>
            <p:cNvPr id="157" name="pl156"/>
            <p:cNvSpPr/>
            <p:nvPr/>
          </p:nvSpPr>
          <p:spPr>
            <a:xfrm>
              <a:off x="12221075" y="9681728"/>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58" name="pl157"/>
            <p:cNvSpPr/>
            <p:nvPr/>
          </p:nvSpPr>
          <p:spPr>
            <a:xfrm>
              <a:off x="12221075" y="8320467"/>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59" name="pl158"/>
            <p:cNvSpPr/>
            <p:nvPr/>
          </p:nvSpPr>
          <p:spPr>
            <a:xfrm>
              <a:off x="12221075" y="6959206"/>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60" name="pl159"/>
            <p:cNvSpPr/>
            <p:nvPr/>
          </p:nvSpPr>
          <p:spPr>
            <a:xfrm>
              <a:off x="12221075" y="559794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61" name="pl160"/>
            <p:cNvSpPr/>
            <p:nvPr/>
          </p:nvSpPr>
          <p:spPr>
            <a:xfrm>
              <a:off x="12221075" y="4236685"/>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62" name="pl161"/>
            <p:cNvSpPr/>
            <p:nvPr/>
          </p:nvSpPr>
          <p:spPr>
            <a:xfrm>
              <a:off x="12221075" y="2875424"/>
              <a:ext cx="5392639" cy="0"/>
            </a:xfrm>
            <a:custGeom>
              <a:avLst/>
              <a:gdLst/>
              <a:ahLst/>
              <a:cxnLst/>
              <a:rect l="0" t="0" r="0" b="0"/>
              <a:pathLst>
                <a:path w="5392639">
                  <a:moveTo>
                    <a:pt x="0" y="0"/>
                  </a:moveTo>
                  <a:lnTo>
                    <a:pt x="5392639" y="0"/>
                  </a:lnTo>
                  <a:lnTo>
                    <a:pt x="5392639" y="0"/>
                  </a:lnTo>
                </a:path>
              </a:pathLst>
            </a:custGeom>
            <a:ln w="13550" cap="flat">
              <a:solidFill>
                <a:srgbClr val="EBEBEB">
                  <a:alpha val="100000"/>
                </a:srgbClr>
              </a:solidFill>
              <a:prstDash val="solid"/>
              <a:round/>
            </a:ln>
          </p:spPr>
          <p:txBody>
            <a:bodyPr/>
            <a:lstStyle/>
            <a:p>
              <a:endParaRPr/>
            </a:p>
          </p:txBody>
        </p:sp>
        <p:sp>
          <p:nvSpPr>
            <p:cNvPr id="163" name="rc162"/>
            <p:cNvSpPr/>
            <p:nvPr/>
          </p:nvSpPr>
          <p:spPr>
            <a:xfrm>
              <a:off x="12482009" y="8172089"/>
              <a:ext cx="347912" cy="11121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2916900" y="6037633"/>
              <a:ext cx="347912" cy="32574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3351790" y="5386950"/>
              <a:ext cx="347912" cy="394221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3786680" y="6522241"/>
              <a:ext cx="347912" cy="277016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14221570" y="8114917"/>
              <a:ext cx="347912" cy="12074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14656461" y="9395863"/>
              <a:ext cx="347912" cy="2096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12482009" y="9284240"/>
              <a:ext cx="347912" cy="1374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12916900" y="9295130"/>
              <a:ext cx="347912" cy="9392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3351790" y="9329161"/>
              <a:ext cx="347912" cy="8575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13786680" y="9292407"/>
              <a:ext cx="347912" cy="803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14221570" y="9322355"/>
              <a:ext cx="347912" cy="7486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14656461" y="9605497"/>
              <a:ext cx="347912" cy="5172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12482009" y="9421727"/>
              <a:ext cx="347912" cy="4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12916900" y="9389057"/>
              <a:ext cx="347912" cy="54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13351790" y="9414921"/>
              <a:ext cx="347912" cy="4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13786680" y="9372721"/>
              <a:ext cx="347912" cy="4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14221570" y="9397224"/>
              <a:ext cx="347912" cy="408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14656461" y="9657225"/>
              <a:ext cx="347912" cy="136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81" name="rc180"/>
            <p:cNvSpPr/>
            <p:nvPr/>
          </p:nvSpPr>
          <p:spPr>
            <a:xfrm>
              <a:off x="12482009" y="9425811"/>
              <a:ext cx="347912" cy="2191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2" name="rc181"/>
            <p:cNvSpPr/>
            <p:nvPr/>
          </p:nvSpPr>
          <p:spPr>
            <a:xfrm>
              <a:off x="12916900" y="9394502"/>
              <a:ext cx="347912" cy="2109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3" name="rc182"/>
            <p:cNvSpPr/>
            <p:nvPr/>
          </p:nvSpPr>
          <p:spPr>
            <a:xfrm>
              <a:off x="13351790" y="9419004"/>
              <a:ext cx="347912" cy="1987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4" name="rc183"/>
            <p:cNvSpPr/>
            <p:nvPr/>
          </p:nvSpPr>
          <p:spPr>
            <a:xfrm>
              <a:off x="13786680" y="9376805"/>
              <a:ext cx="347912" cy="2286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5" name="rc184"/>
            <p:cNvSpPr/>
            <p:nvPr/>
          </p:nvSpPr>
          <p:spPr>
            <a:xfrm>
              <a:off x="14221570" y="9401308"/>
              <a:ext cx="347912" cy="2354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6" name="rc185"/>
            <p:cNvSpPr/>
            <p:nvPr/>
          </p:nvSpPr>
          <p:spPr>
            <a:xfrm>
              <a:off x="14656461" y="9658586"/>
              <a:ext cx="347912" cy="231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7" name="rc186"/>
            <p:cNvSpPr/>
            <p:nvPr/>
          </p:nvSpPr>
          <p:spPr>
            <a:xfrm>
              <a:off x="12482009" y="9644974"/>
              <a:ext cx="347912" cy="3675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8" name="rc187"/>
            <p:cNvSpPr/>
            <p:nvPr/>
          </p:nvSpPr>
          <p:spPr>
            <a:xfrm>
              <a:off x="12916900" y="9605497"/>
              <a:ext cx="347912" cy="7623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9" name="rc188"/>
            <p:cNvSpPr/>
            <p:nvPr/>
          </p:nvSpPr>
          <p:spPr>
            <a:xfrm>
              <a:off x="13351790" y="9617748"/>
              <a:ext cx="347912" cy="639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0" name="rc189"/>
            <p:cNvSpPr/>
            <p:nvPr/>
          </p:nvSpPr>
          <p:spPr>
            <a:xfrm>
              <a:off x="13786680" y="9605497"/>
              <a:ext cx="347912" cy="7623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1" name="rc190"/>
            <p:cNvSpPr/>
            <p:nvPr/>
          </p:nvSpPr>
          <p:spPr>
            <a:xfrm>
              <a:off x="14221570" y="9636806"/>
              <a:ext cx="347912" cy="4492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2" name="pg191"/>
            <p:cNvSpPr/>
            <p:nvPr/>
          </p:nvSpPr>
          <p:spPr>
            <a:xfrm>
              <a:off x="14216768" y="2351627"/>
              <a:ext cx="1662187" cy="349052"/>
            </a:xfrm>
            <a:custGeom>
              <a:avLst/>
              <a:gdLst/>
              <a:ahLst/>
              <a:cxnLst/>
              <a:rect l="0" t="0" r="0" b="0"/>
              <a:pathLst>
                <a:path w="1662187" h="349052">
                  <a:moveTo>
                    <a:pt x="39025" y="349052"/>
                  </a:moveTo>
                  <a:lnTo>
                    <a:pt x="1623161" y="349052"/>
                  </a:lnTo>
                  <a:lnTo>
                    <a:pt x="1621590" y="349020"/>
                  </a:lnTo>
                  <a:lnTo>
                    <a:pt x="1627865" y="348767"/>
                  </a:lnTo>
                  <a:lnTo>
                    <a:pt x="1634019" y="347511"/>
                  </a:lnTo>
                  <a:lnTo>
                    <a:pt x="1639891" y="345284"/>
                  </a:lnTo>
                  <a:lnTo>
                    <a:pt x="1645330" y="342144"/>
                  </a:lnTo>
                  <a:lnTo>
                    <a:pt x="1650195" y="338172"/>
                  </a:lnTo>
                  <a:lnTo>
                    <a:pt x="1654360" y="333471"/>
                  </a:lnTo>
                  <a:lnTo>
                    <a:pt x="1657717" y="328162"/>
                  </a:lnTo>
                  <a:lnTo>
                    <a:pt x="1660179" y="322384"/>
                  </a:lnTo>
                  <a:lnTo>
                    <a:pt x="1661682" y="316286"/>
                  </a:lnTo>
                  <a:lnTo>
                    <a:pt x="1662187" y="310026"/>
                  </a:lnTo>
                  <a:lnTo>
                    <a:pt x="1662187" y="0"/>
                  </a:lnTo>
                  <a:lnTo>
                    <a:pt x="0" y="0"/>
                  </a:lnTo>
                  <a:lnTo>
                    <a:pt x="0" y="310026"/>
                  </a:lnTo>
                  <a:lnTo>
                    <a:pt x="126" y="306886"/>
                  </a:lnTo>
                  <a:lnTo>
                    <a:pt x="126" y="313166"/>
                  </a:lnTo>
                  <a:lnTo>
                    <a:pt x="1134" y="319366"/>
                  </a:lnTo>
                  <a:lnTo>
                    <a:pt x="3122" y="325323"/>
                  </a:lnTo>
                  <a:lnTo>
                    <a:pt x="6041" y="330884"/>
                  </a:lnTo>
                  <a:lnTo>
                    <a:pt x="9814" y="335905"/>
                  </a:lnTo>
                  <a:lnTo>
                    <a:pt x="14344" y="340256"/>
                  </a:lnTo>
                  <a:lnTo>
                    <a:pt x="19512" y="343823"/>
                  </a:lnTo>
                  <a:lnTo>
                    <a:pt x="25187" y="346516"/>
                  </a:lnTo>
                  <a:lnTo>
                    <a:pt x="31219" y="348263"/>
                  </a:lnTo>
                  <a:lnTo>
                    <a:pt x="37454" y="349020"/>
                  </a:lnTo>
                  <a:close/>
                </a:path>
              </a:pathLst>
            </a:custGeom>
          </p:spPr>
          <p:txBody>
            <a:bodyPr/>
            <a:lstStyle/>
            <a:p>
              <a:endParaRPr/>
            </a:p>
          </p:txBody>
        </p:sp>
        <p:sp>
          <p:nvSpPr>
            <p:cNvPr id="193" name="tx192"/>
            <p:cNvSpPr/>
            <p:nvPr/>
          </p:nvSpPr>
          <p:spPr>
            <a:xfrm>
              <a:off x="14372871" y="2358043"/>
              <a:ext cx="1349981"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10,623 cases</a:t>
              </a:r>
            </a:p>
          </p:txBody>
        </p:sp>
        <p:sp>
          <p:nvSpPr>
            <p:cNvPr id="194" name="tx193"/>
            <p:cNvSpPr/>
            <p:nvPr/>
          </p:nvSpPr>
          <p:spPr>
            <a:xfrm>
              <a:off x="3849591"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95" name="tx194"/>
            <p:cNvSpPr/>
            <p:nvPr/>
          </p:nvSpPr>
          <p:spPr>
            <a:xfrm>
              <a:off x="9242230"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96" name="tx195"/>
            <p:cNvSpPr/>
            <p:nvPr/>
          </p:nvSpPr>
          <p:spPr>
            <a:xfrm>
              <a:off x="14634869" y="201271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97" name="pl196"/>
            <p:cNvSpPr/>
            <p:nvPr/>
          </p:nvSpPr>
          <p:spPr>
            <a:xfrm>
              <a:off x="1435797" y="9681728"/>
              <a:ext cx="5392639" cy="0"/>
            </a:xfrm>
            <a:custGeom>
              <a:avLst/>
              <a:gdLst/>
              <a:ahLst/>
              <a:cxnLst/>
              <a:rect l="0" t="0" r="0" b="0"/>
              <a:pathLst>
                <a:path w="5392639">
                  <a:moveTo>
                    <a:pt x="0" y="0"/>
                  </a:moveTo>
                  <a:lnTo>
                    <a:pt x="5392639" y="0"/>
                  </a:lnTo>
                </a:path>
              </a:pathLst>
            </a:custGeom>
            <a:ln w="13550" cap="flat">
              <a:solidFill>
                <a:srgbClr val="000000">
                  <a:alpha val="100000"/>
                </a:srgbClr>
              </a:solidFill>
              <a:prstDash val="solid"/>
              <a:round/>
            </a:ln>
          </p:spPr>
          <p:txBody>
            <a:bodyPr/>
            <a:lstStyle/>
            <a:p>
              <a:endParaRPr/>
            </a:p>
          </p:txBody>
        </p:sp>
        <p:sp>
          <p:nvSpPr>
            <p:cNvPr id="198" name="pl197"/>
            <p:cNvSpPr/>
            <p:nvPr/>
          </p:nvSpPr>
          <p:spPr>
            <a:xfrm>
              <a:off x="187068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9" name="pl198"/>
            <p:cNvSpPr/>
            <p:nvPr/>
          </p:nvSpPr>
          <p:spPr>
            <a:xfrm>
              <a:off x="230557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0" name="pl199"/>
            <p:cNvSpPr/>
            <p:nvPr/>
          </p:nvSpPr>
          <p:spPr>
            <a:xfrm>
              <a:off x="274046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1" name="pl200"/>
            <p:cNvSpPr/>
            <p:nvPr/>
          </p:nvSpPr>
          <p:spPr>
            <a:xfrm>
              <a:off x="317535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2" name="pl201"/>
            <p:cNvSpPr/>
            <p:nvPr/>
          </p:nvSpPr>
          <p:spPr>
            <a:xfrm>
              <a:off x="361024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3" name="pl202"/>
            <p:cNvSpPr/>
            <p:nvPr/>
          </p:nvSpPr>
          <p:spPr>
            <a:xfrm>
              <a:off x="404513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4" name="pl203"/>
            <p:cNvSpPr/>
            <p:nvPr/>
          </p:nvSpPr>
          <p:spPr>
            <a:xfrm>
              <a:off x="448002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5" name="pl204"/>
            <p:cNvSpPr/>
            <p:nvPr/>
          </p:nvSpPr>
          <p:spPr>
            <a:xfrm>
              <a:off x="491491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6" name="pl205"/>
            <p:cNvSpPr/>
            <p:nvPr/>
          </p:nvSpPr>
          <p:spPr>
            <a:xfrm>
              <a:off x="534980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7" name="pl206"/>
            <p:cNvSpPr/>
            <p:nvPr/>
          </p:nvSpPr>
          <p:spPr>
            <a:xfrm>
              <a:off x="578469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8" name="pl207"/>
            <p:cNvSpPr/>
            <p:nvPr/>
          </p:nvSpPr>
          <p:spPr>
            <a:xfrm>
              <a:off x="621959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9" name="pl208"/>
            <p:cNvSpPr/>
            <p:nvPr/>
          </p:nvSpPr>
          <p:spPr>
            <a:xfrm>
              <a:off x="6654480"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tx209"/>
            <p:cNvSpPr/>
            <p:nvPr/>
          </p:nvSpPr>
          <p:spPr>
            <a:xfrm rot="-5400000">
              <a:off x="1726268"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11" name="tx210"/>
            <p:cNvSpPr/>
            <p:nvPr/>
          </p:nvSpPr>
          <p:spPr>
            <a:xfrm rot="-5400000">
              <a:off x="2151348"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12" name="tx211"/>
            <p:cNvSpPr/>
            <p:nvPr/>
          </p:nvSpPr>
          <p:spPr>
            <a:xfrm rot="-5400000">
              <a:off x="2586325"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13" name="tx212"/>
            <p:cNvSpPr/>
            <p:nvPr/>
          </p:nvSpPr>
          <p:spPr>
            <a:xfrm rot="-5400000">
              <a:off x="3019349"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14" name="tx213"/>
            <p:cNvSpPr/>
            <p:nvPr/>
          </p:nvSpPr>
          <p:spPr>
            <a:xfrm rot="-5400000">
              <a:off x="3423593"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15" name="tx214"/>
            <p:cNvSpPr/>
            <p:nvPr/>
          </p:nvSpPr>
          <p:spPr>
            <a:xfrm rot="-5400000">
              <a:off x="3900719"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16" name="tx215"/>
            <p:cNvSpPr/>
            <p:nvPr/>
          </p:nvSpPr>
          <p:spPr>
            <a:xfrm rot="-5400000">
              <a:off x="4365301"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17" name="tx216"/>
            <p:cNvSpPr/>
            <p:nvPr/>
          </p:nvSpPr>
          <p:spPr>
            <a:xfrm rot="-5400000">
              <a:off x="4738030"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18" name="tx217"/>
            <p:cNvSpPr/>
            <p:nvPr/>
          </p:nvSpPr>
          <p:spPr>
            <a:xfrm rot="-5400000">
              <a:off x="5172877"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19" name="tx218"/>
            <p:cNvSpPr/>
            <p:nvPr/>
          </p:nvSpPr>
          <p:spPr>
            <a:xfrm rot="-5400000">
              <a:off x="5644187"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20" name="tx219"/>
            <p:cNvSpPr/>
            <p:nvPr/>
          </p:nvSpPr>
          <p:spPr>
            <a:xfrm rot="-5400000">
              <a:off x="606045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21" name="tx220"/>
            <p:cNvSpPr/>
            <p:nvPr/>
          </p:nvSpPr>
          <p:spPr>
            <a:xfrm rot="-5400000">
              <a:off x="649534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22" name="pl221"/>
            <p:cNvSpPr/>
            <p:nvPr/>
          </p:nvSpPr>
          <p:spPr>
            <a:xfrm>
              <a:off x="6828436" y="9681728"/>
              <a:ext cx="5392639" cy="0"/>
            </a:xfrm>
            <a:custGeom>
              <a:avLst/>
              <a:gdLst/>
              <a:ahLst/>
              <a:cxnLst/>
              <a:rect l="0" t="0" r="0" b="0"/>
              <a:pathLst>
                <a:path w="5392639">
                  <a:moveTo>
                    <a:pt x="0" y="0"/>
                  </a:moveTo>
                  <a:lnTo>
                    <a:pt x="5392639" y="0"/>
                  </a:lnTo>
                </a:path>
              </a:pathLst>
            </a:custGeom>
            <a:ln w="13550" cap="flat">
              <a:solidFill>
                <a:srgbClr val="000000">
                  <a:alpha val="100000"/>
                </a:srgbClr>
              </a:solidFill>
              <a:prstDash val="solid"/>
              <a:round/>
            </a:ln>
          </p:spPr>
          <p:txBody>
            <a:bodyPr/>
            <a:lstStyle/>
            <a:p>
              <a:endParaRPr/>
            </a:p>
          </p:txBody>
        </p:sp>
        <p:sp>
          <p:nvSpPr>
            <p:cNvPr id="223" name="pl222"/>
            <p:cNvSpPr/>
            <p:nvPr/>
          </p:nvSpPr>
          <p:spPr>
            <a:xfrm>
              <a:off x="726332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4" name="pl223"/>
            <p:cNvSpPr/>
            <p:nvPr/>
          </p:nvSpPr>
          <p:spPr>
            <a:xfrm>
              <a:off x="769821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5" name="pl224"/>
            <p:cNvSpPr/>
            <p:nvPr/>
          </p:nvSpPr>
          <p:spPr>
            <a:xfrm>
              <a:off x="813310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6" name="pl225"/>
            <p:cNvSpPr/>
            <p:nvPr/>
          </p:nvSpPr>
          <p:spPr>
            <a:xfrm>
              <a:off x="856799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7" name="pl226"/>
            <p:cNvSpPr/>
            <p:nvPr/>
          </p:nvSpPr>
          <p:spPr>
            <a:xfrm>
              <a:off x="900288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8" name="pl227"/>
            <p:cNvSpPr/>
            <p:nvPr/>
          </p:nvSpPr>
          <p:spPr>
            <a:xfrm>
              <a:off x="943777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9" name="pl228"/>
            <p:cNvSpPr/>
            <p:nvPr/>
          </p:nvSpPr>
          <p:spPr>
            <a:xfrm>
              <a:off x="987266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0" name="pl229"/>
            <p:cNvSpPr/>
            <p:nvPr/>
          </p:nvSpPr>
          <p:spPr>
            <a:xfrm>
              <a:off x="1030755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1074244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pl231"/>
            <p:cNvSpPr/>
            <p:nvPr/>
          </p:nvSpPr>
          <p:spPr>
            <a:xfrm>
              <a:off x="1117733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3" name="pl232"/>
            <p:cNvSpPr/>
            <p:nvPr/>
          </p:nvSpPr>
          <p:spPr>
            <a:xfrm>
              <a:off x="1161222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12047119"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tx234"/>
            <p:cNvSpPr/>
            <p:nvPr/>
          </p:nvSpPr>
          <p:spPr>
            <a:xfrm rot="-5400000">
              <a:off x="7118907"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36" name="tx235"/>
            <p:cNvSpPr/>
            <p:nvPr/>
          </p:nvSpPr>
          <p:spPr>
            <a:xfrm rot="-5400000">
              <a:off x="7543987"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37" name="tx236"/>
            <p:cNvSpPr/>
            <p:nvPr/>
          </p:nvSpPr>
          <p:spPr>
            <a:xfrm rot="-5400000">
              <a:off x="7978964"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38" name="tx237"/>
            <p:cNvSpPr/>
            <p:nvPr/>
          </p:nvSpPr>
          <p:spPr>
            <a:xfrm rot="-5400000">
              <a:off x="8411988"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39" name="tx238"/>
            <p:cNvSpPr/>
            <p:nvPr/>
          </p:nvSpPr>
          <p:spPr>
            <a:xfrm rot="-5400000">
              <a:off x="8816232"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40" name="tx239"/>
            <p:cNvSpPr/>
            <p:nvPr/>
          </p:nvSpPr>
          <p:spPr>
            <a:xfrm rot="-5400000">
              <a:off x="9293358"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41" name="tx240"/>
            <p:cNvSpPr/>
            <p:nvPr/>
          </p:nvSpPr>
          <p:spPr>
            <a:xfrm rot="-5400000">
              <a:off x="9757940"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42" name="tx241"/>
            <p:cNvSpPr/>
            <p:nvPr/>
          </p:nvSpPr>
          <p:spPr>
            <a:xfrm rot="-5400000">
              <a:off x="10130670"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43" name="tx242"/>
            <p:cNvSpPr/>
            <p:nvPr/>
          </p:nvSpPr>
          <p:spPr>
            <a:xfrm rot="-5400000">
              <a:off x="10565516"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44" name="tx243"/>
            <p:cNvSpPr/>
            <p:nvPr/>
          </p:nvSpPr>
          <p:spPr>
            <a:xfrm rot="-5400000">
              <a:off x="11036826"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45" name="tx244"/>
            <p:cNvSpPr/>
            <p:nvPr/>
          </p:nvSpPr>
          <p:spPr>
            <a:xfrm rot="-5400000">
              <a:off x="11453094"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46" name="tx245"/>
            <p:cNvSpPr/>
            <p:nvPr/>
          </p:nvSpPr>
          <p:spPr>
            <a:xfrm rot="-5400000">
              <a:off x="11887985"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47" name="pl246"/>
            <p:cNvSpPr/>
            <p:nvPr/>
          </p:nvSpPr>
          <p:spPr>
            <a:xfrm>
              <a:off x="12221075" y="9681728"/>
              <a:ext cx="5392639" cy="0"/>
            </a:xfrm>
            <a:custGeom>
              <a:avLst/>
              <a:gdLst/>
              <a:ahLst/>
              <a:cxnLst/>
              <a:rect l="0" t="0" r="0" b="0"/>
              <a:pathLst>
                <a:path w="5392639">
                  <a:moveTo>
                    <a:pt x="0" y="0"/>
                  </a:moveTo>
                  <a:lnTo>
                    <a:pt x="5392639" y="0"/>
                  </a:lnTo>
                </a:path>
              </a:pathLst>
            </a:custGeom>
            <a:ln w="13550" cap="flat">
              <a:solidFill>
                <a:srgbClr val="000000">
                  <a:alpha val="100000"/>
                </a:srgbClr>
              </a:solidFill>
              <a:prstDash val="solid"/>
              <a:round/>
            </a:ln>
          </p:spPr>
          <p:txBody>
            <a:bodyPr/>
            <a:lstStyle/>
            <a:p>
              <a:endParaRPr/>
            </a:p>
          </p:txBody>
        </p:sp>
        <p:sp>
          <p:nvSpPr>
            <p:cNvPr id="248" name="pl247"/>
            <p:cNvSpPr/>
            <p:nvPr/>
          </p:nvSpPr>
          <p:spPr>
            <a:xfrm>
              <a:off x="12655965"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9" name="pl248"/>
            <p:cNvSpPr/>
            <p:nvPr/>
          </p:nvSpPr>
          <p:spPr>
            <a:xfrm>
              <a:off x="1309085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0" name="pl249"/>
            <p:cNvSpPr/>
            <p:nvPr/>
          </p:nvSpPr>
          <p:spPr>
            <a:xfrm>
              <a:off x="1352574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1" name="pl250"/>
            <p:cNvSpPr/>
            <p:nvPr/>
          </p:nvSpPr>
          <p:spPr>
            <a:xfrm>
              <a:off x="1396063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2" name="pl251"/>
            <p:cNvSpPr/>
            <p:nvPr/>
          </p:nvSpPr>
          <p:spPr>
            <a:xfrm>
              <a:off x="14395526"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3" name="pl252"/>
            <p:cNvSpPr/>
            <p:nvPr/>
          </p:nvSpPr>
          <p:spPr>
            <a:xfrm>
              <a:off x="1483041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4" name="pl253"/>
            <p:cNvSpPr/>
            <p:nvPr/>
          </p:nvSpPr>
          <p:spPr>
            <a:xfrm>
              <a:off x="1526530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15700197"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1613508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pl256"/>
            <p:cNvSpPr/>
            <p:nvPr/>
          </p:nvSpPr>
          <p:spPr>
            <a:xfrm>
              <a:off x="1656997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pl257"/>
            <p:cNvSpPr/>
            <p:nvPr/>
          </p:nvSpPr>
          <p:spPr>
            <a:xfrm>
              <a:off x="1700486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9" name="pl258"/>
            <p:cNvSpPr/>
            <p:nvPr/>
          </p:nvSpPr>
          <p:spPr>
            <a:xfrm>
              <a:off x="17439758" y="968172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0" name="tx259"/>
            <p:cNvSpPr/>
            <p:nvPr/>
          </p:nvSpPr>
          <p:spPr>
            <a:xfrm rot="-5400000">
              <a:off x="12511546"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61" name="tx260"/>
            <p:cNvSpPr/>
            <p:nvPr/>
          </p:nvSpPr>
          <p:spPr>
            <a:xfrm rot="-5400000">
              <a:off x="12936626" y="984762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62" name="tx261"/>
            <p:cNvSpPr/>
            <p:nvPr/>
          </p:nvSpPr>
          <p:spPr>
            <a:xfrm rot="-5400000">
              <a:off x="13371603" y="984762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63" name="tx262"/>
            <p:cNvSpPr/>
            <p:nvPr/>
          </p:nvSpPr>
          <p:spPr>
            <a:xfrm rot="-5400000">
              <a:off x="13804627" y="983100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64" name="tx263"/>
            <p:cNvSpPr/>
            <p:nvPr/>
          </p:nvSpPr>
          <p:spPr>
            <a:xfrm rot="-5400000">
              <a:off x="14208871" y="982995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65" name="tx264"/>
            <p:cNvSpPr/>
            <p:nvPr/>
          </p:nvSpPr>
          <p:spPr>
            <a:xfrm rot="-5400000">
              <a:off x="14685998" y="984758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66" name="tx265"/>
            <p:cNvSpPr/>
            <p:nvPr/>
          </p:nvSpPr>
          <p:spPr>
            <a:xfrm rot="-5400000">
              <a:off x="15150579" y="984758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67" name="tx266"/>
            <p:cNvSpPr/>
            <p:nvPr/>
          </p:nvSpPr>
          <p:spPr>
            <a:xfrm rot="-5400000">
              <a:off x="15523309" y="982995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68" name="tx267"/>
            <p:cNvSpPr/>
            <p:nvPr/>
          </p:nvSpPr>
          <p:spPr>
            <a:xfrm rot="-5400000">
              <a:off x="15958156" y="982991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69" name="tx268"/>
            <p:cNvSpPr/>
            <p:nvPr/>
          </p:nvSpPr>
          <p:spPr>
            <a:xfrm rot="-5400000">
              <a:off x="16429465" y="984645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70" name="tx269"/>
            <p:cNvSpPr/>
            <p:nvPr/>
          </p:nvSpPr>
          <p:spPr>
            <a:xfrm rot="-5400000">
              <a:off x="16845734"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71" name="tx270"/>
            <p:cNvSpPr/>
            <p:nvPr/>
          </p:nvSpPr>
          <p:spPr>
            <a:xfrm rot="-5400000">
              <a:off x="17280624" y="984762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72" name="pl271"/>
            <p:cNvSpPr/>
            <p:nvPr/>
          </p:nvSpPr>
          <p:spPr>
            <a:xfrm>
              <a:off x="1435797" y="2351627"/>
              <a:ext cx="0" cy="7330101"/>
            </a:xfrm>
            <a:custGeom>
              <a:avLst/>
              <a:gdLst/>
              <a:ahLst/>
              <a:cxnLst/>
              <a:rect l="0" t="0" r="0" b="0"/>
              <a:pathLst>
                <a:path h="7330101">
                  <a:moveTo>
                    <a:pt x="0" y="7330101"/>
                  </a:moveTo>
                  <a:lnTo>
                    <a:pt x="0" y="0"/>
                  </a:lnTo>
                </a:path>
              </a:pathLst>
            </a:custGeom>
            <a:ln w="13550" cap="flat">
              <a:solidFill>
                <a:srgbClr val="000000">
                  <a:alpha val="100000"/>
                </a:srgbClr>
              </a:solidFill>
              <a:prstDash val="solid"/>
              <a:round/>
            </a:ln>
          </p:spPr>
          <p:txBody>
            <a:bodyPr/>
            <a:lstStyle/>
            <a:p>
              <a:endParaRPr/>
            </a:p>
          </p:txBody>
        </p:sp>
        <p:sp>
          <p:nvSpPr>
            <p:cNvPr id="273" name="tx272"/>
            <p:cNvSpPr/>
            <p:nvPr/>
          </p:nvSpPr>
          <p:spPr>
            <a:xfrm>
              <a:off x="991981" y="9596449"/>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74" name="tx273"/>
            <p:cNvSpPr/>
            <p:nvPr/>
          </p:nvSpPr>
          <p:spPr>
            <a:xfrm>
              <a:off x="801109" y="820560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275" name="tx274"/>
            <p:cNvSpPr/>
            <p:nvPr/>
          </p:nvSpPr>
          <p:spPr>
            <a:xfrm>
              <a:off x="801109" y="6844348"/>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276" name="tx275"/>
            <p:cNvSpPr/>
            <p:nvPr/>
          </p:nvSpPr>
          <p:spPr>
            <a:xfrm>
              <a:off x="801109" y="548308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277" name="tx276"/>
            <p:cNvSpPr/>
            <p:nvPr/>
          </p:nvSpPr>
          <p:spPr>
            <a:xfrm>
              <a:off x="801109" y="4121827"/>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278" name="tx277"/>
            <p:cNvSpPr/>
            <p:nvPr/>
          </p:nvSpPr>
          <p:spPr>
            <a:xfrm>
              <a:off x="801109" y="2760566"/>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5,000</a:t>
              </a:r>
            </a:p>
          </p:txBody>
        </p:sp>
        <p:sp>
          <p:nvSpPr>
            <p:cNvPr id="279" name="pl278"/>
            <p:cNvSpPr/>
            <p:nvPr/>
          </p:nvSpPr>
          <p:spPr>
            <a:xfrm>
              <a:off x="1401002" y="96817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0" name="pl279"/>
            <p:cNvSpPr/>
            <p:nvPr/>
          </p:nvSpPr>
          <p:spPr>
            <a:xfrm>
              <a:off x="1401002" y="83204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1" name="pl280"/>
            <p:cNvSpPr/>
            <p:nvPr/>
          </p:nvSpPr>
          <p:spPr>
            <a:xfrm>
              <a:off x="1401002" y="695920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2" name="pl281"/>
            <p:cNvSpPr/>
            <p:nvPr/>
          </p:nvSpPr>
          <p:spPr>
            <a:xfrm>
              <a:off x="1401002" y="55979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3" name="pl282"/>
            <p:cNvSpPr/>
            <p:nvPr/>
          </p:nvSpPr>
          <p:spPr>
            <a:xfrm>
              <a:off x="1401002" y="42366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1401002" y="2875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5" name="rc284"/>
            <p:cNvSpPr/>
            <p:nvPr/>
          </p:nvSpPr>
          <p:spPr>
            <a:xfrm>
              <a:off x="17752892" y="4888688"/>
              <a:ext cx="1197037" cy="2255978"/>
            </a:xfrm>
            <a:prstGeom prst="rect">
              <a:avLst/>
            </a:prstGeom>
            <a:solidFill>
              <a:srgbClr val="FFFFFF">
                <a:alpha val="100000"/>
              </a:srgbClr>
            </a:solidFill>
          </p:spPr>
          <p:txBody>
            <a:bodyPr/>
            <a:lstStyle/>
            <a:p>
              <a:endParaRPr/>
            </a:p>
          </p:txBody>
        </p:sp>
        <p:sp>
          <p:nvSpPr>
            <p:cNvPr id="286" name="rc285"/>
            <p:cNvSpPr/>
            <p:nvPr/>
          </p:nvSpPr>
          <p:spPr>
            <a:xfrm>
              <a:off x="17822482" y="4958277"/>
              <a:ext cx="365759" cy="365760"/>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287" name="rc286"/>
            <p:cNvSpPr/>
            <p:nvPr/>
          </p:nvSpPr>
          <p:spPr>
            <a:xfrm>
              <a:off x="17831482" y="4967277"/>
              <a:ext cx="347760" cy="34776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8" name="rc287"/>
            <p:cNvSpPr/>
            <p:nvPr/>
          </p:nvSpPr>
          <p:spPr>
            <a:xfrm>
              <a:off x="17822482" y="539603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289" name="rc288"/>
            <p:cNvSpPr/>
            <p:nvPr/>
          </p:nvSpPr>
          <p:spPr>
            <a:xfrm>
              <a:off x="17831482" y="5405037"/>
              <a:ext cx="347760" cy="34776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90" name="rc289"/>
            <p:cNvSpPr/>
            <p:nvPr/>
          </p:nvSpPr>
          <p:spPr>
            <a:xfrm>
              <a:off x="17822482" y="583379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291" name="rc290"/>
            <p:cNvSpPr/>
            <p:nvPr/>
          </p:nvSpPr>
          <p:spPr>
            <a:xfrm>
              <a:off x="17831482" y="5842797"/>
              <a:ext cx="347760" cy="3477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291"/>
            <p:cNvSpPr/>
            <p:nvPr/>
          </p:nvSpPr>
          <p:spPr>
            <a:xfrm>
              <a:off x="17822482" y="6271557"/>
              <a:ext cx="365759" cy="365759"/>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293" name="rc292"/>
            <p:cNvSpPr/>
            <p:nvPr/>
          </p:nvSpPr>
          <p:spPr>
            <a:xfrm>
              <a:off x="17831482" y="6280557"/>
              <a:ext cx="347760" cy="34776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7822482" y="6709317"/>
              <a:ext cx="365759" cy="365760"/>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295" name="rc294"/>
            <p:cNvSpPr/>
            <p:nvPr/>
          </p:nvSpPr>
          <p:spPr>
            <a:xfrm>
              <a:off x="17831482" y="6718317"/>
              <a:ext cx="347760" cy="34776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6" name="tx295"/>
            <p:cNvSpPr/>
            <p:nvPr/>
          </p:nvSpPr>
          <p:spPr>
            <a:xfrm>
              <a:off x="18257831" y="5059339"/>
              <a:ext cx="457200"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AFR</a:t>
              </a:r>
            </a:p>
          </p:txBody>
        </p:sp>
        <p:sp>
          <p:nvSpPr>
            <p:cNvPr id="297" name="tx296"/>
            <p:cNvSpPr/>
            <p:nvPr/>
          </p:nvSpPr>
          <p:spPr>
            <a:xfrm>
              <a:off x="18257831" y="5497099"/>
              <a:ext cx="507987"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EMR</a:t>
              </a:r>
            </a:p>
          </p:txBody>
        </p:sp>
        <p:sp>
          <p:nvSpPr>
            <p:cNvPr id="298" name="tx297"/>
            <p:cNvSpPr/>
            <p:nvPr/>
          </p:nvSpPr>
          <p:spPr>
            <a:xfrm>
              <a:off x="18257831" y="5932068"/>
              <a:ext cx="482649" cy="16642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EUR</a:t>
              </a:r>
            </a:p>
          </p:txBody>
        </p:sp>
        <p:sp>
          <p:nvSpPr>
            <p:cNvPr id="299" name="tx298"/>
            <p:cNvSpPr/>
            <p:nvPr/>
          </p:nvSpPr>
          <p:spPr>
            <a:xfrm>
              <a:off x="18257831" y="6367038"/>
              <a:ext cx="622510" cy="16921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SEAR</a:t>
              </a:r>
            </a:p>
          </p:txBody>
        </p:sp>
        <p:sp>
          <p:nvSpPr>
            <p:cNvPr id="300" name="tx299"/>
            <p:cNvSpPr/>
            <p:nvPr/>
          </p:nvSpPr>
          <p:spPr>
            <a:xfrm>
              <a:off x="18257831" y="6810379"/>
              <a:ext cx="533325"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WPR</a:t>
              </a:r>
            </a:p>
          </p:txBody>
        </p:sp>
      </p:grpSp>
      <p:sp>
        <p:nvSpPr>
          <p:cNvPr id="301" name="Content Placeholder 30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 This is surveillance data, hence for the last month(s), the data may be incomplete.</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Number of reported measles cases by WHO Region</a:t>
            </a:r>
          </a:p>
        </p:txBody>
      </p:sp>
      <p:sp>
        <p:nvSpPr>
          <p:cNvPr id="3" name="Content Placeholder 2"/>
          <p:cNvSpPr>
            <a:spLocks noGrp="1"/>
          </p:cNvSpPr>
          <p:nvPr>
            <p:ph/>
          </p:nvPr>
        </p:nvSpPr>
        <p:spPr>
          <a:xfrm>
            <a:off x="914400" y="173736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2026</a:t>
            </a:r>
          </a:p>
        </p:txBody>
      </p:sp>
      <p:graphicFrame>
        <p:nvGraphicFramePr>
          <p:cNvPr id="4" name="Table 3"/>
          <p:cNvGraphicFramePr>
            <a:graphicFrameLocks noGrp="1"/>
          </p:cNvGraphicFramePr>
          <p:nvPr/>
        </p:nvGraphicFramePr>
        <p:xfrm>
          <a:off x="914400" y="219456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097280">
                  <a:extLst>
                    <a:ext uri="{9D8B030D-6E8A-4147-A177-3AD203B41FA5}">
                      <a16:colId xmlns:a16="http://schemas.microsoft.com/office/drawing/2014/main" val="20002"/>
                    </a:ext>
                  </a:extLst>
                </a:gridCol>
                <a:gridCol w="1005840">
                  <a:extLst>
                    <a:ext uri="{9D8B030D-6E8A-4147-A177-3AD203B41FA5}">
                      <a16:colId xmlns:a16="http://schemas.microsoft.com/office/drawing/2014/main" val="20003"/>
                    </a:ext>
                  </a:extLst>
                </a:gridCol>
                <a:gridCol w="822960">
                  <a:extLst>
                    <a:ext uri="{9D8B030D-6E8A-4147-A177-3AD203B41FA5}">
                      <a16:colId xmlns:a16="http://schemas.microsoft.com/office/drawing/2014/main" val="20004"/>
                    </a:ext>
                  </a:extLst>
                </a:gridCol>
                <a:gridCol w="822960">
                  <a:extLst>
                    <a:ext uri="{9D8B030D-6E8A-4147-A177-3AD203B41FA5}">
                      <a16:colId xmlns:a16="http://schemas.microsoft.com/office/drawing/2014/main" val="20005"/>
                    </a:ext>
                  </a:extLst>
                </a:gridCol>
                <a:gridCol w="822960">
                  <a:extLst>
                    <a:ext uri="{9D8B030D-6E8A-4147-A177-3AD203B41FA5}">
                      <a16:colId xmlns:a16="http://schemas.microsoft.com/office/drawing/2014/main" val="20006"/>
                    </a:ext>
                  </a:extLst>
                </a:gridCol>
                <a:gridCol w="1097280">
                  <a:extLst>
                    <a:ext uri="{9D8B030D-6E8A-4147-A177-3AD203B41FA5}">
                      <a16:colId xmlns:a16="http://schemas.microsoft.com/office/drawing/2014/main" val="20007"/>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Suspected MR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Clin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Epi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Lab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Date Received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41/47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65,980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41,598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11,340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22,401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7,857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29/35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47,810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23,165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22,819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55,441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32,299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12,944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7,669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11,686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40/53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20,088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12,013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866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10,636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117,075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70,499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40,270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3,437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26,792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25/28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25,013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6,594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3,411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165/194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331,407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186,168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66,588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36,379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83,201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graphicFrame>
        <p:nvGraphicFramePr>
          <p:cNvPr id="5" name="Table 4"/>
          <p:cNvGraphicFramePr>
            <a:graphicFrameLocks noGrp="1"/>
          </p:cNvGraphicFramePr>
          <p:nvPr/>
        </p:nvGraphicFramePr>
        <p:xfrm>
          <a:off x="9144000" y="219456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7315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gridCol w="731520">
                  <a:extLst>
                    <a:ext uri="{9D8B030D-6E8A-4147-A177-3AD203B41FA5}">
                      <a16:colId xmlns:a16="http://schemas.microsoft.com/office/drawing/2014/main" val="20004"/>
                    </a:ext>
                  </a:extLst>
                </a:gridCol>
                <a:gridCol w="731520">
                  <a:extLst>
                    <a:ext uri="{9D8B030D-6E8A-4147-A177-3AD203B41FA5}">
                      <a16:colId xmlns:a16="http://schemas.microsoft.com/office/drawing/2014/main" val="20005"/>
                    </a:ext>
                  </a:extLst>
                </a:gridCol>
                <a:gridCol w="73152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gridCol w="731520">
                  <a:extLst>
                    <a:ext uri="{9D8B030D-6E8A-4147-A177-3AD203B41FA5}">
                      <a16:colId xmlns:a16="http://schemas.microsoft.com/office/drawing/2014/main" val="20008"/>
                    </a:ext>
                  </a:extLst>
                </a:gridCol>
                <a:gridCol w="731520">
                  <a:extLst>
                    <a:ext uri="{9D8B030D-6E8A-4147-A177-3AD203B41FA5}">
                      <a16:colId xmlns:a16="http://schemas.microsoft.com/office/drawing/2014/main" val="20009"/>
                    </a:ext>
                  </a:extLst>
                </a:gridCol>
                <a:gridCol w="731520">
                  <a:extLst>
                    <a:ext uri="{9D8B030D-6E8A-4147-A177-3AD203B41FA5}">
                      <a16:colId xmlns:a16="http://schemas.microsoft.com/office/drawing/2014/main" val="20010"/>
                    </a:ext>
                  </a:extLst>
                </a:gridCol>
                <a:gridCol w="731520">
                  <a:extLst>
                    <a:ext uri="{9D8B030D-6E8A-4147-A177-3AD203B41FA5}">
                      <a16:colId xmlns:a16="http://schemas.microsoft.com/office/drawing/2014/main" val="20011"/>
                    </a:ext>
                  </a:extLst>
                </a:gridCol>
                <a:gridCol w="731520">
                  <a:extLst>
                    <a:ext uri="{9D8B030D-6E8A-4147-A177-3AD203B41FA5}">
                      <a16:colId xmlns:a16="http://schemas.microsoft.com/office/drawing/2014/main" val="20012"/>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Feb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Aug</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Oct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Nov</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Dec</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9,909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11,187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9,138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5,670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3,903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3,486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5,573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7,121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3,469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2,465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1,051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5,908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5,255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5,516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7,489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5,608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2,739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2,825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4,076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4,716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10,490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28,105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19,560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3,552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1,620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27,681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31,176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36,186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48,388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33,728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8,719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290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6" name="Content Placeholder 5"/>
          <p:cNvSpPr>
            <a:spLocks noGrp="1"/>
          </p:cNvSpPr>
          <p:nvPr>
            <p:ph/>
          </p:nvPr>
        </p:nvSpPr>
        <p:spPr>
          <a:xfrm>
            <a:off x="914400" y="621792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2025</a:t>
            </a:r>
          </a:p>
        </p:txBody>
      </p:sp>
      <p:graphicFrame>
        <p:nvGraphicFramePr>
          <p:cNvPr id="7" name="Table 6"/>
          <p:cNvGraphicFramePr>
            <a:graphicFrameLocks noGrp="1"/>
          </p:cNvGraphicFramePr>
          <p:nvPr/>
        </p:nvGraphicFramePr>
        <p:xfrm>
          <a:off x="914400" y="667512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097280">
                  <a:extLst>
                    <a:ext uri="{9D8B030D-6E8A-4147-A177-3AD203B41FA5}">
                      <a16:colId xmlns:a16="http://schemas.microsoft.com/office/drawing/2014/main" val="20002"/>
                    </a:ext>
                  </a:extLst>
                </a:gridCol>
                <a:gridCol w="1005840">
                  <a:extLst>
                    <a:ext uri="{9D8B030D-6E8A-4147-A177-3AD203B41FA5}">
                      <a16:colId xmlns:a16="http://schemas.microsoft.com/office/drawing/2014/main" val="20003"/>
                    </a:ext>
                  </a:extLst>
                </a:gridCol>
                <a:gridCol w="822960">
                  <a:extLst>
                    <a:ext uri="{9D8B030D-6E8A-4147-A177-3AD203B41FA5}">
                      <a16:colId xmlns:a16="http://schemas.microsoft.com/office/drawing/2014/main" val="20004"/>
                    </a:ext>
                  </a:extLst>
                </a:gridCol>
                <a:gridCol w="822960">
                  <a:extLst>
                    <a:ext uri="{9D8B030D-6E8A-4147-A177-3AD203B41FA5}">
                      <a16:colId xmlns:a16="http://schemas.microsoft.com/office/drawing/2014/main" val="20005"/>
                    </a:ext>
                  </a:extLst>
                </a:gridCol>
                <a:gridCol w="822960">
                  <a:extLst>
                    <a:ext uri="{9D8B030D-6E8A-4147-A177-3AD203B41FA5}">
                      <a16:colId xmlns:a16="http://schemas.microsoft.com/office/drawing/2014/main" val="20006"/>
                    </a:ext>
                  </a:extLst>
                </a:gridCol>
                <a:gridCol w="1097280">
                  <a:extLst>
                    <a:ext uri="{9D8B030D-6E8A-4147-A177-3AD203B41FA5}">
                      <a16:colId xmlns:a16="http://schemas.microsoft.com/office/drawing/2014/main" val="20007"/>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Suspected MR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Clin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Epi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Lab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Date Received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43/47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114,292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66,334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31,458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14,662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20,214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35/35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42,764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14,640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11,536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132,000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75,769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32,517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12,093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31,159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47/53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53,312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36,683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4,902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6,017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25,764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110,542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19,943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3,978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4,411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11,554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28/28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135,224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44,155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3,845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12,703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27,607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2026-07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183/194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588,134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257,524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76,794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52,896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127,834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graphicFrame>
        <p:nvGraphicFramePr>
          <p:cNvPr id="8" name="Table 7"/>
          <p:cNvGraphicFramePr>
            <a:graphicFrameLocks noGrp="1"/>
          </p:cNvGraphicFramePr>
          <p:nvPr/>
        </p:nvGraphicFramePr>
        <p:xfrm>
          <a:off x="9144000" y="6675120"/>
          <a:ext cx="73152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731520">
                  <a:extLst>
                    <a:ext uri="{9D8B030D-6E8A-4147-A177-3AD203B41FA5}">
                      <a16:colId xmlns:a16="http://schemas.microsoft.com/office/drawing/2014/main" val="20001"/>
                    </a:ext>
                  </a:extLst>
                </a:gridCol>
                <a:gridCol w="73152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gridCol w="731520">
                  <a:extLst>
                    <a:ext uri="{9D8B030D-6E8A-4147-A177-3AD203B41FA5}">
                      <a16:colId xmlns:a16="http://schemas.microsoft.com/office/drawing/2014/main" val="20004"/>
                    </a:ext>
                  </a:extLst>
                </a:gridCol>
                <a:gridCol w="731520">
                  <a:extLst>
                    <a:ext uri="{9D8B030D-6E8A-4147-A177-3AD203B41FA5}">
                      <a16:colId xmlns:a16="http://schemas.microsoft.com/office/drawing/2014/main" val="20005"/>
                    </a:ext>
                  </a:extLst>
                </a:gridCol>
                <a:gridCol w="731520">
                  <a:extLst>
                    <a:ext uri="{9D8B030D-6E8A-4147-A177-3AD203B41FA5}">
                      <a16:colId xmlns:a16="http://schemas.microsoft.com/office/drawing/2014/main" val="20006"/>
                    </a:ext>
                  </a:extLst>
                </a:gridCol>
                <a:gridCol w="731520">
                  <a:extLst>
                    <a:ext uri="{9D8B030D-6E8A-4147-A177-3AD203B41FA5}">
                      <a16:colId xmlns:a16="http://schemas.microsoft.com/office/drawing/2014/main" val="20007"/>
                    </a:ext>
                  </a:extLst>
                </a:gridCol>
                <a:gridCol w="731520">
                  <a:extLst>
                    <a:ext uri="{9D8B030D-6E8A-4147-A177-3AD203B41FA5}">
                      <a16:colId xmlns:a16="http://schemas.microsoft.com/office/drawing/2014/main" val="20008"/>
                    </a:ext>
                  </a:extLst>
                </a:gridCol>
                <a:gridCol w="731520">
                  <a:extLst>
                    <a:ext uri="{9D8B030D-6E8A-4147-A177-3AD203B41FA5}">
                      <a16:colId xmlns:a16="http://schemas.microsoft.com/office/drawing/2014/main" val="20009"/>
                    </a:ext>
                  </a:extLst>
                </a:gridCol>
                <a:gridCol w="731520">
                  <a:extLst>
                    <a:ext uri="{9D8B030D-6E8A-4147-A177-3AD203B41FA5}">
                      <a16:colId xmlns:a16="http://schemas.microsoft.com/office/drawing/2014/main" val="20010"/>
                    </a:ext>
                  </a:extLst>
                </a:gridCol>
                <a:gridCol w="731520">
                  <a:extLst>
                    <a:ext uri="{9D8B030D-6E8A-4147-A177-3AD203B41FA5}">
                      <a16:colId xmlns:a16="http://schemas.microsoft.com/office/drawing/2014/main" val="20011"/>
                    </a:ext>
                  </a:extLst>
                </a:gridCol>
                <a:gridCol w="731520">
                  <a:extLst>
                    <a:ext uri="{9D8B030D-6E8A-4147-A177-3AD203B41FA5}">
                      <a16:colId xmlns:a16="http://schemas.microsoft.com/office/drawing/2014/main" val="20012"/>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Feb</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May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Jul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Aug</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Oct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Nov</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Dec</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6,569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7,567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9,775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6,602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7,279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5,760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4,524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4,671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3,978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4,224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3,221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2,164</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1,231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2,532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2,200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1,477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6,981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7,763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9,633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9,526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9,044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6,287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6,142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4,579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3,962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4,006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3,803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4,043</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4,989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4,548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5,606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5,950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5,718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3,942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1,923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701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1,479</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1,370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1,565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2,029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2,108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1,633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1,181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1,238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1,716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2,091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2,893</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2,618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2,711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2,341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5,761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8,169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4,855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4,594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4,211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3,711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1,873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r">
                        <a:lnSpc>
                          <a:spcPct val="100000"/>
                        </a:lnSpc>
                        <a:spcBef>
                          <a:spcPts val="500"/>
                        </a:spcBef>
                        <a:spcAft>
                          <a:spcPts val="500"/>
                        </a:spcAft>
                        <a:buNone/>
                      </a:pPr>
                      <a:r>
                        <a:rPr sz="1300">
                          <a:solidFill>
                            <a:srgbClr val="000000">
                              <a:alpha val="100000"/>
                            </a:srgbClr>
                          </a:solidFill>
                          <a:latin typeface="Poppins"/>
                          <a:cs typeface="Poppins"/>
                          <a:sym typeface="Poppins"/>
                        </a:rPr>
                        <a:t>939</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22,601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24,594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30,646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29,059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31,635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27,248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20,350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16,472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14,657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14,795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12,472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r">
                        <a:lnSpc>
                          <a:spcPct val="100000"/>
                        </a:lnSpc>
                        <a:spcBef>
                          <a:spcPts val="500"/>
                        </a:spcBef>
                        <a:spcAft>
                          <a:spcPts val="500"/>
                        </a:spcAft>
                        <a:buNone/>
                      </a:pPr>
                      <a:r>
                        <a:rPr sz="1300" b="1">
                          <a:solidFill>
                            <a:srgbClr val="000000">
                              <a:alpha val="100000"/>
                            </a:srgbClr>
                          </a:solidFill>
                          <a:latin typeface="Poppins"/>
                          <a:cs typeface="Poppins"/>
                          <a:sym typeface="Poppins"/>
                        </a:rPr>
                        <a:t>12,995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9" name="Content Placeholder 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This is surveillance data, hence for the last month, the data may be incomplete. * Member States Reporting / Total Member States in Region</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Incidence Rate per Million (12M period)</a:t>
            </a:r>
          </a:p>
        </p:txBody>
      </p:sp>
      <p:pic>
        <p:nvPicPr>
          <p:cNvPr id="3" name="Content Placeholder 2"/>
          <p:cNvPicPr>
            <a:picLocks noGrp="1"/>
          </p:cNvPicPr>
          <p:nvPr>
            <p:ph/>
          </p:nvPr>
        </p:nvPicPr>
        <p:blipFill>
          <a:blip r:embed="rId2" cstate="print"/>
          <a:stretch>
            <a:fillRect/>
          </a:stretch>
        </p:blipFill>
        <p:spPr>
          <a:xfrm>
            <a:off x="0" y="1920240"/>
            <a:ext cx="16459200" cy="7955280"/>
          </a:xfrm>
          <a:prstGeom prst="rect">
            <a:avLst/>
          </a:prstGeom>
        </p:spPr>
      </p:pic>
      <p:graphicFrame>
        <p:nvGraphicFramePr>
          <p:cNvPr id="4" name="Table 3"/>
          <p:cNvGraphicFramePr>
            <a:graphicFrameLocks noGrp="1"/>
          </p:cNvGraphicFramePr>
          <p:nvPr/>
        </p:nvGraphicFramePr>
        <p:xfrm>
          <a:off x="16459200" y="1920240"/>
          <a:ext cx="2743200" cy="7315200"/>
        </p:xfrm>
        <a:graphic>
          <a:graphicData uri="http://schemas.openxmlformats.org/drawingml/2006/table">
            <a:tbl>
              <a:tblPr/>
              <a:tblGrid>
                <a:gridCol w="1371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tblGrid>
              <a:tr h="548640">
                <a:tc gridSpan="3">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tc hMerge="1">
                  <a:txBody>
                    <a:bodyPr/>
                    <a:lstStyle/>
                    <a:p>
                      <a:pPr marL="63500" marR="63500" algn="r">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0"/>
                  </a:ext>
                </a:extLst>
              </a:tr>
              <a:tr h="54864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b="1">
                          <a:solidFill>
                            <a:srgbClr val="000000">
                              <a:alpha val="100000"/>
                            </a:srgbClr>
                          </a:solidFill>
                          <a:latin typeface="Arial"/>
                          <a:cs typeface="Arial"/>
                          <a:sym typeface="Arial"/>
                        </a:rPr>
                        <a:t>Rate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1"/>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Liberia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884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154.24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Burkina Faso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3322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137.99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Namibia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221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71.46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Niger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847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30.34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DR Congo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3015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26.72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Mozambique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864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24.25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Guinea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362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23.97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Yemen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908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21.74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Djibouti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25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21.11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0"/>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South Africa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1346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20.79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11"/>
                  </a:ext>
                </a:extLst>
              </a:tr>
            </a:tbl>
          </a:graphicData>
        </a:graphic>
      </p:graphicFrame>
      <p:sp>
        <p:nvSpPr>
          <p:cNvPr id="5" name="Content Placeholder 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Surveillance data from 2025-12 to 2026-05 - Incidence: Number of cases / population * 1,000,000 - Population data: World population prospects, 2024 revision</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(AFR)</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52786" y="2594250"/>
              <a:ext cx="4175048" cy="2337606"/>
            </a:xfrm>
            <a:prstGeom prst="rect">
              <a:avLst/>
            </a:prstGeom>
            <a:solidFill>
              <a:srgbClr val="FFFFFF">
                <a:alpha val="100000"/>
              </a:srgbClr>
            </a:solidFill>
          </p:spPr>
          <p:txBody>
            <a:bodyPr/>
            <a:lstStyle/>
            <a:p>
              <a:endParaRPr/>
            </a:p>
          </p:txBody>
        </p:sp>
        <p:sp>
          <p:nvSpPr>
            <p:cNvPr id="7" name="pl6"/>
            <p:cNvSpPr/>
            <p:nvPr/>
          </p:nvSpPr>
          <p:spPr>
            <a:xfrm>
              <a:off x="1852786" y="4671654"/>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52786" y="415125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52786" y="3630845"/>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52786" y="311044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852786" y="493185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52786" y="441145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52786" y="389104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852786" y="337064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852786" y="2850238"/>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1904118" y="4885020"/>
              <a:ext cx="307995" cy="46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246335" y="4870969"/>
              <a:ext cx="307995" cy="6088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588552" y="4874092"/>
              <a:ext cx="307995" cy="5776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930769" y="4875653"/>
              <a:ext cx="307995" cy="562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3272986" y="4886582"/>
              <a:ext cx="307995" cy="4527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615204" y="4898030"/>
              <a:ext cx="307995" cy="338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957421" y="4905837"/>
              <a:ext cx="307995" cy="260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4299638" y="4902194"/>
              <a:ext cx="307995" cy="296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4641855" y="4914163"/>
              <a:ext cx="307995" cy="1769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984072" y="4899592"/>
              <a:ext cx="307995" cy="3226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5326289" y="4908959"/>
              <a:ext cx="307995" cy="2289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5668506" y="4903234"/>
              <a:ext cx="307995" cy="286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904118" y="4746072"/>
              <a:ext cx="307995" cy="8794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2246335" y="4752317"/>
              <a:ext cx="307995" cy="8898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588552" y="4596196"/>
              <a:ext cx="307995" cy="2425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930769" y="4636787"/>
              <a:ext cx="307995" cy="21909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272986" y="4498880"/>
              <a:ext cx="307995" cy="36688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615204" y="4633144"/>
              <a:ext cx="307995" cy="25239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957421" y="4725776"/>
              <a:ext cx="307995" cy="15508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299638" y="3944649"/>
              <a:ext cx="307995" cy="93568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641855" y="2705565"/>
              <a:ext cx="307995" cy="219766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984072" y="3337857"/>
              <a:ext cx="307995" cy="154091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5326289" y="3953496"/>
              <a:ext cx="307995" cy="9107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5668506" y="4461411"/>
              <a:ext cx="307995" cy="40851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1904118" y="4834021"/>
              <a:ext cx="307995" cy="509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2246335" y="4841306"/>
              <a:ext cx="307995" cy="296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588552" y="4838704"/>
              <a:ext cx="307995" cy="353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930769" y="4855878"/>
              <a:ext cx="307995" cy="197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3272986" y="4865765"/>
              <a:ext cx="307995" cy="208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3615204" y="4885541"/>
              <a:ext cx="307995" cy="124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3957421" y="4880857"/>
              <a:ext cx="307995" cy="249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4299638" y="4880337"/>
              <a:ext cx="307995" cy="218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4641855" y="4903234"/>
              <a:ext cx="307995" cy="109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4984072" y="4878775"/>
              <a:ext cx="307995" cy="208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326289" y="4864204"/>
              <a:ext cx="307995" cy="447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5668506" y="4869929"/>
              <a:ext cx="307995" cy="333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1852786" y="2594250"/>
              <a:ext cx="4175048" cy="2337606"/>
            </a:xfrm>
            <a:prstGeom prst="rect">
              <a:avLst/>
            </a:prstGeom>
            <a:ln w="13550" cap="rnd">
              <a:solidFill>
                <a:srgbClr val="333333">
                  <a:alpha val="100000"/>
                </a:srgbClr>
              </a:solidFill>
              <a:prstDash val="solid"/>
              <a:round/>
            </a:ln>
          </p:spPr>
          <p:txBody>
            <a:bodyPr/>
            <a:lstStyle/>
            <a:p>
              <a:endParaRPr/>
            </a:p>
          </p:txBody>
        </p:sp>
        <p:sp>
          <p:nvSpPr>
            <p:cNvPr id="53" name="rc52"/>
            <p:cNvSpPr/>
            <p:nvPr/>
          </p:nvSpPr>
          <p:spPr>
            <a:xfrm>
              <a:off x="6027834" y="2594250"/>
              <a:ext cx="4175048" cy="2337606"/>
            </a:xfrm>
            <a:prstGeom prst="rect">
              <a:avLst/>
            </a:prstGeom>
            <a:solidFill>
              <a:srgbClr val="FFFFFF">
                <a:alpha val="100000"/>
              </a:srgbClr>
            </a:solidFill>
          </p:spPr>
          <p:txBody>
            <a:bodyPr/>
            <a:lstStyle/>
            <a:p>
              <a:endParaRPr/>
            </a:p>
          </p:txBody>
        </p:sp>
        <p:sp>
          <p:nvSpPr>
            <p:cNvPr id="54" name="pl53"/>
            <p:cNvSpPr/>
            <p:nvPr/>
          </p:nvSpPr>
          <p:spPr>
            <a:xfrm>
              <a:off x="6027834" y="4671654"/>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55" name="pl54"/>
            <p:cNvSpPr/>
            <p:nvPr/>
          </p:nvSpPr>
          <p:spPr>
            <a:xfrm>
              <a:off x="6027834" y="415125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6027834" y="3630845"/>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027834" y="311044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6027834" y="493185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59" name="pl58"/>
            <p:cNvSpPr/>
            <p:nvPr/>
          </p:nvSpPr>
          <p:spPr>
            <a:xfrm>
              <a:off x="6027834" y="441145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6027834" y="389104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6027834" y="337064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6027834" y="2850238"/>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63" name="rc62"/>
            <p:cNvSpPr/>
            <p:nvPr/>
          </p:nvSpPr>
          <p:spPr>
            <a:xfrm>
              <a:off x="6079166" y="4854837"/>
              <a:ext cx="307995" cy="7701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421384" y="4724215"/>
              <a:ext cx="307995" cy="20764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763601" y="4719532"/>
              <a:ext cx="307995" cy="21232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7105818" y="4750235"/>
              <a:ext cx="307995" cy="18162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7448035" y="4838184"/>
              <a:ext cx="307995" cy="9367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7790252" y="4889704"/>
              <a:ext cx="307995" cy="4215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8132469" y="4887102"/>
              <a:ext cx="307995" cy="4475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8474686" y="4890745"/>
              <a:ext cx="307995" cy="4111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8816903" y="4875653"/>
              <a:ext cx="307995" cy="5620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9159120" y="4745031"/>
              <a:ext cx="307995" cy="18682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9501337" y="4834021"/>
              <a:ext cx="307995" cy="978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9843554" y="4859520"/>
              <a:ext cx="307995" cy="7233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6079166" y="4558727"/>
              <a:ext cx="307995" cy="1920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6421384" y="4358371"/>
              <a:ext cx="307995" cy="20451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6763601" y="4257412"/>
              <a:ext cx="307995" cy="17121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105818" y="4328708"/>
              <a:ext cx="307995" cy="11969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7448035" y="4497839"/>
              <a:ext cx="307995" cy="843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790252" y="4659685"/>
              <a:ext cx="307995" cy="681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132469" y="4690389"/>
              <a:ext cx="307995" cy="8534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8474686" y="4573818"/>
              <a:ext cx="307995" cy="15872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816903" y="4350044"/>
              <a:ext cx="307995" cy="3502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9159120" y="4222025"/>
              <a:ext cx="307995" cy="32629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9501337" y="4371381"/>
              <a:ext cx="307995" cy="32421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9843554" y="4691430"/>
              <a:ext cx="307995" cy="7389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6079166" y="4750756"/>
              <a:ext cx="307995" cy="1040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6421384" y="4562890"/>
              <a:ext cx="307995" cy="1613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6763601" y="4428625"/>
              <a:ext cx="307995" cy="29090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7105818" y="4448401"/>
              <a:ext cx="307995" cy="3018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7448035" y="4582145"/>
              <a:ext cx="307995" cy="2560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7790252" y="4727858"/>
              <a:ext cx="307995" cy="1618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8132469" y="4775735"/>
              <a:ext cx="307995" cy="1113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8474686" y="4732542"/>
              <a:ext cx="307995" cy="15820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8816903" y="4700277"/>
              <a:ext cx="307995" cy="1753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9159120" y="4548318"/>
              <a:ext cx="307995" cy="1967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9501337" y="4695593"/>
              <a:ext cx="307995" cy="1384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9843554" y="4765327"/>
              <a:ext cx="307995" cy="941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6027834" y="2594250"/>
              <a:ext cx="4175048" cy="2337606"/>
            </a:xfrm>
            <a:prstGeom prst="rect">
              <a:avLst/>
            </a:prstGeom>
            <a:ln w="13550" cap="rnd">
              <a:solidFill>
                <a:srgbClr val="333333">
                  <a:alpha val="100000"/>
                </a:srgbClr>
              </a:solidFill>
              <a:prstDash val="solid"/>
              <a:round/>
            </a:ln>
          </p:spPr>
          <p:txBody>
            <a:bodyPr/>
            <a:lstStyle/>
            <a:p>
              <a:endParaRPr/>
            </a:p>
          </p:txBody>
        </p:sp>
        <p:sp>
          <p:nvSpPr>
            <p:cNvPr id="100" name="rc99"/>
            <p:cNvSpPr/>
            <p:nvPr/>
          </p:nvSpPr>
          <p:spPr>
            <a:xfrm>
              <a:off x="10202882" y="2594250"/>
              <a:ext cx="4175048" cy="2337606"/>
            </a:xfrm>
            <a:prstGeom prst="rect">
              <a:avLst/>
            </a:prstGeom>
            <a:solidFill>
              <a:srgbClr val="FFFFFF">
                <a:alpha val="100000"/>
              </a:srgbClr>
            </a:solidFill>
          </p:spPr>
          <p:txBody>
            <a:bodyPr/>
            <a:lstStyle/>
            <a:p>
              <a:endParaRPr/>
            </a:p>
          </p:txBody>
        </p:sp>
        <p:sp>
          <p:nvSpPr>
            <p:cNvPr id="101" name="pl100"/>
            <p:cNvSpPr/>
            <p:nvPr/>
          </p:nvSpPr>
          <p:spPr>
            <a:xfrm>
              <a:off x="10202882" y="4671654"/>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02" name="pl101"/>
            <p:cNvSpPr/>
            <p:nvPr/>
          </p:nvSpPr>
          <p:spPr>
            <a:xfrm>
              <a:off x="10202882" y="415125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03" name="pl102"/>
            <p:cNvSpPr/>
            <p:nvPr/>
          </p:nvSpPr>
          <p:spPr>
            <a:xfrm>
              <a:off x="10202882" y="3630845"/>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04" name="pl103"/>
            <p:cNvSpPr/>
            <p:nvPr/>
          </p:nvSpPr>
          <p:spPr>
            <a:xfrm>
              <a:off x="10202882" y="3110440"/>
              <a:ext cx="4175048" cy="0"/>
            </a:xfrm>
            <a:custGeom>
              <a:avLst/>
              <a:gdLst/>
              <a:ahLst/>
              <a:cxnLst/>
              <a:rect l="0" t="0" r="0" b="0"/>
              <a:pathLst>
                <a:path w="4175048">
                  <a:moveTo>
                    <a:pt x="0" y="0"/>
                  </a:moveTo>
                  <a:lnTo>
                    <a:pt x="4175048" y="0"/>
                  </a:lnTo>
                  <a:lnTo>
                    <a:pt x="4175048" y="0"/>
                  </a:lnTo>
                </a:path>
              </a:pathLst>
            </a:custGeom>
            <a:ln w="6775" cap="flat">
              <a:solidFill>
                <a:srgbClr val="EBEBEB">
                  <a:alpha val="100000"/>
                </a:srgbClr>
              </a:solidFill>
              <a:prstDash val="solid"/>
              <a:round/>
            </a:ln>
          </p:spPr>
          <p:txBody>
            <a:bodyPr/>
            <a:lstStyle/>
            <a:p>
              <a:endParaRPr/>
            </a:p>
          </p:txBody>
        </p:sp>
        <p:sp>
          <p:nvSpPr>
            <p:cNvPr id="105" name="pl104"/>
            <p:cNvSpPr/>
            <p:nvPr/>
          </p:nvSpPr>
          <p:spPr>
            <a:xfrm>
              <a:off x="10202882" y="493185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06" name="pl105"/>
            <p:cNvSpPr/>
            <p:nvPr/>
          </p:nvSpPr>
          <p:spPr>
            <a:xfrm>
              <a:off x="10202882" y="441145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07" name="pl106"/>
            <p:cNvSpPr/>
            <p:nvPr/>
          </p:nvSpPr>
          <p:spPr>
            <a:xfrm>
              <a:off x="10202882" y="3891047"/>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08" name="pl107"/>
            <p:cNvSpPr/>
            <p:nvPr/>
          </p:nvSpPr>
          <p:spPr>
            <a:xfrm>
              <a:off x="10202882" y="3370642"/>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09" name="pl108"/>
            <p:cNvSpPr/>
            <p:nvPr/>
          </p:nvSpPr>
          <p:spPr>
            <a:xfrm>
              <a:off x="10202882" y="2850238"/>
              <a:ext cx="4175048" cy="0"/>
            </a:xfrm>
            <a:custGeom>
              <a:avLst/>
              <a:gdLst/>
              <a:ahLst/>
              <a:cxnLst/>
              <a:rect l="0" t="0" r="0" b="0"/>
              <a:pathLst>
                <a:path w="4175048">
                  <a:moveTo>
                    <a:pt x="0" y="0"/>
                  </a:moveTo>
                  <a:lnTo>
                    <a:pt x="4175048" y="0"/>
                  </a:lnTo>
                  <a:lnTo>
                    <a:pt x="4175048" y="0"/>
                  </a:lnTo>
                </a:path>
              </a:pathLst>
            </a:custGeom>
            <a:ln w="13550" cap="flat">
              <a:solidFill>
                <a:srgbClr val="EBEBEB">
                  <a:alpha val="100000"/>
                </a:srgbClr>
              </a:solidFill>
              <a:prstDash val="solid"/>
              <a:round/>
            </a:ln>
          </p:spPr>
          <p:txBody>
            <a:bodyPr/>
            <a:lstStyle/>
            <a:p>
              <a:endParaRPr/>
            </a:p>
          </p:txBody>
        </p:sp>
        <p:sp>
          <p:nvSpPr>
            <p:cNvPr id="110" name="rc109"/>
            <p:cNvSpPr/>
            <p:nvPr/>
          </p:nvSpPr>
          <p:spPr>
            <a:xfrm>
              <a:off x="10254215" y="4692471"/>
              <a:ext cx="307995" cy="23938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10596432" y="4150209"/>
              <a:ext cx="307995" cy="7816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0938649" y="4136678"/>
              <a:ext cx="307995" cy="79517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1280866" y="4489513"/>
              <a:ext cx="307995" cy="44234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1623083" y="4753358"/>
              <a:ext cx="307995" cy="17849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1965300" y="4903234"/>
              <a:ext cx="307995" cy="2862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254215" y="4506686"/>
              <a:ext cx="307995" cy="6973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0596432" y="3686528"/>
              <a:ext cx="307995" cy="1103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0938649" y="3424764"/>
              <a:ext cx="307995" cy="702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280866" y="3872833"/>
              <a:ext cx="307995" cy="1405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623083" y="4470258"/>
              <a:ext cx="307995" cy="1040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0254215" y="4576420"/>
              <a:ext cx="307995" cy="1160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0596432" y="3796854"/>
              <a:ext cx="307995" cy="3533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0938649" y="3495019"/>
              <a:ext cx="307995" cy="6416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280866" y="3886884"/>
              <a:ext cx="307995" cy="6026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623083" y="4480666"/>
              <a:ext cx="307995" cy="2726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1965300" y="4851714"/>
              <a:ext cx="307995" cy="515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0202882" y="2594250"/>
              <a:ext cx="4175048" cy="2337606"/>
            </a:xfrm>
            <a:prstGeom prst="rect">
              <a:avLst/>
            </a:prstGeom>
            <a:ln w="13550" cap="rnd">
              <a:solidFill>
                <a:srgbClr val="333333">
                  <a:alpha val="100000"/>
                </a:srgbClr>
              </a:solidFill>
              <a:prstDash val="solid"/>
              <a:round/>
            </a:ln>
          </p:spPr>
          <p:txBody>
            <a:bodyPr/>
            <a:lstStyle/>
            <a:p>
              <a:endParaRPr/>
            </a:p>
          </p:txBody>
        </p:sp>
        <p:sp>
          <p:nvSpPr>
            <p:cNvPr id="128" name="tx127"/>
            <p:cNvSpPr/>
            <p:nvPr/>
          </p:nvSpPr>
          <p:spPr>
            <a:xfrm>
              <a:off x="3657784"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29" name="tx128"/>
            <p:cNvSpPr/>
            <p:nvPr/>
          </p:nvSpPr>
          <p:spPr>
            <a:xfrm>
              <a:off x="7832833"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30" name="tx129"/>
            <p:cNvSpPr/>
            <p:nvPr/>
          </p:nvSpPr>
          <p:spPr>
            <a:xfrm>
              <a:off x="12007881"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31" name="pl130"/>
            <p:cNvSpPr/>
            <p:nvPr/>
          </p:nvSpPr>
          <p:spPr>
            <a:xfrm>
              <a:off x="20581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2" name="pl131"/>
            <p:cNvSpPr/>
            <p:nvPr/>
          </p:nvSpPr>
          <p:spPr>
            <a:xfrm>
              <a:off x="240033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3" name="pl132"/>
            <p:cNvSpPr/>
            <p:nvPr/>
          </p:nvSpPr>
          <p:spPr>
            <a:xfrm>
              <a:off x="274255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4" name="pl133"/>
            <p:cNvSpPr/>
            <p:nvPr/>
          </p:nvSpPr>
          <p:spPr>
            <a:xfrm>
              <a:off x="308476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5" name="pl134"/>
            <p:cNvSpPr/>
            <p:nvPr/>
          </p:nvSpPr>
          <p:spPr>
            <a:xfrm>
              <a:off x="342698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6" name="pl135"/>
            <p:cNvSpPr/>
            <p:nvPr/>
          </p:nvSpPr>
          <p:spPr>
            <a:xfrm>
              <a:off x="37692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7" name="pl136"/>
            <p:cNvSpPr/>
            <p:nvPr/>
          </p:nvSpPr>
          <p:spPr>
            <a:xfrm>
              <a:off x="41114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8" name="pl137"/>
            <p:cNvSpPr/>
            <p:nvPr/>
          </p:nvSpPr>
          <p:spPr>
            <a:xfrm>
              <a:off x="445363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9" name="pl138"/>
            <p:cNvSpPr/>
            <p:nvPr/>
          </p:nvSpPr>
          <p:spPr>
            <a:xfrm>
              <a:off x="479585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0" name="pl139"/>
            <p:cNvSpPr/>
            <p:nvPr/>
          </p:nvSpPr>
          <p:spPr>
            <a:xfrm>
              <a:off x="513807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1" name="pl140"/>
            <p:cNvSpPr/>
            <p:nvPr/>
          </p:nvSpPr>
          <p:spPr>
            <a:xfrm>
              <a:off x="548028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2" name="pl141"/>
            <p:cNvSpPr/>
            <p:nvPr/>
          </p:nvSpPr>
          <p:spPr>
            <a:xfrm>
              <a:off x="582250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3" name="tx142"/>
            <p:cNvSpPr/>
            <p:nvPr/>
          </p:nvSpPr>
          <p:spPr>
            <a:xfrm rot="-5400000">
              <a:off x="1913697"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44" name="tx143"/>
            <p:cNvSpPr/>
            <p:nvPr/>
          </p:nvSpPr>
          <p:spPr>
            <a:xfrm rot="-5400000">
              <a:off x="2246104"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45" name="tx144"/>
            <p:cNvSpPr/>
            <p:nvPr/>
          </p:nvSpPr>
          <p:spPr>
            <a:xfrm rot="-5400000">
              <a:off x="2588408"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46" name="tx145"/>
            <p:cNvSpPr/>
            <p:nvPr/>
          </p:nvSpPr>
          <p:spPr>
            <a:xfrm rot="-5400000">
              <a:off x="2928758"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47" name="tx146"/>
            <p:cNvSpPr/>
            <p:nvPr/>
          </p:nvSpPr>
          <p:spPr>
            <a:xfrm rot="-5400000">
              <a:off x="3240329"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48" name="tx147"/>
            <p:cNvSpPr/>
            <p:nvPr/>
          </p:nvSpPr>
          <p:spPr>
            <a:xfrm rot="-5400000">
              <a:off x="3624782"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49" name="tx148"/>
            <p:cNvSpPr/>
            <p:nvPr/>
          </p:nvSpPr>
          <p:spPr>
            <a:xfrm rot="-5400000">
              <a:off x="3996690"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50" name="tx149"/>
            <p:cNvSpPr/>
            <p:nvPr/>
          </p:nvSpPr>
          <p:spPr>
            <a:xfrm rot="-5400000">
              <a:off x="4276747"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51" name="tx150"/>
            <p:cNvSpPr/>
            <p:nvPr/>
          </p:nvSpPr>
          <p:spPr>
            <a:xfrm rot="-5400000">
              <a:off x="4618921"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52" name="tx151"/>
            <p:cNvSpPr/>
            <p:nvPr/>
          </p:nvSpPr>
          <p:spPr>
            <a:xfrm rot="-5400000">
              <a:off x="4997557"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53" name="tx152"/>
            <p:cNvSpPr/>
            <p:nvPr/>
          </p:nvSpPr>
          <p:spPr>
            <a:xfrm rot="-5400000">
              <a:off x="5321152"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54" name="tx153"/>
            <p:cNvSpPr/>
            <p:nvPr/>
          </p:nvSpPr>
          <p:spPr>
            <a:xfrm rot="-5400000">
              <a:off x="566336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55" name="pl154"/>
            <p:cNvSpPr/>
            <p:nvPr/>
          </p:nvSpPr>
          <p:spPr>
            <a:xfrm>
              <a:off x="623316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6" name="pl155"/>
            <p:cNvSpPr/>
            <p:nvPr/>
          </p:nvSpPr>
          <p:spPr>
            <a:xfrm>
              <a:off x="657538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7" name="pl156"/>
            <p:cNvSpPr/>
            <p:nvPr/>
          </p:nvSpPr>
          <p:spPr>
            <a:xfrm>
              <a:off x="691759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8" name="pl157"/>
            <p:cNvSpPr/>
            <p:nvPr/>
          </p:nvSpPr>
          <p:spPr>
            <a:xfrm>
              <a:off x="725981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59" name="pl158"/>
            <p:cNvSpPr/>
            <p:nvPr/>
          </p:nvSpPr>
          <p:spPr>
            <a:xfrm>
              <a:off x="760203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0" name="pl159"/>
            <p:cNvSpPr/>
            <p:nvPr/>
          </p:nvSpPr>
          <p:spPr>
            <a:xfrm>
              <a:off x="794425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1" name="pl160"/>
            <p:cNvSpPr/>
            <p:nvPr/>
          </p:nvSpPr>
          <p:spPr>
            <a:xfrm>
              <a:off x="828646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2" name="pl161"/>
            <p:cNvSpPr/>
            <p:nvPr/>
          </p:nvSpPr>
          <p:spPr>
            <a:xfrm>
              <a:off x="862868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3" name="pl162"/>
            <p:cNvSpPr/>
            <p:nvPr/>
          </p:nvSpPr>
          <p:spPr>
            <a:xfrm>
              <a:off x="89709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4" name="pl163"/>
            <p:cNvSpPr/>
            <p:nvPr/>
          </p:nvSpPr>
          <p:spPr>
            <a:xfrm>
              <a:off x="93131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5" name="pl164"/>
            <p:cNvSpPr/>
            <p:nvPr/>
          </p:nvSpPr>
          <p:spPr>
            <a:xfrm>
              <a:off x="965533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6" name="pl165"/>
            <p:cNvSpPr/>
            <p:nvPr/>
          </p:nvSpPr>
          <p:spPr>
            <a:xfrm>
              <a:off x="999755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7" name="tx166"/>
            <p:cNvSpPr/>
            <p:nvPr/>
          </p:nvSpPr>
          <p:spPr>
            <a:xfrm rot="-5400000">
              <a:off x="6088745"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68" name="tx167"/>
            <p:cNvSpPr/>
            <p:nvPr/>
          </p:nvSpPr>
          <p:spPr>
            <a:xfrm rot="-5400000">
              <a:off x="6421152"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69" name="tx168"/>
            <p:cNvSpPr/>
            <p:nvPr/>
          </p:nvSpPr>
          <p:spPr>
            <a:xfrm rot="-5400000">
              <a:off x="6763456"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70" name="tx169"/>
            <p:cNvSpPr/>
            <p:nvPr/>
          </p:nvSpPr>
          <p:spPr>
            <a:xfrm rot="-5400000">
              <a:off x="7103806"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71" name="tx170"/>
            <p:cNvSpPr/>
            <p:nvPr/>
          </p:nvSpPr>
          <p:spPr>
            <a:xfrm rot="-5400000">
              <a:off x="741537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72" name="tx171"/>
            <p:cNvSpPr/>
            <p:nvPr/>
          </p:nvSpPr>
          <p:spPr>
            <a:xfrm rot="-5400000">
              <a:off x="7799830"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73" name="tx172"/>
            <p:cNvSpPr/>
            <p:nvPr/>
          </p:nvSpPr>
          <p:spPr>
            <a:xfrm rot="-5400000">
              <a:off x="8171739"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74" name="tx173"/>
            <p:cNvSpPr/>
            <p:nvPr/>
          </p:nvSpPr>
          <p:spPr>
            <a:xfrm rot="-5400000">
              <a:off x="8451795"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75" name="tx174"/>
            <p:cNvSpPr/>
            <p:nvPr/>
          </p:nvSpPr>
          <p:spPr>
            <a:xfrm rot="-5400000">
              <a:off x="8793969"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76" name="tx175"/>
            <p:cNvSpPr/>
            <p:nvPr/>
          </p:nvSpPr>
          <p:spPr>
            <a:xfrm rot="-5400000">
              <a:off x="917260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77" name="tx176"/>
            <p:cNvSpPr/>
            <p:nvPr/>
          </p:nvSpPr>
          <p:spPr>
            <a:xfrm rot="-5400000">
              <a:off x="949620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78" name="tx177"/>
            <p:cNvSpPr/>
            <p:nvPr/>
          </p:nvSpPr>
          <p:spPr>
            <a:xfrm rot="-5400000">
              <a:off x="9838417"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79" name="pl178"/>
            <p:cNvSpPr/>
            <p:nvPr/>
          </p:nvSpPr>
          <p:spPr>
            <a:xfrm>
              <a:off x="1040821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0" name="pl179"/>
            <p:cNvSpPr/>
            <p:nvPr/>
          </p:nvSpPr>
          <p:spPr>
            <a:xfrm>
              <a:off x="1075043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1" name="pl180"/>
            <p:cNvSpPr/>
            <p:nvPr/>
          </p:nvSpPr>
          <p:spPr>
            <a:xfrm>
              <a:off x="1109264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2" name="pl181"/>
            <p:cNvSpPr/>
            <p:nvPr/>
          </p:nvSpPr>
          <p:spPr>
            <a:xfrm>
              <a:off x="1143486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3" name="pl182"/>
            <p:cNvSpPr/>
            <p:nvPr/>
          </p:nvSpPr>
          <p:spPr>
            <a:xfrm>
              <a:off x="1177708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4" name="pl183"/>
            <p:cNvSpPr/>
            <p:nvPr/>
          </p:nvSpPr>
          <p:spPr>
            <a:xfrm>
              <a:off x="1211929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5" name="pl184"/>
            <p:cNvSpPr/>
            <p:nvPr/>
          </p:nvSpPr>
          <p:spPr>
            <a:xfrm>
              <a:off x="1246151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1280373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131459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1348816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1383038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1417260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tx190"/>
            <p:cNvSpPr/>
            <p:nvPr/>
          </p:nvSpPr>
          <p:spPr>
            <a:xfrm rot="-5400000">
              <a:off x="1026379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2" name="tx191"/>
            <p:cNvSpPr/>
            <p:nvPr/>
          </p:nvSpPr>
          <p:spPr>
            <a:xfrm rot="-5400000">
              <a:off x="10596200"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3" name="tx192"/>
            <p:cNvSpPr/>
            <p:nvPr/>
          </p:nvSpPr>
          <p:spPr>
            <a:xfrm rot="-5400000">
              <a:off x="10938504"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94" name="tx193"/>
            <p:cNvSpPr/>
            <p:nvPr/>
          </p:nvSpPr>
          <p:spPr>
            <a:xfrm rot="-5400000">
              <a:off x="11278855"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95" name="tx194"/>
            <p:cNvSpPr/>
            <p:nvPr/>
          </p:nvSpPr>
          <p:spPr>
            <a:xfrm rot="-5400000">
              <a:off x="11590425"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96" name="tx195"/>
            <p:cNvSpPr/>
            <p:nvPr/>
          </p:nvSpPr>
          <p:spPr>
            <a:xfrm rot="-5400000">
              <a:off x="1197487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97" name="tx196"/>
            <p:cNvSpPr/>
            <p:nvPr/>
          </p:nvSpPr>
          <p:spPr>
            <a:xfrm rot="-5400000">
              <a:off x="1234678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98" name="tx197"/>
            <p:cNvSpPr/>
            <p:nvPr/>
          </p:nvSpPr>
          <p:spPr>
            <a:xfrm rot="-5400000">
              <a:off x="12626844"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99" name="tx198"/>
            <p:cNvSpPr/>
            <p:nvPr/>
          </p:nvSpPr>
          <p:spPr>
            <a:xfrm rot="-5400000">
              <a:off x="12969017"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0" name="tx199"/>
            <p:cNvSpPr/>
            <p:nvPr/>
          </p:nvSpPr>
          <p:spPr>
            <a:xfrm rot="-5400000">
              <a:off x="13347654"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1" name="tx200"/>
            <p:cNvSpPr/>
            <p:nvPr/>
          </p:nvSpPr>
          <p:spPr>
            <a:xfrm rot="-5400000">
              <a:off x="1367124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2" name="tx201"/>
            <p:cNvSpPr/>
            <p:nvPr/>
          </p:nvSpPr>
          <p:spPr>
            <a:xfrm rot="-5400000">
              <a:off x="1401346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3" name="tx202"/>
            <p:cNvSpPr/>
            <p:nvPr/>
          </p:nvSpPr>
          <p:spPr>
            <a:xfrm>
              <a:off x="1408969" y="4846578"/>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04" name="tx203"/>
            <p:cNvSpPr/>
            <p:nvPr/>
          </p:nvSpPr>
          <p:spPr>
            <a:xfrm>
              <a:off x="1218097" y="429659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205" name="tx204"/>
            <p:cNvSpPr/>
            <p:nvPr/>
          </p:nvSpPr>
          <p:spPr>
            <a:xfrm>
              <a:off x="1218097" y="377618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a:t>
              </a:r>
            </a:p>
          </p:txBody>
        </p:sp>
        <p:sp>
          <p:nvSpPr>
            <p:cNvPr id="206" name="tx205"/>
            <p:cNvSpPr/>
            <p:nvPr/>
          </p:nvSpPr>
          <p:spPr>
            <a:xfrm>
              <a:off x="1218097" y="3255784"/>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3,000</a:t>
              </a:r>
            </a:p>
          </p:txBody>
        </p:sp>
        <p:sp>
          <p:nvSpPr>
            <p:cNvPr id="207" name="tx206"/>
            <p:cNvSpPr/>
            <p:nvPr/>
          </p:nvSpPr>
          <p:spPr>
            <a:xfrm>
              <a:off x="1218097" y="2735379"/>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a:t>
              </a:r>
            </a:p>
          </p:txBody>
        </p:sp>
        <p:sp>
          <p:nvSpPr>
            <p:cNvPr id="208" name="pl207"/>
            <p:cNvSpPr/>
            <p:nvPr/>
          </p:nvSpPr>
          <p:spPr>
            <a:xfrm>
              <a:off x="1817991"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09" name="pl208"/>
            <p:cNvSpPr/>
            <p:nvPr/>
          </p:nvSpPr>
          <p:spPr>
            <a:xfrm>
              <a:off x="1817991" y="44114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0" name="pl209"/>
            <p:cNvSpPr/>
            <p:nvPr/>
          </p:nvSpPr>
          <p:spPr>
            <a:xfrm>
              <a:off x="1817991" y="389104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1" name="pl210"/>
            <p:cNvSpPr/>
            <p:nvPr/>
          </p:nvSpPr>
          <p:spPr>
            <a:xfrm>
              <a:off x="1817991" y="337064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2" name="pl211"/>
            <p:cNvSpPr/>
            <p:nvPr/>
          </p:nvSpPr>
          <p:spPr>
            <a:xfrm>
              <a:off x="1817991" y="28502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3" name="tx212"/>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14" name="tx213"/>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215" name="rc214"/>
            <p:cNvSpPr/>
            <p:nvPr/>
          </p:nvSpPr>
          <p:spPr>
            <a:xfrm>
              <a:off x="3079023" y="5469558"/>
              <a:ext cx="10072670" cy="495892"/>
            </a:xfrm>
            <a:prstGeom prst="rect">
              <a:avLst/>
            </a:prstGeom>
            <a:solidFill>
              <a:srgbClr val="FFFFFF">
                <a:alpha val="100000"/>
              </a:srgbClr>
            </a:solidFill>
          </p:spPr>
          <p:txBody>
            <a:bodyPr/>
            <a:lstStyle/>
            <a:p>
              <a:endParaRPr/>
            </a:p>
          </p:txBody>
        </p:sp>
        <p:sp>
          <p:nvSpPr>
            <p:cNvPr id="216" name="rc215"/>
            <p:cNvSpPr/>
            <p:nvPr/>
          </p:nvSpPr>
          <p:spPr>
            <a:xfrm>
              <a:off x="3148612" y="5539147"/>
              <a:ext cx="274319" cy="356714"/>
            </a:xfrm>
            <a:prstGeom prst="rect">
              <a:avLst/>
            </a:prstGeom>
            <a:solidFill>
              <a:srgbClr val="FFFFFF">
                <a:alpha val="100000"/>
              </a:srgbClr>
            </a:solidFill>
          </p:spPr>
          <p:txBody>
            <a:bodyPr/>
            <a:lstStyle/>
            <a:p>
              <a:endParaRPr/>
            </a:p>
          </p:txBody>
        </p:sp>
        <p:sp>
          <p:nvSpPr>
            <p:cNvPr id="217" name="rc216"/>
            <p:cNvSpPr/>
            <p:nvPr/>
          </p:nvSpPr>
          <p:spPr>
            <a:xfrm>
              <a:off x="3157612" y="5548147"/>
              <a:ext cx="256320" cy="33871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8" name="rc217"/>
            <p:cNvSpPr/>
            <p:nvPr/>
          </p:nvSpPr>
          <p:spPr>
            <a:xfrm>
              <a:off x="6769669" y="5539147"/>
              <a:ext cx="274320" cy="356714"/>
            </a:xfrm>
            <a:prstGeom prst="rect">
              <a:avLst/>
            </a:prstGeom>
            <a:solidFill>
              <a:srgbClr val="FFFFFF">
                <a:alpha val="100000"/>
              </a:srgbClr>
            </a:solidFill>
          </p:spPr>
          <p:txBody>
            <a:bodyPr/>
            <a:lstStyle/>
            <a:p>
              <a:endParaRPr/>
            </a:p>
          </p:txBody>
        </p:sp>
        <p:sp>
          <p:nvSpPr>
            <p:cNvPr id="219" name="rc218"/>
            <p:cNvSpPr/>
            <p:nvPr/>
          </p:nvSpPr>
          <p:spPr>
            <a:xfrm>
              <a:off x="6778669"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0" name="rc219"/>
            <p:cNvSpPr/>
            <p:nvPr/>
          </p:nvSpPr>
          <p:spPr>
            <a:xfrm>
              <a:off x="10479626" y="5539147"/>
              <a:ext cx="274320" cy="356714"/>
            </a:xfrm>
            <a:prstGeom prst="rect">
              <a:avLst/>
            </a:prstGeom>
            <a:solidFill>
              <a:srgbClr val="FFFFFF">
                <a:alpha val="100000"/>
              </a:srgbClr>
            </a:solidFill>
          </p:spPr>
          <p:txBody>
            <a:bodyPr/>
            <a:lstStyle/>
            <a:p>
              <a:endParaRPr/>
            </a:p>
          </p:txBody>
        </p:sp>
        <p:sp>
          <p:nvSpPr>
            <p:cNvPr id="221" name="rc220"/>
            <p:cNvSpPr/>
            <p:nvPr/>
          </p:nvSpPr>
          <p:spPr>
            <a:xfrm>
              <a:off x="10488626" y="5548147"/>
              <a:ext cx="256320" cy="33871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2" name="tx221"/>
            <p:cNvSpPr/>
            <p:nvPr/>
          </p:nvSpPr>
          <p:spPr>
            <a:xfrm>
              <a:off x="3710932" y="5520438"/>
              <a:ext cx="26291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less than 5 years ago </a:t>
              </a:r>
            </a:p>
          </p:txBody>
        </p:sp>
        <p:sp>
          <p:nvSpPr>
            <p:cNvPr id="223" name="tx222"/>
            <p:cNvSpPr/>
            <p:nvPr/>
          </p:nvSpPr>
          <p:spPr>
            <a:xfrm>
              <a:off x="3710932" y="5710291"/>
              <a:ext cx="919125"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(after 2021)</a:t>
              </a:r>
            </a:p>
          </p:txBody>
        </p:sp>
        <p:sp>
          <p:nvSpPr>
            <p:cNvPr id="224" name="tx223"/>
            <p:cNvSpPr/>
            <p:nvPr/>
          </p:nvSpPr>
          <p:spPr>
            <a:xfrm>
              <a:off x="7331989"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225" name="tx224"/>
            <p:cNvSpPr/>
            <p:nvPr/>
          </p:nvSpPr>
          <p:spPr>
            <a:xfrm>
              <a:off x="7331989"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226" name="tx225"/>
            <p:cNvSpPr/>
            <p:nvPr/>
          </p:nvSpPr>
          <p:spPr>
            <a:xfrm>
              <a:off x="11041946" y="5651784"/>
              <a:ext cx="168015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Not introduced in EPI</a:t>
              </a:r>
            </a:p>
          </p:txBody>
        </p:sp>
        <p:sp>
          <p:nvSpPr>
            <p:cNvPr id="227" name="tx226"/>
            <p:cNvSpPr/>
            <p:nvPr/>
          </p:nvSpPr>
          <p:spPr>
            <a:xfrm>
              <a:off x="1852786" y="1944585"/>
              <a:ext cx="5409108"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AFR Rubella Case Distribution (January 2024-July 2026)</a:t>
              </a:r>
            </a:p>
          </p:txBody>
        </p:sp>
      </p:grpSp>
      <p:grpSp>
        <p:nvGrpSpPr>
          <p:cNvPr id="228" name="Group 227"/>
          <p:cNvGrpSpPr/>
          <p:nvPr/>
        </p:nvGrpSpPr>
        <p:grpSpPr>
          <a:xfrm>
            <a:off x="731520" y="6400800"/>
            <a:ext cx="13716000" cy="4114800"/>
            <a:chOff x="731520" y="6400800"/>
            <a:chExt cx="13716000" cy="4114800"/>
          </a:xfrm>
        </p:grpSpPr>
        <p:sp>
          <p:nvSpPr>
            <p:cNvPr id="229"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30"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231" name="rc5"/>
            <p:cNvSpPr/>
            <p:nvPr/>
          </p:nvSpPr>
          <p:spPr>
            <a:xfrm>
              <a:off x="1789273" y="6728196"/>
              <a:ext cx="12588657" cy="2520829"/>
            </a:xfrm>
            <a:prstGeom prst="rect">
              <a:avLst/>
            </a:prstGeom>
            <a:solidFill>
              <a:srgbClr val="FFFFFF">
                <a:alpha val="100000"/>
              </a:srgbClr>
            </a:solidFill>
          </p:spPr>
          <p:txBody>
            <a:bodyPr/>
            <a:lstStyle/>
            <a:p>
              <a:endParaRPr/>
            </a:p>
          </p:txBody>
        </p:sp>
        <p:sp>
          <p:nvSpPr>
            <p:cNvPr id="232" name="pl6"/>
            <p:cNvSpPr/>
            <p:nvPr/>
          </p:nvSpPr>
          <p:spPr>
            <a:xfrm>
              <a:off x="1789273" y="8762418"/>
              <a:ext cx="12588657" cy="0"/>
            </a:xfrm>
            <a:custGeom>
              <a:avLst/>
              <a:gdLst/>
              <a:ahLst/>
              <a:cxnLst/>
              <a:rect l="0" t="0" r="0" b="0"/>
              <a:pathLst>
                <a:path w="12588657">
                  <a:moveTo>
                    <a:pt x="0" y="0"/>
                  </a:moveTo>
                  <a:lnTo>
                    <a:pt x="12588657" y="0"/>
                  </a:lnTo>
                  <a:lnTo>
                    <a:pt x="12588657" y="0"/>
                  </a:lnTo>
                </a:path>
              </a:pathLst>
            </a:custGeom>
            <a:ln w="6775" cap="flat">
              <a:solidFill>
                <a:srgbClr val="EBEBEB">
                  <a:alpha val="100000"/>
                </a:srgbClr>
              </a:solidFill>
              <a:prstDash val="solid"/>
              <a:round/>
            </a:ln>
          </p:spPr>
          <p:txBody>
            <a:bodyPr/>
            <a:lstStyle/>
            <a:p>
              <a:endParaRPr/>
            </a:p>
          </p:txBody>
        </p:sp>
        <p:sp>
          <p:nvSpPr>
            <p:cNvPr id="233" name="pl7"/>
            <p:cNvSpPr/>
            <p:nvPr/>
          </p:nvSpPr>
          <p:spPr>
            <a:xfrm>
              <a:off x="1789273" y="8018372"/>
              <a:ext cx="12588657" cy="0"/>
            </a:xfrm>
            <a:custGeom>
              <a:avLst/>
              <a:gdLst/>
              <a:ahLst/>
              <a:cxnLst/>
              <a:rect l="0" t="0" r="0" b="0"/>
              <a:pathLst>
                <a:path w="12588657">
                  <a:moveTo>
                    <a:pt x="0" y="0"/>
                  </a:moveTo>
                  <a:lnTo>
                    <a:pt x="12588657" y="0"/>
                  </a:lnTo>
                  <a:lnTo>
                    <a:pt x="12588657" y="0"/>
                  </a:lnTo>
                </a:path>
              </a:pathLst>
            </a:custGeom>
            <a:ln w="6775" cap="flat">
              <a:solidFill>
                <a:srgbClr val="EBEBEB">
                  <a:alpha val="100000"/>
                </a:srgbClr>
              </a:solidFill>
              <a:prstDash val="solid"/>
              <a:round/>
            </a:ln>
          </p:spPr>
          <p:txBody>
            <a:bodyPr/>
            <a:lstStyle/>
            <a:p>
              <a:endParaRPr/>
            </a:p>
          </p:txBody>
        </p:sp>
        <p:sp>
          <p:nvSpPr>
            <p:cNvPr id="234" name="pl8"/>
            <p:cNvSpPr/>
            <p:nvPr/>
          </p:nvSpPr>
          <p:spPr>
            <a:xfrm>
              <a:off x="1789273" y="7274326"/>
              <a:ext cx="12588657" cy="0"/>
            </a:xfrm>
            <a:custGeom>
              <a:avLst/>
              <a:gdLst/>
              <a:ahLst/>
              <a:cxnLst/>
              <a:rect l="0" t="0" r="0" b="0"/>
              <a:pathLst>
                <a:path w="12588657">
                  <a:moveTo>
                    <a:pt x="0" y="0"/>
                  </a:moveTo>
                  <a:lnTo>
                    <a:pt x="12588657" y="0"/>
                  </a:lnTo>
                  <a:lnTo>
                    <a:pt x="12588657" y="0"/>
                  </a:lnTo>
                </a:path>
              </a:pathLst>
            </a:custGeom>
            <a:ln w="6775" cap="flat">
              <a:solidFill>
                <a:srgbClr val="EBEBEB">
                  <a:alpha val="100000"/>
                </a:srgbClr>
              </a:solidFill>
              <a:prstDash val="solid"/>
              <a:round/>
            </a:ln>
          </p:spPr>
          <p:txBody>
            <a:bodyPr/>
            <a:lstStyle/>
            <a:p>
              <a:endParaRPr/>
            </a:p>
          </p:txBody>
        </p:sp>
        <p:sp>
          <p:nvSpPr>
            <p:cNvPr id="235" name="pl9"/>
            <p:cNvSpPr/>
            <p:nvPr/>
          </p:nvSpPr>
          <p:spPr>
            <a:xfrm>
              <a:off x="1789273" y="9134441"/>
              <a:ext cx="12588657" cy="0"/>
            </a:xfrm>
            <a:custGeom>
              <a:avLst/>
              <a:gdLst/>
              <a:ahLst/>
              <a:cxnLst/>
              <a:rect l="0" t="0" r="0" b="0"/>
              <a:pathLst>
                <a:path w="12588657">
                  <a:moveTo>
                    <a:pt x="0" y="0"/>
                  </a:moveTo>
                  <a:lnTo>
                    <a:pt x="12588657" y="0"/>
                  </a:lnTo>
                  <a:lnTo>
                    <a:pt x="12588657" y="0"/>
                  </a:lnTo>
                </a:path>
              </a:pathLst>
            </a:custGeom>
            <a:ln w="13550" cap="flat">
              <a:solidFill>
                <a:srgbClr val="EBEBEB">
                  <a:alpha val="100000"/>
                </a:srgbClr>
              </a:solidFill>
              <a:prstDash val="solid"/>
              <a:round/>
            </a:ln>
          </p:spPr>
          <p:txBody>
            <a:bodyPr/>
            <a:lstStyle/>
            <a:p>
              <a:endParaRPr/>
            </a:p>
          </p:txBody>
        </p:sp>
        <p:sp>
          <p:nvSpPr>
            <p:cNvPr id="236" name="pl10"/>
            <p:cNvSpPr/>
            <p:nvPr/>
          </p:nvSpPr>
          <p:spPr>
            <a:xfrm>
              <a:off x="1789273" y="8390395"/>
              <a:ext cx="12588657" cy="0"/>
            </a:xfrm>
            <a:custGeom>
              <a:avLst/>
              <a:gdLst/>
              <a:ahLst/>
              <a:cxnLst/>
              <a:rect l="0" t="0" r="0" b="0"/>
              <a:pathLst>
                <a:path w="12588657">
                  <a:moveTo>
                    <a:pt x="0" y="0"/>
                  </a:moveTo>
                  <a:lnTo>
                    <a:pt x="12588657" y="0"/>
                  </a:lnTo>
                  <a:lnTo>
                    <a:pt x="12588657" y="0"/>
                  </a:lnTo>
                </a:path>
              </a:pathLst>
            </a:custGeom>
            <a:ln w="13550" cap="flat">
              <a:solidFill>
                <a:srgbClr val="EBEBEB">
                  <a:alpha val="100000"/>
                </a:srgbClr>
              </a:solidFill>
              <a:prstDash val="solid"/>
              <a:round/>
            </a:ln>
          </p:spPr>
          <p:txBody>
            <a:bodyPr/>
            <a:lstStyle/>
            <a:p>
              <a:endParaRPr/>
            </a:p>
          </p:txBody>
        </p:sp>
        <p:sp>
          <p:nvSpPr>
            <p:cNvPr id="237" name="pl11"/>
            <p:cNvSpPr/>
            <p:nvPr/>
          </p:nvSpPr>
          <p:spPr>
            <a:xfrm>
              <a:off x="1789273" y="7646349"/>
              <a:ext cx="12588657" cy="0"/>
            </a:xfrm>
            <a:custGeom>
              <a:avLst/>
              <a:gdLst/>
              <a:ahLst/>
              <a:cxnLst/>
              <a:rect l="0" t="0" r="0" b="0"/>
              <a:pathLst>
                <a:path w="12588657">
                  <a:moveTo>
                    <a:pt x="0" y="0"/>
                  </a:moveTo>
                  <a:lnTo>
                    <a:pt x="12588657" y="0"/>
                  </a:lnTo>
                  <a:lnTo>
                    <a:pt x="12588657" y="0"/>
                  </a:lnTo>
                </a:path>
              </a:pathLst>
            </a:custGeom>
            <a:ln w="13550" cap="flat">
              <a:solidFill>
                <a:srgbClr val="EBEBEB">
                  <a:alpha val="100000"/>
                </a:srgbClr>
              </a:solidFill>
              <a:prstDash val="solid"/>
              <a:round/>
            </a:ln>
          </p:spPr>
          <p:txBody>
            <a:bodyPr/>
            <a:lstStyle/>
            <a:p>
              <a:endParaRPr/>
            </a:p>
          </p:txBody>
        </p:sp>
        <p:sp>
          <p:nvSpPr>
            <p:cNvPr id="238" name="pl12"/>
            <p:cNvSpPr/>
            <p:nvPr/>
          </p:nvSpPr>
          <p:spPr>
            <a:xfrm>
              <a:off x="1789273" y="6902302"/>
              <a:ext cx="12588657" cy="0"/>
            </a:xfrm>
            <a:custGeom>
              <a:avLst/>
              <a:gdLst/>
              <a:ahLst/>
              <a:cxnLst/>
              <a:rect l="0" t="0" r="0" b="0"/>
              <a:pathLst>
                <a:path w="12588657">
                  <a:moveTo>
                    <a:pt x="0" y="0"/>
                  </a:moveTo>
                  <a:lnTo>
                    <a:pt x="12588657" y="0"/>
                  </a:lnTo>
                  <a:lnTo>
                    <a:pt x="12588657" y="0"/>
                  </a:lnTo>
                </a:path>
              </a:pathLst>
            </a:custGeom>
            <a:ln w="13550" cap="flat">
              <a:solidFill>
                <a:srgbClr val="EBEBEB">
                  <a:alpha val="100000"/>
                </a:srgbClr>
              </a:solidFill>
              <a:prstDash val="solid"/>
              <a:round/>
            </a:ln>
          </p:spPr>
          <p:txBody>
            <a:bodyPr/>
            <a:lstStyle/>
            <a:p>
              <a:endParaRPr/>
            </a:p>
          </p:txBody>
        </p:sp>
        <p:sp>
          <p:nvSpPr>
            <p:cNvPr id="239" name="rc13"/>
            <p:cNvSpPr/>
            <p:nvPr/>
          </p:nvSpPr>
          <p:spPr>
            <a:xfrm>
              <a:off x="1912691" y="8335336"/>
              <a:ext cx="118418" cy="7991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0" name="rc14"/>
            <p:cNvSpPr/>
            <p:nvPr/>
          </p:nvSpPr>
          <p:spPr>
            <a:xfrm>
              <a:off x="2175843" y="6842779"/>
              <a:ext cx="118418"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1" name="rc15"/>
            <p:cNvSpPr/>
            <p:nvPr/>
          </p:nvSpPr>
          <p:spPr>
            <a:xfrm>
              <a:off x="2438995" y="7802598"/>
              <a:ext cx="118418" cy="133184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2" name="rc16"/>
            <p:cNvSpPr/>
            <p:nvPr/>
          </p:nvSpPr>
          <p:spPr>
            <a:xfrm>
              <a:off x="2702147" y="8082360"/>
              <a:ext cx="118418" cy="105208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3" name="rc17"/>
            <p:cNvSpPr/>
            <p:nvPr/>
          </p:nvSpPr>
          <p:spPr>
            <a:xfrm>
              <a:off x="2965299" y="8134443"/>
              <a:ext cx="118418" cy="99999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4" name="rc18"/>
            <p:cNvSpPr/>
            <p:nvPr/>
          </p:nvSpPr>
          <p:spPr>
            <a:xfrm>
              <a:off x="3228451" y="8327895"/>
              <a:ext cx="118418" cy="8065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5" name="rc19"/>
            <p:cNvSpPr/>
            <p:nvPr/>
          </p:nvSpPr>
          <p:spPr>
            <a:xfrm>
              <a:off x="3491602" y="8360633"/>
              <a:ext cx="118418" cy="77380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6" name="rc20"/>
            <p:cNvSpPr/>
            <p:nvPr/>
          </p:nvSpPr>
          <p:spPr>
            <a:xfrm>
              <a:off x="3754754" y="8365098"/>
              <a:ext cx="118418" cy="7693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7" name="rc21"/>
            <p:cNvSpPr/>
            <p:nvPr/>
          </p:nvSpPr>
          <p:spPr>
            <a:xfrm>
              <a:off x="4017906" y="8524323"/>
              <a:ext cx="118418" cy="61011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8" name="rc22"/>
            <p:cNvSpPr/>
            <p:nvPr/>
          </p:nvSpPr>
          <p:spPr>
            <a:xfrm>
              <a:off x="4281058" y="8634442"/>
              <a:ext cx="118418" cy="499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9" name="rc23"/>
            <p:cNvSpPr/>
            <p:nvPr/>
          </p:nvSpPr>
          <p:spPr>
            <a:xfrm>
              <a:off x="4544210" y="8613609"/>
              <a:ext cx="118418" cy="5208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0" name="rc24"/>
            <p:cNvSpPr/>
            <p:nvPr/>
          </p:nvSpPr>
          <p:spPr>
            <a:xfrm>
              <a:off x="4807362" y="8744561"/>
              <a:ext cx="118418" cy="38988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1" name="rc25"/>
            <p:cNvSpPr/>
            <p:nvPr/>
          </p:nvSpPr>
          <p:spPr>
            <a:xfrm>
              <a:off x="5070513" y="8760930"/>
              <a:ext cx="118418" cy="37351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2" name="rc26"/>
            <p:cNvSpPr/>
            <p:nvPr/>
          </p:nvSpPr>
          <p:spPr>
            <a:xfrm>
              <a:off x="5333665" y="8879978"/>
              <a:ext cx="118418" cy="2544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3" name="rc27"/>
            <p:cNvSpPr/>
            <p:nvPr/>
          </p:nvSpPr>
          <p:spPr>
            <a:xfrm>
              <a:off x="5596817" y="8915692"/>
              <a:ext cx="118418" cy="2187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4" name="rc28"/>
            <p:cNvSpPr/>
            <p:nvPr/>
          </p:nvSpPr>
          <p:spPr>
            <a:xfrm>
              <a:off x="5859969" y="8987120"/>
              <a:ext cx="118418" cy="1473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5" name="rc29"/>
            <p:cNvSpPr/>
            <p:nvPr/>
          </p:nvSpPr>
          <p:spPr>
            <a:xfrm>
              <a:off x="6123121" y="9004977"/>
              <a:ext cx="118418" cy="12946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6" name="rc30"/>
            <p:cNvSpPr/>
            <p:nvPr/>
          </p:nvSpPr>
          <p:spPr>
            <a:xfrm>
              <a:off x="6386273" y="9049620"/>
              <a:ext cx="118418" cy="848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7" name="rc31"/>
            <p:cNvSpPr/>
            <p:nvPr/>
          </p:nvSpPr>
          <p:spPr>
            <a:xfrm>
              <a:off x="6649424" y="9039203"/>
              <a:ext cx="118418" cy="952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8" name="rc32"/>
            <p:cNvSpPr/>
            <p:nvPr/>
          </p:nvSpPr>
          <p:spPr>
            <a:xfrm>
              <a:off x="6912576" y="9079382"/>
              <a:ext cx="118418" cy="5505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9" name="rc33"/>
            <p:cNvSpPr/>
            <p:nvPr/>
          </p:nvSpPr>
          <p:spPr>
            <a:xfrm>
              <a:off x="7175728" y="9039203"/>
              <a:ext cx="118418" cy="952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0" name="rc34"/>
            <p:cNvSpPr/>
            <p:nvPr/>
          </p:nvSpPr>
          <p:spPr>
            <a:xfrm>
              <a:off x="7438880" y="9089799"/>
              <a:ext cx="118418" cy="4464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1" name="rc35"/>
            <p:cNvSpPr/>
            <p:nvPr/>
          </p:nvSpPr>
          <p:spPr>
            <a:xfrm>
              <a:off x="7702032" y="9080870"/>
              <a:ext cx="118418" cy="5357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2" name="rc36"/>
            <p:cNvSpPr/>
            <p:nvPr/>
          </p:nvSpPr>
          <p:spPr>
            <a:xfrm>
              <a:off x="7965184" y="9107656"/>
              <a:ext cx="118418" cy="2678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3" name="rc37"/>
            <p:cNvSpPr/>
            <p:nvPr/>
          </p:nvSpPr>
          <p:spPr>
            <a:xfrm>
              <a:off x="8228335" y="9077894"/>
              <a:ext cx="118418" cy="5654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4" name="rc38"/>
            <p:cNvSpPr/>
            <p:nvPr/>
          </p:nvSpPr>
          <p:spPr>
            <a:xfrm>
              <a:off x="8491487" y="9076406"/>
              <a:ext cx="118418" cy="5803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5" name="rc39"/>
            <p:cNvSpPr/>
            <p:nvPr/>
          </p:nvSpPr>
          <p:spPr>
            <a:xfrm>
              <a:off x="8754639" y="9077894"/>
              <a:ext cx="118418" cy="5654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6" name="rc40"/>
            <p:cNvSpPr/>
            <p:nvPr/>
          </p:nvSpPr>
          <p:spPr>
            <a:xfrm>
              <a:off x="9017791" y="9101703"/>
              <a:ext cx="118418" cy="3273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7" name="rc41"/>
            <p:cNvSpPr/>
            <p:nvPr/>
          </p:nvSpPr>
          <p:spPr>
            <a:xfrm>
              <a:off x="9280943" y="9104680"/>
              <a:ext cx="118418" cy="2976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8" name="rc42"/>
            <p:cNvSpPr/>
            <p:nvPr/>
          </p:nvSpPr>
          <p:spPr>
            <a:xfrm>
              <a:off x="9544095" y="9112120"/>
              <a:ext cx="118418" cy="223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9" name="rc43"/>
            <p:cNvSpPr/>
            <p:nvPr/>
          </p:nvSpPr>
          <p:spPr>
            <a:xfrm>
              <a:off x="9807246" y="9040692"/>
              <a:ext cx="118418" cy="937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0" name="rc44"/>
            <p:cNvSpPr/>
            <p:nvPr/>
          </p:nvSpPr>
          <p:spPr>
            <a:xfrm>
              <a:off x="10070398" y="9121049"/>
              <a:ext cx="118418" cy="1339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45"/>
            <p:cNvSpPr/>
            <p:nvPr/>
          </p:nvSpPr>
          <p:spPr>
            <a:xfrm>
              <a:off x="10333550" y="9095751"/>
              <a:ext cx="118418" cy="3869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46"/>
            <p:cNvSpPr/>
            <p:nvPr/>
          </p:nvSpPr>
          <p:spPr>
            <a:xfrm>
              <a:off x="10596702" y="9112120"/>
              <a:ext cx="118418" cy="2232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47"/>
            <p:cNvSpPr/>
            <p:nvPr/>
          </p:nvSpPr>
          <p:spPr>
            <a:xfrm>
              <a:off x="10859854" y="9106168"/>
              <a:ext cx="118418" cy="2827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48"/>
            <p:cNvSpPr/>
            <p:nvPr/>
          </p:nvSpPr>
          <p:spPr>
            <a:xfrm>
              <a:off x="11123005" y="9095751"/>
              <a:ext cx="118418" cy="3869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49"/>
            <p:cNvSpPr/>
            <p:nvPr/>
          </p:nvSpPr>
          <p:spPr>
            <a:xfrm>
              <a:off x="11386157" y="9106168"/>
              <a:ext cx="118418" cy="2827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50"/>
            <p:cNvSpPr/>
            <p:nvPr/>
          </p:nvSpPr>
          <p:spPr>
            <a:xfrm>
              <a:off x="11649309" y="9106168"/>
              <a:ext cx="118418" cy="2827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51"/>
            <p:cNvSpPr/>
            <p:nvPr/>
          </p:nvSpPr>
          <p:spPr>
            <a:xfrm>
              <a:off x="11912461" y="9106168"/>
              <a:ext cx="118418" cy="2827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8" name="rc52"/>
            <p:cNvSpPr/>
            <p:nvPr/>
          </p:nvSpPr>
          <p:spPr>
            <a:xfrm>
              <a:off x="12175613" y="9124025"/>
              <a:ext cx="118418" cy="104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53"/>
            <p:cNvSpPr/>
            <p:nvPr/>
          </p:nvSpPr>
          <p:spPr>
            <a:xfrm>
              <a:off x="12438765" y="9094263"/>
              <a:ext cx="118418" cy="401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0" name="rc54"/>
            <p:cNvSpPr/>
            <p:nvPr/>
          </p:nvSpPr>
          <p:spPr>
            <a:xfrm>
              <a:off x="12701916" y="9124025"/>
              <a:ext cx="118418" cy="104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1" name="rc55"/>
            <p:cNvSpPr/>
            <p:nvPr/>
          </p:nvSpPr>
          <p:spPr>
            <a:xfrm>
              <a:off x="12965068" y="9122537"/>
              <a:ext cx="118418" cy="1190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2" name="rc56"/>
            <p:cNvSpPr/>
            <p:nvPr/>
          </p:nvSpPr>
          <p:spPr>
            <a:xfrm>
              <a:off x="13228220" y="9127001"/>
              <a:ext cx="118418" cy="74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3" name="rc57"/>
            <p:cNvSpPr/>
            <p:nvPr/>
          </p:nvSpPr>
          <p:spPr>
            <a:xfrm>
              <a:off x="13491372" y="9124025"/>
              <a:ext cx="118418" cy="104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4" name="rc58"/>
            <p:cNvSpPr/>
            <p:nvPr/>
          </p:nvSpPr>
          <p:spPr>
            <a:xfrm>
              <a:off x="13754524" y="9115096"/>
              <a:ext cx="118418" cy="193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5" name="rc59"/>
            <p:cNvSpPr/>
            <p:nvPr/>
          </p:nvSpPr>
          <p:spPr>
            <a:xfrm>
              <a:off x="14017676" y="8991585"/>
              <a:ext cx="118418" cy="14285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6" name="rc60"/>
            <p:cNvSpPr/>
            <p:nvPr/>
          </p:nvSpPr>
          <p:spPr>
            <a:xfrm>
              <a:off x="2031110" y="8652299"/>
              <a:ext cx="118418" cy="4821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61"/>
            <p:cNvSpPr/>
            <p:nvPr/>
          </p:nvSpPr>
          <p:spPr>
            <a:xfrm>
              <a:off x="2294262" y="7790694"/>
              <a:ext cx="118418" cy="134374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62"/>
            <p:cNvSpPr/>
            <p:nvPr/>
          </p:nvSpPr>
          <p:spPr>
            <a:xfrm>
              <a:off x="2557413" y="8124026"/>
              <a:ext cx="118418" cy="101041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63"/>
            <p:cNvSpPr/>
            <p:nvPr/>
          </p:nvSpPr>
          <p:spPr>
            <a:xfrm>
              <a:off x="2820565" y="8307062"/>
              <a:ext cx="118418" cy="8273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0" name="rc64"/>
            <p:cNvSpPr/>
            <p:nvPr/>
          </p:nvSpPr>
          <p:spPr>
            <a:xfrm>
              <a:off x="3083717" y="8335336"/>
              <a:ext cx="118418" cy="7991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1" name="rc65"/>
            <p:cNvSpPr/>
            <p:nvPr/>
          </p:nvSpPr>
          <p:spPr>
            <a:xfrm>
              <a:off x="3346869" y="8478193"/>
              <a:ext cx="118418" cy="65624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66"/>
            <p:cNvSpPr/>
            <p:nvPr/>
          </p:nvSpPr>
          <p:spPr>
            <a:xfrm>
              <a:off x="3610021" y="8527300"/>
              <a:ext cx="118418" cy="60714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3" name="rc67"/>
            <p:cNvSpPr/>
            <p:nvPr/>
          </p:nvSpPr>
          <p:spPr>
            <a:xfrm>
              <a:off x="3873173" y="8664204"/>
              <a:ext cx="118418" cy="4702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4" name="rc68"/>
            <p:cNvSpPr/>
            <p:nvPr/>
          </p:nvSpPr>
          <p:spPr>
            <a:xfrm>
              <a:off x="4136324" y="8781763"/>
              <a:ext cx="118418" cy="35267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5" name="rc69"/>
            <p:cNvSpPr/>
            <p:nvPr/>
          </p:nvSpPr>
          <p:spPr>
            <a:xfrm>
              <a:off x="4399476" y="8882954"/>
              <a:ext cx="118418" cy="25148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6" name="rc70"/>
            <p:cNvSpPr/>
            <p:nvPr/>
          </p:nvSpPr>
          <p:spPr>
            <a:xfrm>
              <a:off x="4662628" y="8914204"/>
              <a:ext cx="118418" cy="22023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7" name="rc71"/>
            <p:cNvSpPr/>
            <p:nvPr/>
          </p:nvSpPr>
          <p:spPr>
            <a:xfrm>
              <a:off x="4925780" y="8981168"/>
              <a:ext cx="118418" cy="15327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8" name="rc72"/>
            <p:cNvSpPr/>
            <p:nvPr/>
          </p:nvSpPr>
          <p:spPr>
            <a:xfrm>
              <a:off x="5188932" y="8988608"/>
              <a:ext cx="118418" cy="14583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9" name="rc73"/>
            <p:cNvSpPr/>
            <p:nvPr/>
          </p:nvSpPr>
          <p:spPr>
            <a:xfrm>
              <a:off x="5452084" y="8994561"/>
              <a:ext cx="118418" cy="13988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0" name="rc74"/>
            <p:cNvSpPr/>
            <p:nvPr/>
          </p:nvSpPr>
          <p:spPr>
            <a:xfrm>
              <a:off x="5715235" y="9021346"/>
              <a:ext cx="118418" cy="1130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1" name="rc75"/>
            <p:cNvSpPr/>
            <p:nvPr/>
          </p:nvSpPr>
          <p:spPr>
            <a:xfrm>
              <a:off x="5978387" y="9052596"/>
              <a:ext cx="118418" cy="818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2" name="rc76"/>
            <p:cNvSpPr/>
            <p:nvPr/>
          </p:nvSpPr>
          <p:spPr>
            <a:xfrm>
              <a:off x="6241539" y="9061525"/>
              <a:ext cx="118418" cy="729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3" name="rc77"/>
            <p:cNvSpPr/>
            <p:nvPr/>
          </p:nvSpPr>
          <p:spPr>
            <a:xfrm>
              <a:off x="6504691" y="9063013"/>
              <a:ext cx="118418" cy="714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4" name="rc78"/>
            <p:cNvSpPr/>
            <p:nvPr/>
          </p:nvSpPr>
          <p:spPr>
            <a:xfrm>
              <a:off x="6767843" y="9049620"/>
              <a:ext cx="118418" cy="848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5" name="rc79"/>
            <p:cNvSpPr/>
            <p:nvPr/>
          </p:nvSpPr>
          <p:spPr>
            <a:xfrm>
              <a:off x="7030995" y="9080870"/>
              <a:ext cx="118418" cy="5357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6" name="rc80"/>
            <p:cNvSpPr/>
            <p:nvPr/>
          </p:nvSpPr>
          <p:spPr>
            <a:xfrm>
              <a:off x="7294146" y="9058549"/>
              <a:ext cx="118418" cy="758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7" name="rc81"/>
            <p:cNvSpPr/>
            <p:nvPr/>
          </p:nvSpPr>
          <p:spPr>
            <a:xfrm>
              <a:off x="7557298" y="9089799"/>
              <a:ext cx="118418" cy="446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8" name="rc82"/>
            <p:cNvSpPr/>
            <p:nvPr/>
          </p:nvSpPr>
          <p:spPr>
            <a:xfrm>
              <a:off x="7820450" y="9086822"/>
              <a:ext cx="118418" cy="4761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9" name="rc83"/>
            <p:cNvSpPr/>
            <p:nvPr/>
          </p:nvSpPr>
          <p:spPr>
            <a:xfrm>
              <a:off x="8083602" y="9109144"/>
              <a:ext cx="118418" cy="2529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0" name="rc84"/>
            <p:cNvSpPr/>
            <p:nvPr/>
          </p:nvSpPr>
          <p:spPr>
            <a:xfrm>
              <a:off x="8346754" y="9113608"/>
              <a:ext cx="118418" cy="2083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1" name="rc85"/>
            <p:cNvSpPr/>
            <p:nvPr/>
          </p:nvSpPr>
          <p:spPr>
            <a:xfrm>
              <a:off x="8609906" y="9094263"/>
              <a:ext cx="118418" cy="4017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2" name="rc86"/>
            <p:cNvSpPr/>
            <p:nvPr/>
          </p:nvSpPr>
          <p:spPr>
            <a:xfrm>
              <a:off x="8873057" y="9100215"/>
              <a:ext cx="118418" cy="3422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3" name="rc87"/>
            <p:cNvSpPr/>
            <p:nvPr/>
          </p:nvSpPr>
          <p:spPr>
            <a:xfrm>
              <a:off x="9136209" y="9112120"/>
              <a:ext cx="118418" cy="2232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4" name="rc88"/>
            <p:cNvSpPr/>
            <p:nvPr/>
          </p:nvSpPr>
          <p:spPr>
            <a:xfrm>
              <a:off x="9399361" y="9116584"/>
              <a:ext cx="118418" cy="178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5" name="rc89"/>
            <p:cNvSpPr/>
            <p:nvPr/>
          </p:nvSpPr>
          <p:spPr>
            <a:xfrm>
              <a:off x="9662513" y="9119561"/>
              <a:ext cx="118418" cy="1488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6" name="rc90"/>
            <p:cNvSpPr/>
            <p:nvPr/>
          </p:nvSpPr>
          <p:spPr>
            <a:xfrm>
              <a:off x="9925665" y="9104680"/>
              <a:ext cx="118418" cy="2976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7" name="rc91"/>
            <p:cNvSpPr/>
            <p:nvPr/>
          </p:nvSpPr>
          <p:spPr>
            <a:xfrm>
              <a:off x="10188816" y="9124025"/>
              <a:ext cx="118418" cy="104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92"/>
            <p:cNvSpPr/>
            <p:nvPr/>
          </p:nvSpPr>
          <p:spPr>
            <a:xfrm>
              <a:off x="10451968" y="9118072"/>
              <a:ext cx="118418" cy="163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93"/>
            <p:cNvSpPr/>
            <p:nvPr/>
          </p:nvSpPr>
          <p:spPr>
            <a:xfrm>
              <a:off x="10715120" y="9125513"/>
              <a:ext cx="118418" cy="89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0" name="rc94"/>
            <p:cNvSpPr/>
            <p:nvPr/>
          </p:nvSpPr>
          <p:spPr>
            <a:xfrm>
              <a:off x="10978272" y="9128489"/>
              <a:ext cx="118418" cy="595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1" name="rc95"/>
            <p:cNvSpPr/>
            <p:nvPr/>
          </p:nvSpPr>
          <p:spPr>
            <a:xfrm>
              <a:off x="11241424" y="9118072"/>
              <a:ext cx="118418" cy="1636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2" name="rc96"/>
            <p:cNvSpPr/>
            <p:nvPr/>
          </p:nvSpPr>
          <p:spPr>
            <a:xfrm>
              <a:off x="11504576" y="9116584"/>
              <a:ext cx="118418" cy="1785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3" name="rc97"/>
            <p:cNvSpPr/>
            <p:nvPr/>
          </p:nvSpPr>
          <p:spPr>
            <a:xfrm>
              <a:off x="11767727" y="9124025"/>
              <a:ext cx="118418" cy="1041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4" name="rc98"/>
            <p:cNvSpPr/>
            <p:nvPr/>
          </p:nvSpPr>
          <p:spPr>
            <a:xfrm>
              <a:off x="12030879" y="9121049"/>
              <a:ext cx="118418" cy="1339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5" name="rc99"/>
            <p:cNvSpPr/>
            <p:nvPr/>
          </p:nvSpPr>
          <p:spPr>
            <a:xfrm>
              <a:off x="12294031" y="9125513"/>
              <a:ext cx="118418" cy="89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6" name="rc100"/>
            <p:cNvSpPr/>
            <p:nvPr/>
          </p:nvSpPr>
          <p:spPr>
            <a:xfrm>
              <a:off x="12557183" y="9119561"/>
              <a:ext cx="118418" cy="1488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7" name="rc101"/>
            <p:cNvSpPr/>
            <p:nvPr/>
          </p:nvSpPr>
          <p:spPr>
            <a:xfrm>
              <a:off x="12820335" y="9128489"/>
              <a:ext cx="118418" cy="595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8" name="rc102"/>
            <p:cNvSpPr/>
            <p:nvPr/>
          </p:nvSpPr>
          <p:spPr>
            <a:xfrm>
              <a:off x="13083487" y="9131465"/>
              <a:ext cx="118418" cy="29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9" name="rc103"/>
            <p:cNvSpPr/>
            <p:nvPr/>
          </p:nvSpPr>
          <p:spPr>
            <a:xfrm>
              <a:off x="13346638" y="9131465"/>
              <a:ext cx="118418" cy="29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0" name="rc104"/>
            <p:cNvSpPr/>
            <p:nvPr/>
          </p:nvSpPr>
          <p:spPr>
            <a:xfrm>
              <a:off x="13609790" y="9127001"/>
              <a:ext cx="118418" cy="744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1" name="rc105"/>
            <p:cNvSpPr/>
            <p:nvPr/>
          </p:nvSpPr>
          <p:spPr>
            <a:xfrm>
              <a:off x="13872942" y="9125513"/>
              <a:ext cx="118418" cy="892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2" name="rc106"/>
            <p:cNvSpPr/>
            <p:nvPr/>
          </p:nvSpPr>
          <p:spPr>
            <a:xfrm>
              <a:off x="14136094" y="9088311"/>
              <a:ext cx="118418" cy="4613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3" name="rc107"/>
            <p:cNvSpPr/>
            <p:nvPr/>
          </p:nvSpPr>
          <p:spPr>
            <a:xfrm>
              <a:off x="1789273" y="6728196"/>
              <a:ext cx="12588657" cy="2520829"/>
            </a:xfrm>
            <a:prstGeom prst="rect">
              <a:avLst/>
            </a:prstGeom>
            <a:ln w="13550" cap="rnd">
              <a:solidFill>
                <a:srgbClr val="333333">
                  <a:alpha val="100000"/>
                </a:srgbClr>
              </a:solidFill>
              <a:prstDash val="solid"/>
              <a:round/>
            </a:ln>
          </p:spPr>
          <p:txBody>
            <a:bodyPr/>
            <a:lstStyle/>
            <a:p>
              <a:endParaRPr/>
            </a:p>
          </p:txBody>
        </p:sp>
        <p:sp>
          <p:nvSpPr>
            <p:cNvPr id="334" name="tx108"/>
            <p:cNvSpPr/>
            <p:nvPr/>
          </p:nvSpPr>
          <p:spPr>
            <a:xfrm>
              <a:off x="1599507"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35" name="tx109"/>
            <p:cNvSpPr/>
            <p:nvPr/>
          </p:nvSpPr>
          <p:spPr>
            <a:xfrm>
              <a:off x="1345234" y="830511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500</a:t>
              </a:r>
            </a:p>
          </p:txBody>
        </p:sp>
        <p:sp>
          <p:nvSpPr>
            <p:cNvPr id="336" name="tx110"/>
            <p:cNvSpPr/>
            <p:nvPr/>
          </p:nvSpPr>
          <p:spPr>
            <a:xfrm>
              <a:off x="1218097" y="7561070"/>
              <a:ext cx="50854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337" name="tx111"/>
            <p:cNvSpPr/>
            <p:nvPr/>
          </p:nvSpPr>
          <p:spPr>
            <a:xfrm>
              <a:off x="1218097" y="6817024"/>
              <a:ext cx="50854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a:t>
              </a:r>
            </a:p>
          </p:txBody>
        </p:sp>
        <p:sp>
          <p:nvSpPr>
            <p:cNvPr id="338" name="pl112"/>
            <p:cNvSpPr/>
            <p:nvPr/>
          </p:nvSpPr>
          <p:spPr>
            <a:xfrm>
              <a:off x="1754479"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9" name="pl113"/>
            <p:cNvSpPr/>
            <p:nvPr/>
          </p:nvSpPr>
          <p:spPr>
            <a:xfrm>
              <a:off x="1754479" y="83903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0" name="pl114"/>
            <p:cNvSpPr/>
            <p:nvPr/>
          </p:nvSpPr>
          <p:spPr>
            <a:xfrm>
              <a:off x="1754479" y="76463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1" name="pl115"/>
            <p:cNvSpPr/>
            <p:nvPr/>
          </p:nvSpPr>
          <p:spPr>
            <a:xfrm>
              <a:off x="1754479" y="69023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2" name="pl116"/>
            <p:cNvSpPr/>
            <p:nvPr/>
          </p:nvSpPr>
          <p:spPr>
            <a:xfrm>
              <a:off x="203111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117"/>
            <p:cNvSpPr/>
            <p:nvPr/>
          </p:nvSpPr>
          <p:spPr>
            <a:xfrm>
              <a:off x="4662628"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118"/>
            <p:cNvSpPr/>
            <p:nvPr/>
          </p:nvSpPr>
          <p:spPr>
            <a:xfrm>
              <a:off x="7294146"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119"/>
            <p:cNvSpPr/>
            <p:nvPr/>
          </p:nvSpPr>
          <p:spPr>
            <a:xfrm>
              <a:off x="992566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pl120"/>
            <p:cNvSpPr/>
            <p:nvPr/>
          </p:nvSpPr>
          <p:spPr>
            <a:xfrm>
              <a:off x="12557183"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7" name="tx121"/>
            <p:cNvSpPr/>
            <p:nvPr/>
          </p:nvSpPr>
          <p:spPr>
            <a:xfrm>
              <a:off x="1981668"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348" name="tx122"/>
            <p:cNvSpPr/>
            <p:nvPr/>
          </p:nvSpPr>
          <p:spPr>
            <a:xfrm>
              <a:off x="4563744"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349" name="tx123"/>
            <p:cNvSpPr/>
            <p:nvPr/>
          </p:nvSpPr>
          <p:spPr>
            <a:xfrm>
              <a:off x="7195262"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350" name="tx124"/>
            <p:cNvSpPr/>
            <p:nvPr/>
          </p:nvSpPr>
          <p:spPr>
            <a:xfrm>
              <a:off x="9826781" y="9327586"/>
              <a:ext cx="197767" cy="13005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30</a:t>
              </a:r>
            </a:p>
          </p:txBody>
        </p:sp>
        <p:sp>
          <p:nvSpPr>
            <p:cNvPr id="351" name="tx125"/>
            <p:cNvSpPr/>
            <p:nvPr/>
          </p:nvSpPr>
          <p:spPr>
            <a:xfrm>
              <a:off x="12458299"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a:t>
              </a:r>
            </a:p>
          </p:txBody>
        </p:sp>
        <p:sp>
          <p:nvSpPr>
            <p:cNvPr id="352" name="tx126"/>
            <p:cNvSpPr/>
            <p:nvPr/>
          </p:nvSpPr>
          <p:spPr>
            <a:xfrm>
              <a:off x="8083602"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53" name="tx127"/>
            <p:cNvSpPr/>
            <p:nvPr/>
          </p:nvSpPr>
          <p:spPr>
            <a:xfrm>
              <a:off x="7062036"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54" name="tx128"/>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55" name="tx129"/>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356" name="rc130"/>
            <p:cNvSpPr/>
            <p:nvPr/>
          </p:nvSpPr>
          <p:spPr>
            <a:xfrm>
              <a:off x="2945013" y="10032512"/>
              <a:ext cx="10277178" cy="413498"/>
            </a:xfrm>
            <a:prstGeom prst="rect">
              <a:avLst/>
            </a:prstGeom>
            <a:solidFill>
              <a:srgbClr val="FFFFFF">
                <a:alpha val="100000"/>
              </a:srgbClr>
            </a:solidFill>
          </p:spPr>
          <p:txBody>
            <a:bodyPr/>
            <a:lstStyle/>
            <a:p>
              <a:endParaRPr/>
            </a:p>
          </p:txBody>
        </p:sp>
        <p:sp>
          <p:nvSpPr>
            <p:cNvPr id="357" name="rc131"/>
            <p:cNvSpPr/>
            <p:nvPr/>
          </p:nvSpPr>
          <p:spPr>
            <a:xfrm>
              <a:off x="3014602" y="10102101"/>
              <a:ext cx="274319" cy="274320"/>
            </a:xfrm>
            <a:prstGeom prst="rect">
              <a:avLst/>
            </a:prstGeom>
            <a:solidFill>
              <a:srgbClr val="FFFFFF">
                <a:alpha val="100000"/>
              </a:srgbClr>
            </a:solidFill>
          </p:spPr>
          <p:txBody>
            <a:bodyPr/>
            <a:lstStyle/>
            <a:p>
              <a:endParaRPr/>
            </a:p>
          </p:txBody>
        </p:sp>
        <p:sp>
          <p:nvSpPr>
            <p:cNvPr id="358" name="rc132"/>
            <p:cNvSpPr/>
            <p:nvPr/>
          </p:nvSpPr>
          <p:spPr>
            <a:xfrm>
              <a:off x="3023602"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59" name="rc133"/>
            <p:cNvSpPr/>
            <p:nvPr/>
          </p:nvSpPr>
          <p:spPr>
            <a:xfrm>
              <a:off x="7970114" y="10102101"/>
              <a:ext cx="274320" cy="274320"/>
            </a:xfrm>
            <a:prstGeom prst="rect">
              <a:avLst/>
            </a:prstGeom>
            <a:solidFill>
              <a:srgbClr val="FFFFFF">
                <a:alpha val="100000"/>
              </a:srgbClr>
            </a:solidFill>
          </p:spPr>
          <p:txBody>
            <a:bodyPr/>
            <a:lstStyle/>
            <a:p>
              <a:endParaRPr/>
            </a:p>
          </p:txBody>
        </p:sp>
        <p:sp>
          <p:nvSpPr>
            <p:cNvPr id="360" name="rc134"/>
            <p:cNvSpPr/>
            <p:nvPr/>
          </p:nvSpPr>
          <p:spPr>
            <a:xfrm>
              <a:off x="7979114"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1" name="tx135"/>
            <p:cNvSpPr/>
            <p:nvPr/>
          </p:nvSpPr>
          <p:spPr>
            <a:xfrm>
              <a:off x="3576922"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362" name="tx136"/>
            <p:cNvSpPr/>
            <p:nvPr/>
          </p:nvSpPr>
          <p:spPr>
            <a:xfrm>
              <a:off x="8532434"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363" name="tx137"/>
            <p:cNvSpPr/>
            <p:nvPr/>
          </p:nvSpPr>
          <p:spPr>
            <a:xfrm>
              <a:off x="1789273" y="6425145"/>
              <a:ext cx="1183828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AFR Age distribution of Rubella IgM+ cases by vaccine introduction status in the National EPI Programme (last 12 Months)</a:t>
              </a:r>
            </a:p>
          </p:txBody>
        </p:sp>
      </p:grpSp>
      <p:graphicFrame>
        <p:nvGraphicFramePr>
          <p:cNvPr id="364" name="Table 363"/>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Burkina Faso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3204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DR Congo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2966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3"/>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Nigeria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1729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1374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5"/>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South Africa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1286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Liberia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881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7"/>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Mozambique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856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8"/>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Niger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853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9"/>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Ethiopia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427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0"/>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Ghana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Guinea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2"/>
                  </a:ext>
                </a:extLst>
              </a:tr>
            </a:tbl>
          </a:graphicData>
        </a:graphic>
      </p:graphicFrame>
      <p:sp>
        <p:nvSpPr>
          <p:cNvPr id="365" name="Content Placeholder 36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Democratic Republic of the Congo</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4262515" cy="3036318"/>
            </a:xfrm>
            <a:prstGeom prst="rect">
              <a:avLst/>
            </a:prstGeom>
            <a:solidFill>
              <a:srgbClr val="FFFFFF">
                <a:alpha val="100000"/>
              </a:srgbClr>
            </a:solidFill>
          </p:spPr>
          <p:txBody>
            <a:bodyPr/>
            <a:lstStyle/>
            <a:p>
              <a:endParaRPr/>
            </a:p>
          </p:txBody>
        </p:sp>
        <p:sp>
          <p:nvSpPr>
            <p:cNvPr id="7" name="pl6"/>
            <p:cNvSpPr/>
            <p:nvPr/>
          </p:nvSpPr>
          <p:spPr>
            <a:xfrm>
              <a:off x="1899869" y="466628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389510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3123932"/>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235275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899869"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99869" y="428069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3509519"/>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899869" y="273834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952277" y="4776815"/>
              <a:ext cx="314447" cy="2750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52277" y="477681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952277" y="477681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301663" y="4864215"/>
              <a:ext cx="314447" cy="1876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301663" y="486421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301663" y="486421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651050" y="4794809"/>
              <a:ext cx="314447" cy="2570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51050" y="47948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651050" y="47948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000436" y="4810233"/>
              <a:ext cx="314447" cy="2416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000436" y="481023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3000436" y="481023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349823" y="4938762"/>
              <a:ext cx="314447" cy="1131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349823" y="493876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349823" y="493876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699209" y="4987603"/>
              <a:ext cx="314447" cy="642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699209" y="498760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699209" y="498760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4048596" y="4884779"/>
              <a:ext cx="314447" cy="1670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4048596" y="488477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048596" y="488477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397982" y="4967038"/>
              <a:ext cx="314447" cy="848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397982" y="496703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397982" y="49670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747369" y="5036444"/>
              <a:ext cx="314447" cy="154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747369" y="503644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4747369" y="503644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5096755" y="5044155"/>
              <a:ext cx="314447" cy="77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096755" y="504415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5096755" y="504415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446142" y="5021020"/>
              <a:ext cx="314447" cy="308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446142" y="502102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5446142" y="502102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5795528" y="4969609"/>
              <a:ext cx="314447" cy="822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795528" y="49696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795528" y="49696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1" name="pg50"/>
            <p:cNvSpPr/>
            <p:nvPr/>
          </p:nvSpPr>
          <p:spPr>
            <a:xfrm>
              <a:off x="2956069"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52" name="tx51"/>
            <p:cNvSpPr/>
            <p:nvPr/>
          </p:nvSpPr>
          <p:spPr>
            <a:xfrm>
              <a:off x="3112172" y="2444399"/>
              <a:ext cx="1837909"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594 cases</a:t>
              </a:r>
            </a:p>
          </p:txBody>
        </p:sp>
        <p:sp>
          <p:nvSpPr>
            <p:cNvPr id="53" name="rc52"/>
            <p:cNvSpPr/>
            <p:nvPr/>
          </p:nvSpPr>
          <p:spPr>
            <a:xfrm>
              <a:off x="1899869" y="2153563"/>
              <a:ext cx="4262515" cy="3036318"/>
            </a:xfrm>
            <a:prstGeom prst="rect">
              <a:avLst/>
            </a:prstGeom>
            <a:ln w="13550" cap="rnd">
              <a:solidFill>
                <a:srgbClr val="333333">
                  <a:alpha val="100000"/>
                </a:srgbClr>
              </a:solidFill>
              <a:prstDash val="solid"/>
              <a:round/>
            </a:ln>
          </p:spPr>
          <p:txBody>
            <a:bodyPr/>
            <a:lstStyle/>
            <a:p>
              <a:endParaRPr/>
            </a:p>
          </p:txBody>
        </p:sp>
        <p:sp>
          <p:nvSpPr>
            <p:cNvPr id="54" name="rc53"/>
            <p:cNvSpPr/>
            <p:nvPr/>
          </p:nvSpPr>
          <p:spPr>
            <a:xfrm>
              <a:off x="6162384" y="2153563"/>
              <a:ext cx="4262515" cy="3036318"/>
            </a:xfrm>
            <a:prstGeom prst="rect">
              <a:avLst/>
            </a:prstGeom>
            <a:solidFill>
              <a:srgbClr val="FFFFFF">
                <a:alpha val="100000"/>
              </a:srgbClr>
            </a:solidFill>
          </p:spPr>
          <p:txBody>
            <a:bodyPr/>
            <a:lstStyle/>
            <a:p>
              <a:endParaRPr/>
            </a:p>
          </p:txBody>
        </p:sp>
        <p:sp>
          <p:nvSpPr>
            <p:cNvPr id="55" name="pl54"/>
            <p:cNvSpPr/>
            <p:nvPr/>
          </p:nvSpPr>
          <p:spPr>
            <a:xfrm>
              <a:off x="6162384" y="466628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6162384" y="389510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162384" y="3123932"/>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6162384" y="235275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6162384"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6162384" y="428069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6162384" y="3509519"/>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6162384" y="273834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3" name="rc62"/>
            <p:cNvSpPr/>
            <p:nvPr/>
          </p:nvSpPr>
          <p:spPr>
            <a:xfrm>
              <a:off x="6214792" y="5018450"/>
              <a:ext cx="314447" cy="334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214792" y="501845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214792" y="501845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564179" y="4938762"/>
              <a:ext cx="314447" cy="1131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564179" y="493876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564179" y="493876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913565" y="4987603"/>
              <a:ext cx="314447" cy="642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6913565" y="498760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6913565" y="498760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7262952" y="4977320"/>
              <a:ext cx="314447" cy="745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7262952" y="497732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262952" y="497732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612338" y="5010738"/>
              <a:ext cx="314447" cy="411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7612338" y="501073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7612338" y="50107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961725" y="4992744"/>
              <a:ext cx="314447" cy="591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7961725" y="499274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961725" y="499274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311111" y="4992744"/>
              <a:ext cx="314447" cy="591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8311111" y="499274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311111" y="499274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660498" y="4933620"/>
              <a:ext cx="314447" cy="1182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8660498" y="493362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8660498" y="493362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9009884" y="5008167"/>
              <a:ext cx="314447" cy="436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9009884" y="500816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009884" y="500816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359271" y="4969609"/>
              <a:ext cx="314447" cy="822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359271" y="49696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9359271" y="49696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9708657" y="5026161"/>
              <a:ext cx="314447" cy="257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9708657" y="502616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9708657" y="502616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10058044" y="4995314"/>
              <a:ext cx="314447" cy="565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10058044" y="499531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10058044" y="499531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9" name="pg98"/>
            <p:cNvSpPr/>
            <p:nvPr/>
          </p:nvSpPr>
          <p:spPr>
            <a:xfrm>
              <a:off x="7218584"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00" name="tx99"/>
            <p:cNvSpPr/>
            <p:nvPr/>
          </p:nvSpPr>
          <p:spPr>
            <a:xfrm>
              <a:off x="7374687" y="2444293"/>
              <a:ext cx="1837909"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300 cases</a:t>
              </a:r>
            </a:p>
          </p:txBody>
        </p:sp>
        <p:sp>
          <p:nvSpPr>
            <p:cNvPr id="101" name="rc100"/>
            <p:cNvSpPr/>
            <p:nvPr/>
          </p:nvSpPr>
          <p:spPr>
            <a:xfrm>
              <a:off x="6162384" y="2153563"/>
              <a:ext cx="4262515" cy="3036318"/>
            </a:xfrm>
            <a:prstGeom prst="rect">
              <a:avLst/>
            </a:prstGeom>
            <a:ln w="13550" cap="rnd">
              <a:solidFill>
                <a:srgbClr val="333333">
                  <a:alpha val="100000"/>
                </a:srgbClr>
              </a:solidFill>
              <a:prstDash val="solid"/>
              <a:round/>
            </a:ln>
          </p:spPr>
          <p:txBody>
            <a:bodyPr/>
            <a:lstStyle/>
            <a:p>
              <a:endParaRPr/>
            </a:p>
          </p:txBody>
        </p:sp>
        <p:sp>
          <p:nvSpPr>
            <p:cNvPr id="102" name="rc101"/>
            <p:cNvSpPr/>
            <p:nvPr/>
          </p:nvSpPr>
          <p:spPr>
            <a:xfrm>
              <a:off x="10424900" y="2153563"/>
              <a:ext cx="4262515" cy="3036318"/>
            </a:xfrm>
            <a:prstGeom prst="rect">
              <a:avLst/>
            </a:prstGeom>
            <a:solidFill>
              <a:srgbClr val="FFFFFF">
                <a:alpha val="100000"/>
              </a:srgbClr>
            </a:solidFill>
          </p:spPr>
          <p:txBody>
            <a:bodyPr/>
            <a:lstStyle/>
            <a:p>
              <a:endParaRPr/>
            </a:p>
          </p:txBody>
        </p:sp>
        <p:sp>
          <p:nvSpPr>
            <p:cNvPr id="103" name="pl102"/>
            <p:cNvSpPr/>
            <p:nvPr/>
          </p:nvSpPr>
          <p:spPr>
            <a:xfrm>
              <a:off x="10424900" y="466628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4" name="pl103"/>
            <p:cNvSpPr/>
            <p:nvPr/>
          </p:nvSpPr>
          <p:spPr>
            <a:xfrm>
              <a:off x="10424900" y="389510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5" name="pl104"/>
            <p:cNvSpPr/>
            <p:nvPr/>
          </p:nvSpPr>
          <p:spPr>
            <a:xfrm>
              <a:off x="10424900" y="3123932"/>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6" name="pl105"/>
            <p:cNvSpPr/>
            <p:nvPr/>
          </p:nvSpPr>
          <p:spPr>
            <a:xfrm>
              <a:off x="10424900" y="235275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7" name="pl106"/>
            <p:cNvSpPr/>
            <p:nvPr/>
          </p:nvSpPr>
          <p:spPr>
            <a:xfrm>
              <a:off x="10424900"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8" name="pl107"/>
            <p:cNvSpPr/>
            <p:nvPr/>
          </p:nvSpPr>
          <p:spPr>
            <a:xfrm>
              <a:off x="10424900" y="428069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9" name="pl108"/>
            <p:cNvSpPr/>
            <p:nvPr/>
          </p:nvSpPr>
          <p:spPr>
            <a:xfrm>
              <a:off x="10424900" y="3509519"/>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0" name="pl109"/>
            <p:cNvSpPr/>
            <p:nvPr/>
          </p:nvSpPr>
          <p:spPr>
            <a:xfrm>
              <a:off x="10424900" y="273834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1" name="rc110"/>
            <p:cNvSpPr/>
            <p:nvPr/>
          </p:nvSpPr>
          <p:spPr>
            <a:xfrm>
              <a:off x="10477308" y="5031302"/>
              <a:ext cx="314447" cy="205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0477308" y="503130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0477308" y="503130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0826694" y="5013308"/>
              <a:ext cx="314447" cy="385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0826694" y="501330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826694" y="501330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1176081" y="4977320"/>
              <a:ext cx="314447" cy="745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176081" y="497732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176081" y="497732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525467" y="4902773"/>
              <a:ext cx="314447" cy="1490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1525467" y="490277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1525467" y="490277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1874854" y="4972179"/>
              <a:ext cx="314447" cy="796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874854" y="497217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874854" y="497217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2224240" y="4925909"/>
              <a:ext cx="314447" cy="1259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2224240" y="49259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2224240" y="49259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2573627" y="4920768"/>
              <a:ext cx="314447" cy="1310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2573627" y="49207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2573627" y="49207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2923013" y="4959326"/>
              <a:ext cx="314447" cy="925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2923013" y="495932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2923013" y="495932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3272400" y="4864215"/>
              <a:ext cx="314447" cy="1876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3272400" y="486421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3272400" y="486421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3621786" y="4260128"/>
              <a:ext cx="314447" cy="79173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3621786" y="426012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3621786" y="426012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3971173" y="4702268"/>
              <a:ext cx="314447" cy="3495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3971173" y="47022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3971173" y="47022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14320559" y="4877068"/>
              <a:ext cx="314447" cy="1747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4320559" y="48770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14320559" y="48770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pg146"/>
            <p:cNvSpPr/>
            <p:nvPr/>
          </p:nvSpPr>
          <p:spPr>
            <a:xfrm>
              <a:off x="11481099"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48" name="tx147"/>
            <p:cNvSpPr/>
            <p:nvPr/>
          </p:nvSpPr>
          <p:spPr>
            <a:xfrm>
              <a:off x="11637203" y="2444399"/>
              <a:ext cx="1837909"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862 cases</a:t>
              </a:r>
            </a:p>
          </p:txBody>
        </p:sp>
        <p:sp>
          <p:nvSpPr>
            <p:cNvPr id="149" name="pt148"/>
            <p:cNvSpPr/>
            <p:nvPr/>
          </p:nvSpPr>
          <p:spPr>
            <a:xfrm>
              <a:off x="14432631" y="2883416"/>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50" name="rc149"/>
            <p:cNvSpPr/>
            <p:nvPr/>
          </p:nvSpPr>
          <p:spPr>
            <a:xfrm>
              <a:off x="10424900" y="2153563"/>
              <a:ext cx="4262515" cy="3036318"/>
            </a:xfrm>
            <a:prstGeom prst="rect">
              <a:avLst/>
            </a:prstGeom>
            <a:ln w="13550" cap="rnd">
              <a:solidFill>
                <a:srgbClr val="333333">
                  <a:alpha val="100000"/>
                </a:srgbClr>
              </a:solidFill>
              <a:prstDash val="solid"/>
              <a:round/>
            </a:ln>
          </p:spPr>
          <p:txBody>
            <a:bodyPr/>
            <a:lstStyle/>
            <a:p>
              <a:endParaRPr/>
            </a:p>
          </p:txBody>
        </p:sp>
        <p:sp>
          <p:nvSpPr>
            <p:cNvPr id="151" name="rc150"/>
            <p:cNvSpPr/>
            <p:nvPr/>
          </p:nvSpPr>
          <p:spPr>
            <a:xfrm>
              <a:off x="14687415" y="2153563"/>
              <a:ext cx="4262515" cy="3036318"/>
            </a:xfrm>
            <a:prstGeom prst="rect">
              <a:avLst/>
            </a:prstGeom>
            <a:solidFill>
              <a:srgbClr val="FFFFFF">
                <a:alpha val="100000"/>
              </a:srgbClr>
            </a:solidFill>
          </p:spPr>
          <p:txBody>
            <a:bodyPr/>
            <a:lstStyle/>
            <a:p>
              <a:endParaRPr/>
            </a:p>
          </p:txBody>
        </p:sp>
        <p:sp>
          <p:nvSpPr>
            <p:cNvPr id="152" name="pl151"/>
            <p:cNvSpPr/>
            <p:nvPr/>
          </p:nvSpPr>
          <p:spPr>
            <a:xfrm>
              <a:off x="14687415" y="466628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3" name="pl152"/>
            <p:cNvSpPr/>
            <p:nvPr/>
          </p:nvSpPr>
          <p:spPr>
            <a:xfrm>
              <a:off x="14687415" y="389510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4" name="pl153"/>
            <p:cNvSpPr/>
            <p:nvPr/>
          </p:nvSpPr>
          <p:spPr>
            <a:xfrm>
              <a:off x="14687415" y="3123932"/>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5" name="pl154"/>
            <p:cNvSpPr/>
            <p:nvPr/>
          </p:nvSpPr>
          <p:spPr>
            <a:xfrm>
              <a:off x="14687415" y="235275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6" name="pl155"/>
            <p:cNvSpPr/>
            <p:nvPr/>
          </p:nvSpPr>
          <p:spPr>
            <a:xfrm>
              <a:off x="14687415"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7" name="pl156"/>
            <p:cNvSpPr/>
            <p:nvPr/>
          </p:nvSpPr>
          <p:spPr>
            <a:xfrm>
              <a:off x="14687415" y="428069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8" name="pl157"/>
            <p:cNvSpPr/>
            <p:nvPr/>
          </p:nvSpPr>
          <p:spPr>
            <a:xfrm>
              <a:off x="14687415" y="3509519"/>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9" name="pl158"/>
            <p:cNvSpPr/>
            <p:nvPr/>
          </p:nvSpPr>
          <p:spPr>
            <a:xfrm>
              <a:off x="14687415" y="273834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0" name="rc159"/>
            <p:cNvSpPr/>
            <p:nvPr/>
          </p:nvSpPr>
          <p:spPr>
            <a:xfrm>
              <a:off x="14739823" y="4663709"/>
              <a:ext cx="314447" cy="3881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4739823" y="46637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4739823" y="46637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15089210" y="2967126"/>
              <a:ext cx="314447" cy="20847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5089210" y="296712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5089210" y="296712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5438596" y="2928568"/>
              <a:ext cx="314447" cy="21232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15438596" y="29285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15438596" y="29285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15787983" y="3884824"/>
              <a:ext cx="314447" cy="11670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15787983" y="388482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5787983" y="388482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16137369" y="4918197"/>
              <a:ext cx="314447" cy="1336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16137369" y="491819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16137369" y="491819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5" name="pg174"/>
            <p:cNvSpPr/>
            <p:nvPr/>
          </p:nvSpPr>
          <p:spPr>
            <a:xfrm>
              <a:off x="15713444"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76" name="tx175"/>
            <p:cNvSpPr/>
            <p:nvPr/>
          </p:nvSpPr>
          <p:spPr>
            <a:xfrm>
              <a:off x="15869547"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2,294 cases</a:t>
              </a:r>
            </a:p>
          </p:txBody>
        </p:sp>
        <p:sp>
          <p:nvSpPr>
            <p:cNvPr id="177" name="rc176"/>
            <p:cNvSpPr/>
            <p:nvPr/>
          </p:nvSpPr>
          <p:spPr>
            <a:xfrm>
              <a:off x="14687415" y="2153563"/>
              <a:ext cx="4262515" cy="3036318"/>
            </a:xfrm>
            <a:prstGeom prst="rect">
              <a:avLst/>
            </a:prstGeom>
            <a:ln w="13550" cap="rnd">
              <a:solidFill>
                <a:srgbClr val="333333">
                  <a:alpha val="100000"/>
                </a:srgbClr>
              </a:solidFill>
              <a:prstDash val="solid"/>
              <a:round/>
            </a:ln>
          </p:spPr>
          <p:txBody>
            <a:bodyPr/>
            <a:lstStyle/>
            <a:p>
              <a:endParaRPr/>
            </a:p>
          </p:txBody>
        </p:sp>
        <p:sp>
          <p:nvSpPr>
            <p:cNvPr id="178" name="tx177"/>
            <p:cNvSpPr/>
            <p:nvPr/>
          </p:nvSpPr>
          <p:spPr>
            <a:xfrm>
              <a:off x="374860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79" name="tx178"/>
            <p:cNvSpPr/>
            <p:nvPr/>
          </p:nvSpPr>
          <p:spPr>
            <a:xfrm>
              <a:off x="801111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80" name="tx179"/>
            <p:cNvSpPr/>
            <p:nvPr/>
          </p:nvSpPr>
          <p:spPr>
            <a:xfrm>
              <a:off x="12273632"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81" name="tx180"/>
            <p:cNvSpPr/>
            <p:nvPr/>
          </p:nvSpPr>
          <p:spPr>
            <a:xfrm>
              <a:off x="1653614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82" name="pl181"/>
            <p:cNvSpPr/>
            <p:nvPr/>
          </p:nvSpPr>
          <p:spPr>
            <a:xfrm>
              <a:off x="21095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3" name="pl182"/>
            <p:cNvSpPr/>
            <p:nvPr/>
          </p:nvSpPr>
          <p:spPr>
            <a:xfrm>
              <a:off x="245888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4" name="pl183"/>
            <p:cNvSpPr/>
            <p:nvPr/>
          </p:nvSpPr>
          <p:spPr>
            <a:xfrm>
              <a:off x="280827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5" name="pl184"/>
            <p:cNvSpPr/>
            <p:nvPr/>
          </p:nvSpPr>
          <p:spPr>
            <a:xfrm>
              <a:off x="31576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350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385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420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455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490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pl190"/>
            <p:cNvSpPr/>
            <p:nvPr/>
          </p:nvSpPr>
          <p:spPr>
            <a:xfrm>
              <a:off x="525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2" name="pl191"/>
            <p:cNvSpPr/>
            <p:nvPr/>
          </p:nvSpPr>
          <p:spPr>
            <a:xfrm>
              <a:off x="560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3" name="pl192"/>
            <p:cNvSpPr/>
            <p:nvPr/>
          </p:nvSpPr>
          <p:spPr>
            <a:xfrm>
              <a:off x="5952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4" name="tx193"/>
            <p:cNvSpPr/>
            <p:nvPr/>
          </p:nvSpPr>
          <p:spPr>
            <a:xfrm rot="-5400000">
              <a:off x="2028718"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5" name="tx194"/>
            <p:cNvSpPr/>
            <p:nvPr/>
          </p:nvSpPr>
          <p:spPr>
            <a:xfrm rot="-5400000">
              <a:off x="2368294"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6" name="tx195"/>
            <p:cNvSpPr/>
            <p:nvPr/>
          </p:nvSpPr>
          <p:spPr>
            <a:xfrm rot="-5400000">
              <a:off x="271776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97" name="tx196"/>
            <p:cNvSpPr/>
            <p:nvPr/>
          </p:nvSpPr>
          <p:spPr>
            <a:xfrm rot="-5400000">
              <a:off x="306528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98" name="tx197"/>
            <p:cNvSpPr/>
            <p:nvPr/>
          </p:nvSpPr>
          <p:spPr>
            <a:xfrm rot="-5400000">
              <a:off x="3384028"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99" name="tx198"/>
            <p:cNvSpPr/>
            <p:nvPr/>
          </p:nvSpPr>
          <p:spPr>
            <a:xfrm rot="-5400000">
              <a:off x="377565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00" name="tx199"/>
            <p:cNvSpPr/>
            <p:nvPr/>
          </p:nvSpPr>
          <p:spPr>
            <a:xfrm rot="-5400000">
              <a:off x="4154728"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01" name="tx200"/>
            <p:cNvSpPr/>
            <p:nvPr/>
          </p:nvSpPr>
          <p:spPr>
            <a:xfrm rot="-5400000">
              <a:off x="4441954"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02" name="tx201"/>
            <p:cNvSpPr/>
            <p:nvPr/>
          </p:nvSpPr>
          <p:spPr>
            <a:xfrm rot="-5400000">
              <a:off x="4791297"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3" name="tx202"/>
            <p:cNvSpPr/>
            <p:nvPr/>
          </p:nvSpPr>
          <p:spPr>
            <a:xfrm rot="-5400000">
              <a:off x="5177103"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4" name="tx203"/>
            <p:cNvSpPr/>
            <p:nvPr/>
          </p:nvSpPr>
          <p:spPr>
            <a:xfrm rot="-5400000">
              <a:off x="550786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5" name="tx204"/>
            <p:cNvSpPr/>
            <p:nvPr/>
          </p:nvSpPr>
          <p:spPr>
            <a:xfrm rot="-5400000">
              <a:off x="585725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6" name="pl205"/>
            <p:cNvSpPr/>
            <p:nvPr/>
          </p:nvSpPr>
          <p:spPr>
            <a:xfrm>
              <a:off x="637201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7" name="pl206"/>
            <p:cNvSpPr/>
            <p:nvPr/>
          </p:nvSpPr>
          <p:spPr>
            <a:xfrm>
              <a:off x="67214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8" name="pl207"/>
            <p:cNvSpPr/>
            <p:nvPr/>
          </p:nvSpPr>
          <p:spPr>
            <a:xfrm>
              <a:off x="707078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9" name="pl208"/>
            <p:cNvSpPr/>
            <p:nvPr/>
          </p:nvSpPr>
          <p:spPr>
            <a:xfrm>
              <a:off x="742017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pl209"/>
            <p:cNvSpPr/>
            <p:nvPr/>
          </p:nvSpPr>
          <p:spPr>
            <a:xfrm>
              <a:off x="77695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1" name="pl210"/>
            <p:cNvSpPr/>
            <p:nvPr/>
          </p:nvSpPr>
          <p:spPr>
            <a:xfrm>
              <a:off x="811894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2" name="pl211"/>
            <p:cNvSpPr/>
            <p:nvPr/>
          </p:nvSpPr>
          <p:spPr>
            <a:xfrm>
              <a:off x="84683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3" name="pl212"/>
            <p:cNvSpPr/>
            <p:nvPr/>
          </p:nvSpPr>
          <p:spPr>
            <a:xfrm>
              <a:off x="881772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4" name="pl213"/>
            <p:cNvSpPr/>
            <p:nvPr/>
          </p:nvSpPr>
          <p:spPr>
            <a:xfrm>
              <a:off x="916710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5" name="pl214"/>
            <p:cNvSpPr/>
            <p:nvPr/>
          </p:nvSpPr>
          <p:spPr>
            <a:xfrm>
              <a:off x="951649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6" name="pl215"/>
            <p:cNvSpPr/>
            <p:nvPr/>
          </p:nvSpPr>
          <p:spPr>
            <a:xfrm>
              <a:off x="986588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7" name="pl216"/>
            <p:cNvSpPr/>
            <p:nvPr/>
          </p:nvSpPr>
          <p:spPr>
            <a:xfrm>
              <a:off x="102152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8" name="tx217"/>
            <p:cNvSpPr/>
            <p:nvPr/>
          </p:nvSpPr>
          <p:spPr>
            <a:xfrm rot="-5400000">
              <a:off x="629123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19" name="tx218"/>
            <p:cNvSpPr/>
            <p:nvPr/>
          </p:nvSpPr>
          <p:spPr>
            <a:xfrm rot="-5400000">
              <a:off x="6630810"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20" name="tx219"/>
            <p:cNvSpPr/>
            <p:nvPr/>
          </p:nvSpPr>
          <p:spPr>
            <a:xfrm rot="-5400000">
              <a:off x="698028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21" name="tx220"/>
            <p:cNvSpPr/>
            <p:nvPr/>
          </p:nvSpPr>
          <p:spPr>
            <a:xfrm rot="-5400000">
              <a:off x="7327803"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22" name="tx221"/>
            <p:cNvSpPr/>
            <p:nvPr/>
          </p:nvSpPr>
          <p:spPr>
            <a:xfrm rot="-5400000">
              <a:off x="7646543"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23" name="tx222"/>
            <p:cNvSpPr/>
            <p:nvPr/>
          </p:nvSpPr>
          <p:spPr>
            <a:xfrm rot="-5400000">
              <a:off x="8038166"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24" name="tx223"/>
            <p:cNvSpPr/>
            <p:nvPr/>
          </p:nvSpPr>
          <p:spPr>
            <a:xfrm rot="-5400000">
              <a:off x="8417244"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25" name="tx224"/>
            <p:cNvSpPr/>
            <p:nvPr/>
          </p:nvSpPr>
          <p:spPr>
            <a:xfrm rot="-5400000">
              <a:off x="8704470"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26" name="tx225"/>
            <p:cNvSpPr/>
            <p:nvPr/>
          </p:nvSpPr>
          <p:spPr>
            <a:xfrm rot="-5400000">
              <a:off x="9053813"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27" name="tx226"/>
            <p:cNvSpPr/>
            <p:nvPr/>
          </p:nvSpPr>
          <p:spPr>
            <a:xfrm rot="-5400000">
              <a:off x="9439619"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28" name="tx227"/>
            <p:cNvSpPr/>
            <p:nvPr/>
          </p:nvSpPr>
          <p:spPr>
            <a:xfrm rot="-5400000">
              <a:off x="9770383"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29" name="tx228"/>
            <p:cNvSpPr/>
            <p:nvPr/>
          </p:nvSpPr>
          <p:spPr>
            <a:xfrm rot="-5400000">
              <a:off x="10119770"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30" name="pl229"/>
            <p:cNvSpPr/>
            <p:nvPr/>
          </p:nvSpPr>
          <p:spPr>
            <a:xfrm>
              <a:off x="1063453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109839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pl231"/>
            <p:cNvSpPr/>
            <p:nvPr/>
          </p:nvSpPr>
          <p:spPr>
            <a:xfrm>
              <a:off x="1133330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3" name="pl232"/>
            <p:cNvSpPr/>
            <p:nvPr/>
          </p:nvSpPr>
          <p:spPr>
            <a:xfrm>
              <a:off x="1168269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120320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pl234"/>
            <p:cNvSpPr/>
            <p:nvPr/>
          </p:nvSpPr>
          <p:spPr>
            <a:xfrm>
              <a:off x="1238146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6" name="pl235"/>
            <p:cNvSpPr/>
            <p:nvPr/>
          </p:nvSpPr>
          <p:spPr>
            <a:xfrm>
              <a:off x="1273085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130802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1342962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pl238"/>
            <p:cNvSpPr/>
            <p:nvPr/>
          </p:nvSpPr>
          <p:spPr>
            <a:xfrm>
              <a:off x="137790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0" name="pl239"/>
            <p:cNvSpPr/>
            <p:nvPr/>
          </p:nvSpPr>
          <p:spPr>
            <a:xfrm>
              <a:off x="1412839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1" name="pl240"/>
            <p:cNvSpPr/>
            <p:nvPr/>
          </p:nvSpPr>
          <p:spPr>
            <a:xfrm>
              <a:off x="1447778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tx241"/>
            <p:cNvSpPr/>
            <p:nvPr/>
          </p:nvSpPr>
          <p:spPr>
            <a:xfrm rot="-5400000">
              <a:off x="10553749"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43" name="tx242"/>
            <p:cNvSpPr/>
            <p:nvPr/>
          </p:nvSpPr>
          <p:spPr>
            <a:xfrm rot="-5400000">
              <a:off x="108933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44" name="tx243"/>
            <p:cNvSpPr/>
            <p:nvPr/>
          </p:nvSpPr>
          <p:spPr>
            <a:xfrm rot="-5400000">
              <a:off x="1124279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45" name="tx244"/>
            <p:cNvSpPr/>
            <p:nvPr/>
          </p:nvSpPr>
          <p:spPr>
            <a:xfrm rot="-5400000">
              <a:off x="1159031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46" name="tx245"/>
            <p:cNvSpPr/>
            <p:nvPr/>
          </p:nvSpPr>
          <p:spPr>
            <a:xfrm rot="-5400000">
              <a:off x="11909059"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47" name="tx246"/>
            <p:cNvSpPr/>
            <p:nvPr/>
          </p:nvSpPr>
          <p:spPr>
            <a:xfrm rot="-5400000">
              <a:off x="1230068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48" name="tx247"/>
            <p:cNvSpPr/>
            <p:nvPr/>
          </p:nvSpPr>
          <p:spPr>
            <a:xfrm rot="-5400000">
              <a:off x="12679759"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49" name="tx248"/>
            <p:cNvSpPr/>
            <p:nvPr/>
          </p:nvSpPr>
          <p:spPr>
            <a:xfrm rot="-5400000">
              <a:off x="12966985"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50" name="tx249"/>
            <p:cNvSpPr/>
            <p:nvPr/>
          </p:nvSpPr>
          <p:spPr>
            <a:xfrm rot="-5400000">
              <a:off x="13316328"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51" name="tx250"/>
            <p:cNvSpPr/>
            <p:nvPr/>
          </p:nvSpPr>
          <p:spPr>
            <a:xfrm rot="-5400000">
              <a:off x="13702134"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52" name="tx251"/>
            <p:cNvSpPr/>
            <p:nvPr/>
          </p:nvSpPr>
          <p:spPr>
            <a:xfrm rot="-5400000">
              <a:off x="1403289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53" name="tx252"/>
            <p:cNvSpPr/>
            <p:nvPr/>
          </p:nvSpPr>
          <p:spPr>
            <a:xfrm rot="-5400000">
              <a:off x="14382285"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54" name="pl253"/>
            <p:cNvSpPr/>
            <p:nvPr/>
          </p:nvSpPr>
          <p:spPr>
            <a:xfrm>
              <a:off x="1489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1524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1559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pl256"/>
            <p:cNvSpPr/>
            <p:nvPr/>
          </p:nvSpPr>
          <p:spPr>
            <a:xfrm>
              <a:off x="1594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pl257"/>
            <p:cNvSpPr/>
            <p:nvPr/>
          </p:nvSpPr>
          <p:spPr>
            <a:xfrm>
              <a:off x="1629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9" name="pl258"/>
            <p:cNvSpPr/>
            <p:nvPr/>
          </p:nvSpPr>
          <p:spPr>
            <a:xfrm>
              <a:off x="1664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0" name="pl259"/>
            <p:cNvSpPr/>
            <p:nvPr/>
          </p:nvSpPr>
          <p:spPr>
            <a:xfrm>
              <a:off x="1699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260"/>
            <p:cNvSpPr/>
            <p:nvPr/>
          </p:nvSpPr>
          <p:spPr>
            <a:xfrm>
              <a:off x="173427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1769213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262"/>
            <p:cNvSpPr/>
            <p:nvPr/>
          </p:nvSpPr>
          <p:spPr>
            <a:xfrm>
              <a:off x="18041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263"/>
            <p:cNvSpPr/>
            <p:nvPr/>
          </p:nvSpPr>
          <p:spPr>
            <a:xfrm>
              <a:off x="1839091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pl264"/>
            <p:cNvSpPr/>
            <p:nvPr/>
          </p:nvSpPr>
          <p:spPr>
            <a:xfrm>
              <a:off x="1874029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tx265"/>
            <p:cNvSpPr/>
            <p:nvPr/>
          </p:nvSpPr>
          <p:spPr>
            <a:xfrm rot="-5400000">
              <a:off x="1481626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67" name="tx266"/>
            <p:cNvSpPr/>
            <p:nvPr/>
          </p:nvSpPr>
          <p:spPr>
            <a:xfrm rot="-5400000">
              <a:off x="15155841"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68" name="tx267"/>
            <p:cNvSpPr/>
            <p:nvPr/>
          </p:nvSpPr>
          <p:spPr>
            <a:xfrm rot="-5400000">
              <a:off x="1550531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69" name="tx268"/>
            <p:cNvSpPr/>
            <p:nvPr/>
          </p:nvSpPr>
          <p:spPr>
            <a:xfrm rot="-5400000">
              <a:off x="15852834"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70" name="tx269"/>
            <p:cNvSpPr/>
            <p:nvPr/>
          </p:nvSpPr>
          <p:spPr>
            <a:xfrm rot="-5400000">
              <a:off x="161715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71" name="tx270"/>
            <p:cNvSpPr/>
            <p:nvPr/>
          </p:nvSpPr>
          <p:spPr>
            <a:xfrm rot="-5400000">
              <a:off x="16563197"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72" name="tx271"/>
            <p:cNvSpPr/>
            <p:nvPr/>
          </p:nvSpPr>
          <p:spPr>
            <a:xfrm rot="-5400000">
              <a:off x="1694227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73" name="tx272"/>
            <p:cNvSpPr/>
            <p:nvPr/>
          </p:nvSpPr>
          <p:spPr>
            <a:xfrm rot="-5400000">
              <a:off x="17229501"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74" name="tx273"/>
            <p:cNvSpPr/>
            <p:nvPr/>
          </p:nvSpPr>
          <p:spPr>
            <a:xfrm rot="-5400000">
              <a:off x="17578844"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75" name="tx274"/>
            <p:cNvSpPr/>
            <p:nvPr/>
          </p:nvSpPr>
          <p:spPr>
            <a:xfrm rot="-5400000">
              <a:off x="17964650"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76" name="tx275"/>
            <p:cNvSpPr/>
            <p:nvPr/>
          </p:nvSpPr>
          <p:spPr>
            <a:xfrm rot="-5400000">
              <a:off x="1829541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77" name="tx276"/>
            <p:cNvSpPr/>
            <p:nvPr/>
          </p:nvSpPr>
          <p:spPr>
            <a:xfrm rot="-5400000">
              <a:off x="18644801"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78" name="tx277"/>
            <p:cNvSpPr/>
            <p:nvPr/>
          </p:nvSpPr>
          <p:spPr>
            <a:xfrm>
              <a:off x="1357862" y="496658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79" name="tx278"/>
            <p:cNvSpPr/>
            <p:nvPr/>
          </p:nvSpPr>
          <p:spPr>
            <a:xfrm>
              <a:off x="1230614" y="4195303"/>
              <a:ext cx="381409"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a:t>
              </a:r>
            </a:p>
          </p:txBody>
        </p:sp>
        <p:sp>
          <p:nvSpPr>
            <p:cNvPr id="280" name="tx279"/>
            <p:cNvSpPr/>
            <p:nvPr/>
          </p:nvSpPr>
          <p:spPr>
            <a:xfrm>
              <a:off x="1230614" y="3424240"/>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a:t>
              </a:r>
            </a:p>
          </p:txBody>
        </p:sp>
        <p:sp>
          <p:nvSpPr>
            <p:cNvPr id="281" name="tx280"/>
            <p:cNvSpPr/>
            <p:nvPr/>
          </p:nvSpPr>
          <p:spPr>
            <a:xfrm>
              <a:off x="1230614" y="265306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900</a:t>
              </a:r>
            </a:p>
          </p:txBody>
        </p:sp>
        <p:sp>
          <p:nvSpPr>
            <p:cNvPr id="282" name="pl281"/>
            <p:cNvSpPr/>
            <p:nvPr/>
          </p:nvSpPr>
          <p:spPr>
            <a:xfrm>
              <a:off x="1865074"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3" name="pl282"/>
            <p:cNvSpPr/>
            <p:nvPr/>
          </p:nvSpPr>
          <p:spPr>
            <a:xfrm>
              <a:off x="1865074" y="428069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4" name="pl283"/>
            <p:cNvSpPr/>
            <p:nvPr/>
          </p:nvSpPr>
          <p:spPr>
            <a:xfrm>
              <a:off x="1865074" y="350951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5" name="pl284"/>
            <p:cNvSpPr/>
            <p:nvPr/>
          </p:nvSpPr>
          <p:spPr>
            <a:xfrm>
              <a:off x="1865074" y="27383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6" name="tx285"/>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87" name="rc286"/>
            <p:cNvSpPr/>
            <p:nvPr/>
          </p:nvSpPr>
          <p:spPr>
            <a:xfrm>
              <a:off x="7718850" y="5826272"/>
              <a:ext cx="1240079" cy="413498"/>
            </a:xfrm>
            <a:prstGeom prst="rect">
              <a:avLst/>
            </a:prstGeom>
            <a:solidFill>
              <a:srgbClr val="FFFFFF">
                <a:alpha val="100000"/>
              </a:srgbClr>
            </a:solidFill>
          </p:spPr>
          <p:txBody>
            <a:bodyPr/>
            <a:lstStyle/>
            <a:p>
              <a:endParaRPr/>
            </a:p>
          </p:txBody>
        </p:sp>
        <p:sp>
          <p:nvSpPr>
            <p:cNvPr id="288" name="rc287"/>
            <p:cNvSpPr/>
            <p:nvPr/>
          </p:nvSpPr>
          <p:spPr>
            <a:xfrm>
              <a:off x="7788439" y="5895861"/>
              <a:ext cx="274320" cy="274320"/>
            </a:xfrm>
            <a:prstGeom prst="rect">
              <a:avLst/>
            </a:prstGeom>
            <a:solidFill>
              <a:srgbClr val="FFFFFF">
                <a:alpha val="100000"/>
              </a:srgbClr>
            </a:solidFill>
          </p:spPr>
          <p:txBody>
            <a:bodyPr/>
            <a:lstStyle/>
            <a:p>
              <a:endParaRPr/>
            </a:p>
          </p:txBody>
        </p:sp>
        <p:sp>
          <p:nvSpPr>
            <p:cNvPr id="289" name="pt288"/>
            <p:cNvSpPr/>
            <p:nvPr/>
          </p:nvSpPr>
          <p:spPr>
            <a:xfrm>
              <a:off x="7880448" y="5987870"/>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290" name="tx289"/>
            <p:cNvSpPr/>
            <p:nvPr/>
          </p:nvSpPr>
          <p:spPr>
            <a:xfrm>
              <a:off x="8242759" y="5965044"/>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291" name="rc290"/>
            <p:cNvSpPr/>
            <p:nvPr/>
          </p:nvSpPr>
          <p:spPr>
            <a:xfrm>
              <a:off x="9282929" y="5826272"/>
              <a:ext cx="3848019" cy="413498"/>
            </a:xfrm>
            <a:prstGeom prst="rect">
              <a:avLst/>
            </a:prstGeom>
            <a:solidFill>
              <a:srgbClr val="FFFFFF">
                <a:alpha val="100000"/>
              </a:srgbClr>
            </a:solidFill>
          </p:spPr>
          <p:txBody>
            <a:bodyPr/>
            <a:lstStyle/>
            <a:p>
              <a:endParaRPr/>
            </a:p>
          </p:txBody>
        </p:sp>
        <p:sp>
          <p:nvSpPr>
            <p:cNvPr id="292" name="rc291"/>
            <p:cNvSpPr/>
            <p:nvPr/>
          </p:nvSpPr>
          <p:spPr>
            <a:xfrm>
              <a:off x="9352518" y="5895861"/>
              <a:ext cx="274320" cy="274320"/>
            </a:xfrm>
            <a:prstGeom prst="rect">
              <a:avLst/>
            </a:prstGeom>
            <a:solidFill>
              <a:srgbClr val="FFFFFF">
                <a:alpha val="100000"/>
              </a:srgbClr>
            </a:solidFill>
          </p:spPr>
          <p:txBody>
            <a:bodyPr/>
            <a:lstStyle/>
            <a:p>
              <a:endParaRPr/>
            </a:p>
          </p:txBody>
        </p:sp>
        <p:sp>
          <p:nvSpPr>
            <p:cNvPr id="293" name="rc292"/>
            <p:cNvSpPr/>
            <p:nvPr/>
          </p:nvSpPr>
          <p:spPr>
            <a:xfrm>
              <a:off x="9361518"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4" name="rc293"/>
            <p:cNvSpPr/>
            <p:nvPr/>
          </p:nvSpPr>
          <p:spPr>
            <a:xfrm>
              <a:off x="10809503" y="5895861"/>
              <a:ext cx="274320" cy="274320"/>
            </a:xfrm>
            <a:prstGeom prst="rect">
              <a:avLst/>
            </a:prstGeom>
            <a:solidFill>
              <a:srgbClr val="FFFFFF">
                <a:alpha val="100000"/>
              </a:srgbClr>
            </a:solidFill>
          </p:spPr>
          <p:txBody>
            <a:bodyPr/>
            <a:lstStyle/>
            <a:p>
              <a:endParaRPr/>
            </a:p>
          </p:txBody>
        </p:sp>
        <p:sp>
          <p:nvSpPr>
            <p:cNvPr id="295" name="rc294"/>
            <p:cNvSpPr/>
            <p:nvPr/>
          </p:nvSpPr>
          <p:spPr>
            <a:xfrm>
              <a:off x="10818503"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6" name="rc295"/>
            <p:cNvSpPr/>
            <p:nvPr/>
          </p:nvSpPr>
          <p:spPr>
            <a:xfrm>
              <a:off x="11950388" y="5895861"/>
              <a:ext cx="274320" cy="274320"/>
            </a:xfrm>
            <a:prstGeom prst="rect">
              <a:avLst/>
            </a:prstGeom>
            <a:solidFill>
              <a:srgbClr val="FFFFFF">
                <a:alpha val="100000"/>
              </a:srgbClr>
            </a:solidFill>
          </p:spPr>
          <p:txBody>
            <a:bodyPr/>
            <a:lstStyle/>
            <a:p>
              <a:endParaRPr/>
            </a:p>
          </p:txBody>
        </p:sp>
        <p:sp>
          <p:nvSpPr>
            <p:cNvPr id="297" name="rc296"/>
            <p:cNvSpPr/>
            <p:nvPr/>
          </p:nvSpPr>
          <p:spPr>
            <a:xfrm>
              <a:off x="11959388"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8" name="tx297"/>
            <p:cNvSpPr/>
            <p:nvPr/>
          </p:nvSpPr>
          <p:spPr>
            <a:xfrm>
              <a:off x="9806838"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299" name="tx298"/>
            <p:cNvSpPr/>
            <p:nvPr/>
          </p:nvSpPr>
          <p:spPr>
            <a:xfrm>
              <a:off x="11263823"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300" name="tx299"/>
            <p:cNvSpPr/>
            <p:nvPr/>
          </p:nvSpPr>
          <p:spPr>
            <a:xfrm>
              <a:off x="12404708"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301" name="Group 300"/>
          <p:cNvGrpSpPr/>
          <p:nvPr/>
        </p:nvGrpSpPr>
        <p:grpSpPr>
          <a:xfrm>
            <a:off x="731520" y="6400800"/>
            <a:ext cx="8229600" cy="4114800"/>
            <a:chOff x="731520" y="6400800"/>
            <a:chExt cx="8229600" cy="4114800"/>
          </a:xfrm>
        </p:grpSpPr>
        <p:sp>
          <p:nvSpPr>
            <p:cNvPr id="302"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3" name="rc4"/>
            <p:cNvSpPr/>
            <p:nvPr/>
          </p:nvSpPr>
          <p:spPr>
            <a:xfrm>
              <a:off x="731520" y="6400800"/>
              <a:ext cx="82295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04" name="rc5"/>
            <p:cNvSpPr/>
            <p:nvPr/>
          </p:nvSpPr>
          <p:spPr>
            <a:xfrm>
              <a:off x="2217043" y="6728196"/>
              <a:ext cx="5575727" cy="2172317"/>
            </a:xfrm>
            <a:prstGeom prst="rect">
              <a:avLst/>
            </a:prstGeom>
            <a:solidFill>
              <a:srgbClr val="FFFFFF">
                <a:alpha val="100000"/>
              </a:srgbClr>
            </a:solidFill>
          </p:spPr>
          <p:txBody>
            <a:bodyPr/>
            <a:lstStyle/>
            <a:p>
              <a:endParaRPr/>
            </a:p>
          </p:txBody>
        </p:sp>
        <p:sp>
          <p:nvSpPr>
            <p:cNvPr id="305" name="pl6"/>
            <p:cNvSpPr/>
            <p:nvPr/>
          </p:nvSpPr>
          <p:spPr>
            <a:xfrm>
              <a:off x="2217043" y="8515729"/>
              <a:ext cx="5575727" cy="0"/>
            </a:xfrm>
            <a:custGeom>
              <a:avLst/>
              <a:gdLst/>
              <a:ahLst/>
              <a:cxnLst/>
              <a:rect l="0" t="0" r="0" b="0"/>
              <a:pathLst>
                <a:path w="5575727">
                  <a:moveTo>
                    <a:pt x="0" y="0"/>
                  </a:moveTo>
                  <a:lnTo>
                    <a:pt x="5575727" y="0"/>
                  </a:lnTo>
                  <a:lnTo>
                    <a:pt x="5575727" y="0"/>
                  </a:lnTo>
                </a:path>
              </a:pathLst>
            </a:custGeom>
            <a:ln w="6775" cap="flat">
              <a:solidFill>
                <a:srgbClr val="EBEBEB">
                  <a:alpha val="100000"/>
                </a:srgbClr>
              </a:solidFill>
              <a:prstDash val="solid"/>
              <a:round/>
            </a:ln>
          </p:spPr>
          <p:txBody>
            <a:bodyPr/>
            <a:lstStyle/>
            <a:p>
              <a:endParaRPr/>
            </a:p>
          </p:txBody>
        </p:sp>
        <p:sp>
          <p:nvSpPr>
            <p:cNvPr id="306" name="pl7"/>
            <p:cNvSpPr/>
            <p:nvPr/>
          </p:nvSpPr>
          <p:spPr>
            <a:xfrm>
              <a:off x="2217043" y="7943645"/>
              <a:ext cx="5575727" cy="0"/>
            </a:xfrm>
            <a:custGeom>
              <a:avLst/>
              <a:gdLst/>
              <a:ahLst/>
              <a:cxnLst/>
              <a:rect l="0" t="0" r="0" b="0"/>
              <a:pathLst>
                <a:path w="5575727">
                  <a:moveTo>
                    <a:pt x="0" y="0"/>
                  </a:moveTo>
                  <a:lnTo>
                    <a:pt x="5575727" y="0"/>
                  </a:lnTo>
                  <a:lnTo>
                    <a:pt x="5575727" y="0"/>
                  </a:lnTo>
                </a:path>
              </a:pathLst>
            </a:custGeom>
            <a:ln w="6775" cap="flat">
              <a:solidFill>
                <a:srgbClr val="EBEBEB">
                  <a:alpha val="100000"/>
                </a:srgbClr>
              </a:solidFill>
              <a:prstDash val="solid"/>
              <a:round/>
            </a:ln>
          </p:spPr>
          <p:txBody>
            <a:bodyPr/>
            <a:lstStyle/>
            <a:p>
              <a:endParaRPr/>
            </a:p>
          </p:txBody>
        </p:sp>
        <p:sp>
          <p:nvSpPr>
            <p:cNvPr id="307" name="pl8"/>
            <p:cNvSpPr/>
            <p:nvPr/>
          </p:nvSpPr>
          <p:spPr>
            <a:xfrm>
              <a:off x="2217043" y="7371561"/>
              <a:ext cx="5575727" cy="0"/>
            </a:xfrm>
            <a:custGeom>
              <a:avLst/>
              <a:gdLst/>
              <a:ahLst/>
              <a:cxnLst/>
              <a:rect l="0" t="0" r="0" b="0"/>
              <a:pathLst>
                <a:path w="5575727">
                  <a:moveTo>
                    <a:pt x="0" y="0"/>
                  </a:moveTo>
                  <a:lnTo>
                    <a:pt x="5575727" y="0"/>
                  </a:lnTo>
                  <a:lnTo>
                    <a:pt x="5575727" y="0"/>
                  </a:lnTo>
                </a:path>
              </a:pathLst>
            </a:custGeom>
            <a:ln w="6775" cap="flat">
              <a:solidFill>
                <a:srgbClr val="EBEBEB">
                  <a:alpha val="100000"/>
                </a:srgbClr>
              </a:solidFill>
              <a:prstDash val="solid"/>
              <a:round/>
            </a:ln>
          </p:spPr>
          <p:txBody>
            <a:bodyPr/>
            <a:lstStyle/>
            <a:p>
              <a:endParaRPr/>
            </a:p>
          </p:txBody>
        </p:sp>
        <p:sp>
          <p:nvSpPr>
            <p:cNvPr id="308" name="pl9"/>
            <p:cNvSpPr/>
            <p:nvPr/>
          </p:nvSpPr>
          <p:spPr>
            <a:xfrm>
              <a:off x="2217043" y="6799477"/>
              <a:ext cx="5575727" cy="0"/>
            </a:xfrm>
            <a:custGeom>
              <a:avLst/>
              <a:gdLst/>
              <a:ahLst/>
              <a:cxnLst/>
              <a:rect l="0" t="0" r="0" b="0"/>
              <a:pathLst>
                <a:path w="5575727">
                  <a:moveTo>
                    <a:pt x="0" y="0"/>
                  </a:moveTo>
                  <a:lnTo>
                    <a:pt x="5575727" y="0"/>
                  </a:lnTo>
                  <a:lnTo>
                    <a:pt x="5575727" y="0"/>
                  </a:lnTo>
                </a:path>
              </a:pathLst>
            </a:custGeom>
            <a:ln w="6775" cap="flat">
              <a:solidFill>
                <a:srgbClr val="EBEBEB">
                  <a:alpha val="100000"/>
                </a:srgbClr>
              </a:solidFill>
              <a:prstDash val="solid"/>
              <a:round/>
            </a:ln>
          </p:spPr>
          <p:txBody>
            <a:bodyPr/>
            <a:lstStyle/>
            <a:p>
              <a:endParaRPr/>
            </a:p>
          </p:txBody>
        </p:sp>
        <p:sp>
          <p:nvSpPr>
            <p:cNvPr id="309" name="pl10"/>
            <p:cNvSpPr/>
            <p:nvPr/>
          </p:nvSpPr>
          <p:spPr>
            <a:xfrm>
              <a:off x="2217043" y="8801771"/>
              <a:ext cx="5575727" cy="0"/>
            </a:xfrm>
            <a:custGeom>
              <a:avLst/>
              <a:gdLst/>
              <a:ahLst/>
              <a:cxnLst/>
              <a:rect l="0" t="0" r="0" b="0"/>
              <a:pathLst>
                <a:path w="5575727">
                  <a:moveTo>
                    <a:pt x="0" y="0"/>
                  </a:moveTo>
                  <a:lnTo>
                    <a:pt x="5575727" y="0"/>
                  </a:lnTo>
                  <a:lnTo>
                    <a:pt x="5575727" y="0"/>
                  </a:lnTo>
                </a:path>
              </a:pathLst>
            </a:custGeom>
            <a:ln w="13550" cap="flat">
              <a:solidFill>
                <a:srgbClr val="EBEBEB">
                  <a:alpha val="100000"/>
                </a:srgbClr>
              </a:solidFill>
              <a:prstDash val="solid"/>
              <a:round/>
            </a:ln>
          </p:spPr>
          <p:txBody>
            <a:bodyPr/>
            <a:lstStyle/>
            <a:p>
              <a:endParaRPr/>
            </a:p>
          </p:txBody>
        </p:sp>
        <p:sp>
          <p:nvSpPr>
            <p:cNvPr id="310" name="pl11"/>
            <p:cNvSpPr/>
            <p:nvPr/>
          </p:nvSpPr>
          <p:spPr>
            <a:xfrm>
              <a:off x="2217043" y="8229687"/>
              <a:ext cx="5575727" cy="0"/>
            </a:xfrm>
            <a:custGeom>
              <a:avLst/>
              <a:gdLst/>
              <a:ahLst/>
              <a:cxnLst/>
              <a:rect l="0" t="0" r="0" b="0"/>
              <a:pathLst>
                <a:path w="5575727">
                  <a:moveTo>
                    <a:pt x="0" y="0"/>
                  </a:moveTo>
                  <a:lnTo>
                    <a:pt x="5575727" y="0"/>
                  </a:lnTo>
                  <a:lnTo>
                    <a:pt x="5575727" y="0"/>
                  </a:lnTo>
                </a:path>
              </a:pathLst>
            </a:custGeom>
            <a:ln w="13550" cap="flat">
              <a:solidFill>
                <a:srgbClr val="EBEBEB">
                  <a:alpha val="100000"/>
                </a:srgbClr>
              </a:solidFill>
              <a:prstDash val="solid"/>
              <a:round/>
            </a:ln>
          </p:spPr>
          <p:txBody>
            <a:bodyPr/>
            <a:lstStyle/>
            <a:p>
              <a:endParaRPr/>
            </a:p>
          </p:txBody>
        </p:sp>
        <p:sp>
          <p:nvSpPr>
            <p:cNvPr id="311" name="pl12"/>
            <p:cNvSpPr/>
            <p:nvPr/>
          </p:nvSpPr>
          <p:spPr>
            <a:xfrm>
              <a:off x="2217043" y="7657603"/>
              <a:ext cx="5575727" cy="0"/>
            </a:xfrm>
            <a:custGeom>
              <a:avLst/>
              <a:gdLst/>
              <a:ahLst/>
              <a:cxnLst/>
              <a:rect l="0" t="0" r="0" b="0"/>
              <a:pathLst>
                <a:path w="5575727">
                  <a:moveTo>
                    <a:pt x="0" y="0"/>
                  </a:moveTo>
                  <a:lnTo>
                    <a:pt x="5575727" y="0"/>
                  </a:lnTo>
                  <a:lnTo>
                    <a:pt x="5575727" y="0"/>
                  </a:lnTo>
                </a:path>
              </a:pathLst>
            </a:custGeom>
            <a:ln w="13550" cap="flat">
              <a:solidFill>
                <a:srgbClr val="EBEBEB">
                  <a:alpha val="100000"/>
                </a:srgbClr>
              </a:solidFill>
              <a:prstDash val="solid"/>
              <a:round/>
            </a:ln>
          </p:spPr>
          <p:txBody>
            <a:bodyPr/>
            <a:lstStyle/>
            <a:p>
              <a:endParaRPr/>
            </a:p>
          </p:txBody>
        </p:sp>
        <p:sp>
          <p:nvSpPr>
            <p:cNvPr id="312" name="pl13"/>
            <p:cNvSpPr/>
            <p:nvPr/>
          </p:nvSpPr>
          <p:spPr>
            <a:xfrm>
              <a:off x="2217043" y="7085519"/>
              <a:ext cx="5575727" cy="0"/>
            </a:xfrm>
            <a:custGeom>
              <a:avLst/>
              <a:gdLst/>
              <a:ahLst/>
              <a:cxnLst/>
              <a:rect l="0" t="0" r="0" b="0"/>
              <a:pathLst>
                <a:path w="5575727">
                  <a:moveTo>
                    <a:pt x="0" y="0"/>
                  </a:moveTo>
                  <a:lnTo>
                    <a:pt x="5575727" y="0"/>
                  </a:lnTo>
                  <a:lnTo>
                    <a:pt x="5575727" y="0"/>
                  </a:lnTo>
                </a:path>
              </a:pathLst>
            </a:custGeom>
            <a:ln w="13550" cap="flat">
              <a:solidFill>
                <a:srgbClr val="EBEBEB">
                  <a:alpha val="100000"/>
                </a:srgbClr>
              </a:solidFill>
              <a:prstDash val="solid"/>
              <a:round/>
            </a:ln>
          </p:spPr>
          <p:txBody>
            <a:bodyPr/>
            <a:lstStyle/>
            <a:p>
              <a:endParaRPr/>
            </a:p>
          </p:txBody>
        </p:sp>
        <p:sp>
          <p:nvSpPr>
            <p:cNvPr id="313" name="rc14"/>
            <p:cNvSpPr/>
            <p:nvPr/>
          </p:nvSpPr>
          <p:spPr>
            <a:xfrm>
              <a:off x="2488085" y="8697652"/>
              <a:ext cx="387203" cy="10411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4" name="rc15"/>
            <p:cNvSpPr/>
            <p:nvPr/>
          </p:nvSpPr>
          <p:spPr>
            <a:xfrm>
              <a:off x="3262492" y="7839526"/>
              <a:ext cx="387203" cy="96224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5" name="rc16"/>
            <p:cNvSpPr/>
            <p:nvPr/>
          </p:nvSpPr>
          <p:spPr>
            <a:xfrm>
              <a:off x="4036899" y="8379573"/>
              <a:ext cx="387203" cy="42219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6" name="rc17"/>
            <p:cNvSpPr/>
            <p:nvPr/>
          </p:nvSpPr>
          <p:spPr>
            <a:xfrm>
              <a:off x="4811305" y="8688499"/>
              <a:ext cx="387203" cy="11327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7" name="rc18"/>
            <p:cNvSpPr/>
            <p:nvPr/>
          </p:nvSpPr>
          <p:spPr>
            <a:xfrm>
              <a:off x="5585712" y="8738842"/>
              <a:ext cx="387203" cy="6292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19"/>
            <p:cNvSpPr/>
            <p:nvPr/>
          </p:nvSpPr>
          <p:spPr>
            <a:xfrm>
              <a:off x="6360118" y="8769735"/>
              <a:ext cx="387203" cy="3203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20"/>
            <p:cNvSpPr/>
            <p:nvPr/>
          </p:nvSpPr>
          <p:spPr>
            <a:xfrm>
              <a:off x="7134525" y="8789186"/>
              <a:ext cx="387203" cy="1258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0" name="rc21"/>
            <p:cNvSpPr/>
            <p:nvPr/>
          </p:nvSpPr>
          <p:spPr>
            <a:xfrm>
              <a:off x="2488085" y="8580947"/>
              <a:ext cx="387203" cy="1167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1" name="rc22"/>
            <p:cNvSpPr/>
            <p:nvPr/>
          </p:nvSpPr>
          <p:spPr>
            <a:xfrm>
              <a:off x="3262492" y="6826937"/>
              <a:ext cx="387203" cy="10125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2" name="rc23"/>
            <p:cNvSpPr/>
            <p:nvPr/>
          </p:nvSpPr>
          <p:spPr>
            <a:xfrm>
              <a:off x="4036899" y="7960808"/>
              <a:ext cx="387203" cy="4187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3" name="rc24"/>
            <p:cNvSpPr/>
            <p:nvPr/>
          </p:nvSpPr>
          <p:spPr>
            <a:xfrm>
              <a:off x="4811305" y="8570649"/>
              <a:ext cx="387203" cy="1178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4" name="rc25"/>
            <p:cNvSpPr/>
            <p:nvPr/>
          </p:nvSpPr>
          <p:spPr>
            <a:xfrm>
              <a:off x="5585712" y="8695364"/>
              <a:ext cx="387203" cy="4347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5" name="rc26"/>
            <p:cNvSpPr/>
            <p:nvPr/>
          </p:nvSpPr>
          <p:spPr>
            <a:xfrm>
              <a:off x="6360118" y="8749140"/>
              <a:ext cx="387203" cy="205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6" name="rc27"/>
            <p:cNvSpPr/>
            <p:nvPr/>
          </p:nvSpPr>
          <p:spPr>
            <a:xfrm>
              <a:off x="7134525" y="8778888"/>
              <a:ext cx="387203" cy="1029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7" name="pl28"/>
            <p:cNvSpPr/>
            <p:nvPr/>
          </p:nvSpPr>
          <p:spPr>
            <a:xfrm>
              <a:off x="2681687" y="7006468"/>
              <a:ext cx="4646439" cy="1777035"/>
            </a:xfrm>
            <a:custGeom>
              <a:avLst/>
              <a:gdLst/>
              <a:ahLst/>
              <a:cxnLst/>
              <a:rect l="0" t="0" r="0" b="0"/>
              <a:pathLst>
                <a:path w="4646439" h="1777035">
                  <a:moveTo>
                    <a:pt x="0" y="1056256"/>
                  </a:moveTo>
                  <a:lnTo>
                    <a:pt x="774406" y="0"/>
                  </a:lnTo>
                  <a:lnTo>
                    <a:pt x="1548813" y="1084489"/>
                  </a:lnTo>
                  <a:lnTo>
                    <a:pt x="2323219" y="1561133"/>
                  </a:lnTo>
                  <a:lnTo>
                    <a:pt x="3097626" y="1723890"/>
                  </a:lnTo>
                  <a:lnTo>
                    <a:pt x="3872032" y="1758766"/>
                  </a:lnTo>
                  <a:lnTo>
                    <a:pt x="4646439" y="1777035"/>
                  </a:lnTo>
                </a:path>
              </a:pathLst>
            </a:custGeom>
            <a:ln w="40651" cap="flat">
              <a:solidFill>
                <a:srgbClr val="000000">
                  <a:alpha val="100000"/>
                </a:srgbClr>
              </a:solidFill>
              <a:prstDash val="solid"/>
              <a:round/>
            </a:ln>
          </p:spPr>
          <p:txBody>
            <a:bodyPr/>
            <a:lstStyle/>
            <a:p>
              <a:endParaRPr/>
            </a:p>
          </p:txBody>
        </p:sp>
        <p:sp>
          <p:nvSpPr>
            <p:cNvPr id="328" name="rc29"/>
            <p:cNvSpPr/>
            <p:nvPr/>
          </p:nvSpPr>
          <p:spPr>
            <a:xfrm>
              <a:off x="2217043" y="6728196"/>
              <a:ext cx="5575727" cy="2172317"/>
            </a:xfrm>
            <a:prstGeom prst="rect">
              <a:avLst/>
            </a:prstGeom>
            <a:ln w="13550" cap="rnd">
              <a:solidFill>
                <a:srgbClr val="333333">
                  <a:alpha val="100000"/>
                </a:srgbClr>
              </a:solidFill>
              <a:prstDash val="solid"/>
              <a:round/>
            </a:ln>
          </p:spPr>
          <p:txBody>
            <a:bodyPr/>
            <a:lstStyle/>
            <a:p>
              <a:endParaRPr/>
            </a:p>
          </p:txBody>
        </p:sp>
        <p:sp>
          <p:nvSpPr>
            <p:cNvPr id="329" name="tx30"/>
            <p:cNvSpPr/>
            <p:nvPr/>
          </p:nvSpPr>
          <p:spPr>
            <a:xfrm>
              <a:off x="1548012" y="8716493"/>
              <a:ext cx="38118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30" name="tx31"/>
            <p:cNvSpPr/>
            <p:nvPr/>
          </p:nvSpPr>
          <p:spPr>
            <a:xfrm>
              <a:off x="1420763" y="8144409"/>
              <a:ext cx="508434"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500</a:t>
              </a:r>
            </a:p>
          </p:txBody>
        </p:sp>
        <p:sp>
          <p:nvSpPr>
            <p:cNvPr id="331" name="tx32"/>
            <p:cNvSpPr/>
            <p:nvPr/>
          </p:nvSpPr>
          <p:spPr>
            <a:xfrm>
              <a:off x="1357139" y="7542745"/>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1,000</a:t>
              </a:r>
            </a:p>
          </p:txBody>
        </p:sp>
        <p:sp>
          <p:nvSpPr>
            <p:cNvPr id="332" name="tx33"/>
            <p:cNvSpPr/>
            <p:nvPr/>
          </p:nvSpPr>
          <p:spPr>
            <a:xfrm>
              <a:off x="1357139" y="6970661"/>
              <a:ext cx="572058"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1,500</a:t>
              </a:r>
            </a:p>
          </p:txBody>
        </p:sp>
        <p:sp>
          <p:nvSpPr>
            <p:cNvPr id="333" name="pl34"/>
            <p:cNvSpPr/>
            <p:nvPr/>
          </p:nvSpPr>
          <p:spPr>
            <a:xfrm>
              <a:off x="2182249"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4" name="pl35"/>
            <p:cNvSpPr/>
            <p:nvPr/>
          </p:nvSpPr>
          <p:spPr>
            <a:xfrm>
              <a:off x="2182249" y="82296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5" name="pl36"/>
            <p:cNvSpPr/>
            <p:nvPr/>
          </p:nvSpPr>
          <p:spPr>
            <a:xfrm>
              <a:off x="2182249" y="765760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6" name="pl37"/>
            <p:cNvSpPr/>
            <p:nvPr/>
          </p:nvSpPr>
          <p:spPr>
            <a:xfrm>
              <a:off x="2182249" y="708551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7" name="pl38"/>
            <p:cNvSpPr/>
            <p:nvPr/>
          </p:nvSpPr>
          <p:spPr>
            <a:xfrm>
              <a:off x="7792770"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8" name="pl39"/>
            <p:cNvSpPr/>
            <p:nvPr/>
          </p:nvSpPr>
          <p:spPr>
            <a:xfrm>
              <a:off x="7792770" y="838657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9" name="pl40"/>
            <p:cNvSpPr/>
            <p:nvPr/>
          </p:nvSpPr>
          <p:spPr>
            <a:xfrm>
              <a:off x="7792770" y="797138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0" name="pl41"/>
            <p:cNvSpPr/>
            <p:nvPr/>
          </p:nvSpPr>
          <p:spPr>
            <a:xfrm>
              <a:off x="7792770" y="7556186"/>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1" name="pl42"/>
            <p:cNvSpPr/>
            <p:nvPr/>
          </p:nvSpPr>
          <p:spPr>
            <a:xfrm>
              <a:off x="7792770" y="714099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2" name="tx43"/>
            <p:cNvSpPr/>
            <p:nvPr/>
          </p:nvSpPr>
          <p:spPr>
            <a:xfrm>
              <a:off x="8080616" y="871649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43" name="tx44"/>
            <p:cNvSpPr/>
            <p:nvPr/>
          </p:nvSpPr>
          <p:spPr>
            <a:xfrm>
              <a:off x="8080616" y="8301298"/>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25</a:t>
              </a:r>
            </a:p>
          </p:txBody>
        </p:sp>
        <p:sp>
          <p:nvSpPr>
            <p:cNvPr id="344" name="tx45"/>
            <p:cNvSpPr/>
            <p:nvPr/>
          </p:nvSpPr>
          <p:spPr>
            <a:xfrm>
              <a:off x="8080616" y="7886103"/>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a:t>
              </a:r>
            </a:p>
          </p:txBody>
        </p:sp>
        <p:sp>
          <p:nvSpPr>
            <p:cNvPr id="345" name="tx46"/>
            <p:cNvSpPr/>
            <p:nvPr/>
          </p:nvSpPr>
          <p:spPr>
            <a:xfrm>
              <a:off x="8080616" y="7473698"/>
              <a:ext cx="254272" cy="16430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75</a:t>
              </a:r>
            </a:p>
          </p:txBody>
        </p:sp>
        <p:sp>
          <p:nvSpPr>
            <p:cNvPr id="346" name="tx47"/>
            <p:cNvSpPr/>
            <p:nvPr/>
          </p:nvSpPr>
          <p:spPr>
            <a:xfrm>
              <a:off x="8080616" y="705571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47" name="pl48"/>
            <p:cNvSpPr/>
            <p:nvPr/>
          </p:nvSpPr>
          <p:spPr>
            <a:xfrm>
              <a:off x="268168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49"/>
            <p:cNvSpPr/>
            <p:nvPr/>
          </p:nvSpPr>
          <p:spPr>
            <a:xfrm>
              <a:off x="345609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50"/>
            <p:cNvSpPr/>
            <p:nvPr/>
          </p:nvSpPr>
          <p:spPr>
            <a:xfrm>
              <a:off x="423050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51"/>
            <p:cNvSpPr/>
            <p:nvPr/>
          </p:nvSpPr>
          <p:spPr>
            <a:xfrm>
              <a:off x="500490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52"/>
            <p:cNvSpPr/>
            <p:nvPr/>
          </p:nvSpPr>
          <p:spPr>
            <a:xfrm>
              <a:off x="5779313"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53"/>
            <p:cNvSpPr/>
            <p:nvPr/>
          </p:nvSpPr>
          <p:spPr>
            <a:xfrm>
              <a:off x="655372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54"/>
            <p:cNvSpPr/>
            <p:nvPr/>
          </p:nvSpPr>
          <p:spPr>
            <a:xfrm>
              <a:off x="7328126"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tx55"/>
            <p:cNvSpPr/>
            <p:nvPr/>
          </p:nvSpPr>
          <p:spPr>
            <a:xfrm rot="-1800000">
              <a:off x="2472091"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55" name="tx56"/>
            <p:cNvSpPr/>
            <p:nvPr/>
          </p:nvSpPr>
          <p:spPr>
            <a:xfrm rot="-1800000">
              <a:off x="3174917"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56" name="tx57"/>
            <p:cNvSpPr/>
            <p:nvPr/>
          </p:nvSpPr>
          <p:spPr>
            <a:xfrm rot="-1800000">
              <a:off x="3949324"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57" name="tx58"/>
            <p:cNvSpPr/>
            <p:nvPr/>
          </p:nvSpPr>
          <p:spPr>
            <a:xfrm rot="-1800000">
              <a:off x="4624846"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58" name="tx59"/>
            <p:cNvSpPr/>
            <p:nvPr/>
          </p:nvSpPr>
          <p:spPr>
            <a:xfrm rot="-1800000">
              <a:off x="5399253"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59" name="tx60"/>
            <p:cNvSpPr/>
            <p:nvPr/>
          </p:nvSpPr>
          <p:spPr>
            <a:xfrm rot="-1800000">
              <a:off x="6173659"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60" name="tx61"/>
            <p:cNvSpPr/>
            <p:nvPr/>
          </p:nvSpPr>
          <p:spPr>
            <a:xfrm rot="-1800000">
              <a:off x="7024638"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61" name="tx62"/>
            <p:cNvSpPr/>
            <p:nvPr/>
          </p:nvSpPr>
          <p:spPr>
            <a:xfrm>
              <a:off x="5004907"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62" name="tx63"/>
            <p:cNvSpPr/>
            <p:nvPr/>
          </p:nvSpPr>
          <p:spPr>
            <a:xfrm>
              <a:off x="3983341"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63" name="tx64"/>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64" name="tx65"/>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65" name="rc66"/>
            <p:cNvSpPr/>
            <p:nvPr/>
          </p:nvSpPr>
          <p:spPr>
            <a:xfrm>
              <a:off x="1747197" y="10032512"/>
              <a:ext cx="1714617" cy="413498"/>
            </a:xfrm>
            <a:prstGeom prst="rect">
              <a:avLst/>
            </a:prstGeom>
            <a:solidFill>
              <a:srgbClr val="FFFFFF">
                <a:alpha val="100000"/>
              </a:srgbClr>
            </a:solidFill>
          </p:spPr>
          <p:txBody>
            <a:bodyPr/>
            <a:lstStyle/>
            <a:p>
              <a:endParaRPr/>
            </a:p>
          </p:txBody>
        </p:sp>
        <p:sp>
          <p:nvSpPr>
            <p:cNvPr id="366" name="rc67"/>
            <p:cNvSpPr/>
            <p:nvPr/>
          </p:nvSpPr>
          <p:spPr>
            <a:xfrm>
              <a:off x="1816786" y="10102101"/>
              <a:ext cx="274319" cy="274320"/>
            </a:xfrm>
            <a:prstGeom prst="rect">
              <a:avLst/>
            </a:prstGeom>
            <a:solidFill>
              <a:srgbClr val="FFFFFF">
                <a:alpha val="100000"/>
              </a:srgbClr>
            </a:solidFill>
          </p:spPr>
          <p:txBody>
            <a:bodyPr/>
            <a:lstStyle/>
            <a:p>
              <a:endParaRPr/>
            </a:p>
          </p:txBody>
        </p:sp>
        <p:sp>
          <p:nvSpPr>
            <p:cNvPr id="367" name="pl68"/>
            <p:cNvSpPr/>
            <p:nvPr/>
          </p:nvSpPr>
          <p:spPr>
            <a:xfrm>
              <a:off x="1844218"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68" name="tx69"/>
            <p:cNvSpPr/>
            <p:nvPr/>
          </p:nvSpPr>
          <p:spPr>
            <a:xfrm>
              <a:off x="2271106"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69" name="rc70"/>
            <p:cNvSpPr/>
            <p:nvPr/>
          </p:nvSpPr>
          <p:spPr>
            <a:xfrm>
              <a:off x="3821814" y="10032512"/>
              <a:ext cx="4440801" cy="413498"/>
            </a:xfrm>
            <a:prstGeom prst="rect">
              <a:avLst/>
            </a:prstGeom>
            <a:solidFill>
              <a:srgbClr val="FFFFFF">
                <a:alpha val="100000"/>
              </a:srgbClr>
            </a:solidFill>
          </p:spPr>
          <p:txBody>
            <a:bodyPr/>
            <a:lstStyle/>
            <a:p>
              <a:endParaRPr/>
            </a:p>
          </p:txBody>
        </p:sp>
        <p:sp>
          <p:nvSpPr>
            <p:cNvPr id="370" name="rc71"/>
            <p:cNvSpPr/>
            <p:nvPr/>
          </p:nvSpPr>
          <p:spPr>
            <a:xfrm>
              <a:off x="3891404" y="10102101"/>
              <a:ext cx="274320" cy="274320"/>
            </a:xfrm>
            <a:prstGeom prst="rect">
              <a:avLst/>
            </a:prstGeom>
            <a:solidFill>
              <a:srgbClr val="FFFFFF">
                <a:alpha val="100000"/>
              </a:srgbClr>
            </a:solidFill>
          </p:spPr>
          <p:txBody>
            <a:bodyPr/>
            <a:lstStyle/>
            <a:p>
              <a:endParaRPr/>
            </a:p>
          </p:txBody>
        </p:sp>
        <p:sp>
          <p:nvSpPr>
            <p:cNvPr id="371" name="rc72"/>
            <p:cNvSpPr/>
            <p:nvPr/>
          </p:nvSpPr>
          <p:spPr>
            <a:xfrm>
              <a:off x="3900404"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2" name="rc73"/>
            <p:cNvSpPr/>
            <p:nvPr/>
          </p:nvSpPr>
          <p:spPr>
            <a:xfrm>
              <a:off x="5160691" y="10102101"/>
              <a:ext cx="274320" cy="274320"/>
            </a:xfrm>
            <a:prstGeom prst="rect">
              <a:avLst/>
            </a:prstGeom>
            <a:solidFill>
              <a:srgbClr val="FFFFFF">
                <a:alpha val="100000"/>
              </a:srgbClr>
            </a:solidFill>
          </p:spPr>
          <p:txBody>
            <a:bodyPr/>
            <a:lstStyle/>
            <a:p>
              <a:endParaRPr/>
            </a:p>
          </p:txBody>
        </p:sp>
        <p:sp>
          <p:nvSpPr>
            <p:cNvPr id="373" name="rc74"/>
            <p:cNvSpPr/>
            <p:nvPr/>
          </p:nvSpPr>
          <p:spPr>
            <a:xfrm>
              <a:off x="5169691"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4" name="rc75"/>
            <p:cNvSpPr/>
            <p:nvPr/>
          </p:nvSpPr>
          <p:spPr>
            <a:xfrm>
              <a:off x="6637469" y="10102101"/>
              <a:ext cx="274320" cy="274320"/>
            </a:xfrm>
            <a:prstGeom prst="rect">
              <a:avLst/>
            </a:prstGeom>
            <a:solidFill>
              <a:srgbClr val="FFFFFF">
                <a:alpha val="100000"/>
              </a:srgbClr>
            </a:solidFill>
          </p:spPr>
          <p:txBody>
            <a:bodyPr/>
            <a:lstStyle/>
            <a:p>
              <a:endParaRPr/>
            </a:p>
          </p:txBody>
        </p:sp>
        <p:sp>
          <p:nvSpPr>
            <p:cNvPr id="375" name="rc76"/>
            <p:cNvSpPr/>
            <p:nvPr/>
          </p:nvSpPr>
          <p:spPr>
            <a:xfrm>
              <a:off x="6646469"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76" name="tx77"/>
            <p:cNvSpPr/>
            <p:nvPr/>
          </p:nvSpPr>
          <p:spPr>
            <a:xfrm>
              <a:off x="4345724"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77" name="tx78"/>
            <p:cNvSpPr/>
            <p:nvPr/>
          </p:nvSpPr>
          <p:spPr>
            <a:xfrm>
              <a:off x="5615011"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78" name="tx79"/>
            <p:cNvSpPr/>
            <p:nvPr/>
          </p:nvSpPr>
          <p:spPr>
            <a:xfrm>
              <a:off x="7091789"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79" name="tx80"/>
            <p:cNvSpPr/>
            <p:nvPr/>
          </p:nvSpPr>
          <p:spPr>
            <a:xfrm>
              <a:off x="2217043"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80" name="Group 379"/>
          <p:cNvGrpSpPr/>
          <p:nvPr/>
        </p:nvGrpSpPr>
        <p:grpSpPr>
          <a:xfrm>
            <a:off x="9601200" y="6400800"/>
            <a:ext cx="8229600" cy="4114800"/>
            <a:chOff x="9601200" y="6400800"/>
            <a:chExt cx="8229600" cy="4114800"/>
          </a:xfrm>
        </p:grpSpPr>
        <p:sp>
          <p:nvSpPr>
            <p:cNvPr id="381"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82"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83"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84"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5"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6"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7"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8"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9"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0"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1"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2"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3"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4"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5" name="tx17"/>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96" name="tx18"/>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97" name="tx19"/>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398" name="tx20"/>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399" name="tx21"/>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400" name="tx22"/>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401" name="pl23"/>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2" name="pl24"/>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3" name="pl25"/>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4" name="pl26"/>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5" name="pl27"/>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6" name="pl28"/>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29"/>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30"/>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31"/>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32"/>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33"/>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34"/>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35"/>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36"/>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37"/>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38"/>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39"/>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0"/>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41"/>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42"/>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43"/>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44"/>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5"/>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6"/>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7"/>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8"/>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9"/>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50"/>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51"/>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52"/>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53"/>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tx54"/>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33" name="tx55"/>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434" name="tx56"/>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435" name="tx57"/>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436" name="tx58"/>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437" name="tx59"/>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438" name="tx60"/>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39" name="tx61"/>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40" name="tx62"/>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41" name="tx63"/>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42" name="tx64"/>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43" name="tx65"/>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44" name="tx66"/>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45" name="tx67"/>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46" name="tx68"/>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47" name="tx69"/>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48" name="tx70"/>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49" name="tx71"/>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50" name="tx72"/>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51" name="tx73"/>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52" name="tx74"/>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53" name="tx75"/>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54" name="tx76"/>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55" name="tx77"/>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56" name="tx78"/>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57" name="tx79"/>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58" name="rc80"/>
            <p:cNvSpPr/>
            <p:nvPr/>
          </p:nvSpPr>
          <p:spPr>
            <a:xfrm>
              <a:off x="13535157" y="9941072"/>
              <a:ext cx="1586970" cy="504938"/>
            </a:xfrm>
            <a:prstGeom prst="rect">
              <a:avLst/>
            </a:prstGeom>
            <a:solidFill>
              <a:srgbClr val="FFFFFF">
                <a:alpha val="100000"/>
              </a:srgbClr>
            </a:solidFill>
          </p:spPr>
          <p:txBody>
            <a:bodyPr/>
            <a:lstStyle/>
            <a:p>
              <a:endParaRPr/>
            </a:p>
          </p:txBody>
        </p:sp>
        <p:sp>
          <p:nvSpPr>
            <p:cNvPr id="459" name="pl81"/>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60" name="tx82"/>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61" name="tx83"/>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62" name="Content Placeholder 461"/>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63" name="Content Placeholder 462"/>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Ethiopia</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4262515" cy="3036318"/>
            </a:xfrm>
            <a:prstGeom prst="rect">
              <a:avLst/>
            </a:prstGeom>
            <a:solidFill>
              <a:srgbClr val="FFFFFF">
                <a:alpha val="100000"/>
              </a:srgbClr>
            </a:solidFill>
          </p:spPr>
          <p:txBody>
            <a:bodyPr/>
            <a:lstStyle/>
            <a:p>
              <a:endParaRPr/>
            </a:p>
          </p:txBody>
        </p:sp>
        <p:sp>
          <p:nvSpPr>
            <p:cNvPr id="7" name="pl6"/>
            <p:cNvSpPr/>
            <p:nvPr/>
          </p:nvSpPr>
          <p:spPr>
            <a:xfrm>
              <a:off x="1899869" y="457364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36172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266076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899869" y="4095426"/>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99869" y="313898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2182544"/>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1952277" y="3837187"/>
              <a:ext cx="314447" cy="12146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1952277" y="383718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52277" y="383718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301663" y="3894573"/>
              <a:ext cx="314447" cy="11572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301663" y="389457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301663" y="389457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651050" y="2928568"/>
              <a:ext cx="314447" cy="21232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651050" y="29285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51050" y="29285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000436" y="3234629"/>
              <a:ext cx="314447" cy="181723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000436" y="323462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000436" y="323462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3349823" y="3923267"/>
              <a:ext cx="314447" cy="11286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349823" y="392326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349823" y="392326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699209" y="4353665"/>
              <a:ext cx="314447" cy="6982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699209" y="435366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699209" y="435366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4048596" y="4707548"/>
              <a:ext cx="314447" cy="3443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4048596" y="470754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4048596" y="470754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397982" y="5004045"/>
              <a:ext cx="314447" cy="478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397982" y="500404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397982" y="500404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747369" y="4994481"/>
              <a:ext cx="314447" cy="573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747369" y="49944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747369" y="49944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5096755" y="4879708"/>
              <a:ext cx="314447" cy="1721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5096755" y="487970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096755" y="487970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5446142" y="4917965"/>
              <a:ext cx="314447" cy="1339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446142" y="491796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446142" y="491796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 name="pg46"/>
            <p:cNvSpPr/>
            <p:nvPr/>
          </p:nvSpPr>
          <p:spPr>
            <a:xfrm>
              <a:off x="3016305"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48" name="tx47"/>
            <p:cNvSpPr/>
            <p:nvPr/>
          </p:nvSpPr>
          <p:spPr>
            <a:xfrm>
              <a:off x="3172409" y="2444293"/>
              <a:ext cx="1717435"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930 cases</a:t>
              </a:r>
            </a:p>
          </p:txBody>
        </p:sp>
        <p:sp>
          <p:nvSpPr>
            <p:cNvPr id="49" name="rc48"/>
            <p:cNvSpPr/>
            <p:nvPr/>
          </p:nvSpPr>
          <p:spPr>
            <a:xfrm>
              <a:off x="1899869" y="2153563"/>
              <a:ext cx="4262515" cy="3036318"/>
            </a:xfrm>
            <a:prstGeom prst="rect">
              <a:avLst/>
            </a:prstGeom>
            <a:ln w="13550" cap="rnd">
              <a:solidFill>
                <a:srgbClr val="333333">
                  <a:alpha val="100000"/>
                </a:srgbClr>
              </a:solidFill>
              <a:prstDash val="solid"/>
              <a:round/>
            </a:ln>
          </p:spPr>
          <p:txBody>
            <a:bodyPr/>
            <a:lstStyle/>
            <a:p>
              <a:endParaRPr/>
            </a:p>
          </p:txBody>
        </p:sp>
        <p:sp>
          <p:nvSpPr>
            <p:cNvPr id="50" name="rc49"/>
            <p:cNvSpPr/>
            <p:nvPr/>
          </p:nvSpPr>
          <p:spPr>
            <a:xfrm>
              <a:off x="6162384" y="2153563"/>
              <a:ext cx="4262515" cy="3036318"/>
            </a:xfrm>
            <a:prstGeom prst="rect">
              <a:avLst/>
            </a:prstGeom>
            <a:solidFill>
              <a:srgbClr val="FFFFFF">
                <a:alpha val="100000"/>
              </a:srgbClr>
            </a:solidFill>
          </p:spPr>
          <p:txBody>
            <a:bodyPr/>
            <a:lstStyle/>
            <a:p>
              <a:endParaRPr/>
            </a:p>
          </p:txBody>
        </p:sp>
        <p:sp>
          <p:nvSpPr>
            <p:cNvPr id="51" name="pl50"/>
            <p:cNvSpPr/>
            <p:nvPr/>
          </p:nvSpPr>
          <p:spPr>
            <a:xfrm>
              <a:off x="6162384" y="457364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2" name="pl51"/>
            <p:cNvSpPr/>
            <p:nvPr/>
          </p:nvSpPr>
          <p:spPr>
            <a:xfrm>
              <a:off x="6162384" y="36172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3" name="pl52"/>
            <p:cNvSpPr/>
            <p:nvPr/>
          </p:nvSpPr>
          <p:spPr>
            <a:xfrm>
              <a:off x="6162384" y="266076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4" name="pl53"/>
            <p:cNvSpPr/>
            <p:nvPr/>
          </p:nvSpPr>
          <p:spPr>
            <a:xfrm>
              <a:off x="6162384"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5" name="pl54"/>
            <p:cNvSpPr/>
            <p:nvPr/>
          </p:nvSpPr>
          <p:spPr>
            <a:xfrm>
              <a:off x="6162384" y="4095426"/>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6" name="pl55"/>
            <p:cNvSpPr/>
            <p:nvPr/>
          </p:nvSpPr>
          <p:spPr>
            <a:xfrm>
              <a:off x="6162384" y="313898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7" name="pl56"/>
            <p:cNvSpPr/>
            <p:nvPr/>
          </p:nvSpPr>
          <p:spPr>
            <a:xfrm>
              <a:off x="6162384" y="2182544"/>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8" name="rc57"/>
            <p:cNvSpPr/>
            <p:nvPr/>
          </p:nvSpPr>
          <p:spPr>
            <a:xfrm>
              <a:off x="6214792" y="4535389"/>
              <a:ext cx="314447" cy="5164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6214792" y="453538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0" name="rc59"/>
            <p:cNvSpPr/>
            <p:nvPr/>
          </p:nvSpPr>
          <p:spPr>
            <a:xfrm>
              <a:off x="6214792" y="453538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1" name="rc60"/>
            <p:cNvSpPr/>
            <p:nvPr/>
          </p:nvSpPr>
          <p:spPr>
            <a:xfrm>
              <a:off x="6564179" y="4774499"/>
              <a:ext cx="314447" cy="27736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6564179" y="477449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6564179" y="477449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913565" y="4707548"/>
              <a:ext cx="314447" cy="3443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913565" y="470754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913565" y="470754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7262952" y="4927530"/>
              <a:ext cx="314447" cy="1243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7262952" y="492753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7262952" y="492753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7612338" y="4822321"/>
              <a:ext cx="314447" cy="2295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7612338" y="482232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7612338" y="482232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7961725" y="4822321"/>
              <a:ext cx="314447" cy="2295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961725" y="482232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961725" y="482232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8311111" y="4946659"/>
              <a:ext cx="314447" cy="1052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8311111" y="494665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8311111" y="494665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8660498" y="5032738"/>
              <a:ext cx="314447" cy="1912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8660498" y="503273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660498" y="50327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9009884" y="5042303"/>
              <a:ext cx="314447" cy="95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9009884" y="504230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9009884" y="504230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9359271" y="4994481"/>
              <a:ext cx="314447" cy="573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9359271" y="49944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9359271" y="49944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9708657" y="4851014"/>
              <a:ext cx="314447" cy="2008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708657" y="485101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708657" y="485101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10058044" y="4851014"/>
              <a:ext cx="314447" cy="2008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10058044" y="485101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10058044" y="485101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4" name="pg93"/>
            <p:cNvSpPr/>
            <p:nvPr/>
          </p:nvSpPr>
          <p:spPr>
            <a:xfrm>
              <a:off x="7278821"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95" name="tx94"/>
            <p:cNvSpPr/>
            <p:nvPr/>
          </p:nvSpPr>
          <p:spPr>
            <a:xfrm>
              <a:off x="7434924" y="2444505"/>
              <a:ext cx="1717435" cy="15837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242 cases</a:t>
              </a:r>
            </a:p>
          </p:txBody>
        </p:sp>
        <p:sp>
          <p:nvSpPr>
            <p:cNvPr id="96" name="rc95"/>
            <p:cNvSpPr/>
            <p:nvPr/>
          </p:nvSpPr>
          <p:spPr>
            <a:xfrm>
              <a:off x="6162384" y="2153563"/>
              <a:ext cx="4262515" cy="3036318"/>
            </a:xfrm>
            <a:prstGeom prst="rect">
              <a:avLst/>
            </a:prstGeom>
            <a:ln w="13550" cap="rnd">
              <a:solidFill>
                <a:srgbClr val="333333">
                  <a:alpha val="100000"/>
                </a:srgbClr>
              </a:solidFill>
              <a:prstDash val="solid"/>
              <a:round/>
            </a:ln>
          </p:spPr>
          <p:txBody>
            <a:bodyPr/>
            <a:lstStyle/>
            <a:p>
              <a:endParaRPr/>
            </a:p>
          </p:txBody>
        </p:sp>
        <p:sp>
          <p:nvSpPr>
            <p:cNvPr id="97" name="rc96"/>
            <p:cNvSpPr/>
            <p:nvPr/>
          </p:nvSpPr>
          <p:spPr>
            <a:xfrm>
              <a:off x="10424900" y="2153563"/>
              <a:ext cx="4262515" cy="3036318"/>
            </a:xfrm>
            <a:prstGeom prst="rect">
              <a:avLst/>
            </a:prstGeom>
            <a:solidFill>
              <a:srgbClr val="FFFFFF">
                <a:alpha val="100000"/>
              </a:srgbClr>
            </a:solidFill>
          </p:spPr>
          <p:txBody>
            <a:bodyPr/>
            <a:lstStyle/>
            <a:p>
              <a:endParaRPr/>
            </a:p>
          </p:txBody>
        </p:sp>
        <p:sp>
          <p:nvSpPr>
            <p:cNvPr id="98" name="pl97"/>
            <p:cNvSpPr/>
            <p:nvPr/>
          </p:nvSpPr>
          <p:spPr>
            <a:xfrm>
              <a:off x="10424900" y="457364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9" name="pl98"/>
            <p:cNvSpPr/>
            <p:nvPr/>
          </p:nvSpPr>
          <p:spPr>
            <a:xfrm>
              <a:off x="10424900" y="36172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0" name="pl99"/>
            <p:cNvSpPr/>
            <p:nvPr/>
          </p:nvSpPr>
          <p:spPr>
            <a:xfrm>
              <a:off x="10424900" y="266076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1" name="pl100"/>
            <p:cNvSpPr/>
            <p:nvPr/>
          </p:nvSpPr>
          <p:spPr>
            <a:xfrm>
              <a:off x="10424900"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2" name="pl101"/>
            <p:cNvSpPr/>
            <p:nvPr/>
          </p:nvSpPr>
          <p:spPr>
            <a:xfrm>
              <a:off x="10424900" y="4095426"/>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3" name="pl102"/>
            <p:cNvSpPr/>
            <p:nvPr/>
          </p:nvSpPr>
          <p:spPr>
            <a:xfrm>
              <a:off x="10424900" y="313898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4" name="pl103"/>
            <p:cNvSpPr/>
            <p:nvPr/>
          </p:nvSpPr>
          <p:spPr>
            <a:xfrm>
              <a:off x="10424900" y="2182544"/>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5" name="rc104"/>
            <p:cNvSpPr/>
            <p:nvPr/>
          </p:nvSpPr>
          <p:spPr>
            <a:xfrm>
              <a:off x="10477308" y="4497131"/>
              <a:ext cx="314447" cy="55473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6" name="rc105"/>
            <p:cNvSpPr/>
            <p:nvPr/>
          </p:nvSpPr>
          <p:spPr>
            <a:xfrm>
              <a:off x="10477308" y="449713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7" name="rc106"/>
            <p:cNvSpPr/>
            <p:nvPr/>
          </p:nvSpPr>
          <p:spPr>
            <a:xfrm>
              <a:off x="10477308" y="449713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8" name="rc107"/>
            <p:cNvSpPr/>
            <p:nvPr/>
          </p:nvSpPr>
          <p:spPr>
            <a:xfrm>
              <a:off x="10826694" y="4497131"/>
              <a:ext cx="314447" cy="55473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10826694" y="449713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10826694" y="449713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11176081" y="4344101"/>
              <a:ext cx="314447" cy="7077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1176081" y="434410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1176081" y="434410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1525467" y="4038039"/>
              <a:ext cx="314447" cy="10138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1525467" y="403803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1525467" y="403803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1874854" y="4363229"/>
              <a:ext cx="314447" cy="6886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874854" y="436322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874854" y="436322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2224240" y="4860579"/>
              <a:ext cx="314447" cy="1912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2224240" y="486057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2224240" y="486057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2573627" y="4860579"/>
              <a:ext cx="314447" cy="1912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2573627" y="486057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2573627" y="486057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2923013" y="5004045"/>
              <a:ext cx="314447" cy="478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2923013" y="500404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2923013" y="500404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3272400" y="4994481"/>
              <a:ext cx="314447" cy="573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3272400" y="49944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3272400" y="49944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3621786" y="4917965"/>
              <a:ext cx="314447" cy="1339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3621786" y="491796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3621786" y="491796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3971173" y="4937094"/>
              <a:ext cx="314447" cy="11477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3971173" y="493709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3971173" y="493709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pg137"/>
            <p:cNvSpPr/>
            <p:nvPr/>
          </p:nvSpPr>
          <p:spPr>
            <a:xfrm>
              <a:off x="11541336"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39" name="tx138"/>
            <p:cNvSpPr/>
            <p:nvPr/>
          </p:nvSpPr>
          <p:spPr>
            <a:xfrm>
              <a:off x="11697439" y="2445035"/>
              <a:ext cx="1717435" cy="157843"/>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445 cases</a:t>
              </a:r>
            </a:p>
          </p:txBody>
        </p:sp>
        <p:sp>
          <p:nvSpPr>
            <p:cNvPr id="140" name="rc139"/>
            <p:cNvSpPr/>
            <p:nvPr/>
          </p:nvSpPr>
          <p:spPr>
            <a:xfrm>
              <a:off x="10424900" y="2153563"/>
              <a:ext cx="4262515" cy="3036318"/>
            </a:xfrm>
            <a:prstGeom prst="rect">
              <a:avLst/>
            </a:prstGeom>
            <a:ln w="13550" cap="rnd">
              <a:solidFill>
                <a:srgbClr val="333333">
                  <a:alpha val="100000"/>
                </a:srgbClr>
              </a:solidFill>
              <a:prstDash val="solid"/>
              <a:round/>
            </a:ln>
          </p:spPr>
          <p:txBody>
            <a:bodyPr/>
            <a:lstStyle/>
            <a:p>
              <a:endParaRPr/>
            </a:p>
          </p:txBody>
        </p:sp>
        <p:sp>
          <p:nvSpPr>
            <p:cNvPr id="141" name="rc140"/>
            <p:cNvSpPr/>
            <p:nvPr/>
          </p:nvSpPr>
          <p:spPr>
            <a:xfrm>
              <a:off x="14687415" y="2153563"/>
              <a:ext cx="4262515" cy="3036318"/>
            </a:xfrm>
            <a:prstGeom prst="rect">
              <a:avLst/>
            </a:prstGeom>
            <a:solidFill>
              <a:srgbClr val="FFFFFF">
                <a:alpha val="100000"/>
              </a:srgbClr>
            </a:solidFill>
          </p:spPr>
          <p:txBody>
            <a:bodyPr/>
            <a:lstStyle/>
            <a:p>
              <a:endParaRPr/>
            </a:p>
          </p:txBody>
        </p:sp>
        <p:sp>
          <p:nvSpPr>
            <p:cNvPr id="142" name="pl141"/>
            <p:cNvSpPr/>
            <p:nvPr/>
          </p:nvSpPr>
          <p:spPr>
            <a:xfrm>
              <a:off x="14687415" y="457364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43" name="pl142"/>
            <p:cNvSpPr/>
            <p:nvPr/>
          </p:nvSpPr>
          <p:spPr>
            <a:xfrm>
              <a:off x="14687415" y="36172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44" name="pl143"/>
            <p:cNvSpPr/>
            <p:nvPr/>
          </p:nvSpPr>
          <p:spPr>
            <a:xfrm>
              <a:off x="14687415" y="266076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45" name="pl144"/>
            <p:cNvSpPr/>
            <p:nvPr/>
          </p:nvSpPr>
          <p:spPr>
            <a:xfrm>
              <a:off x="14687415"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6" name="pl145"/>
            <p:cNvSpPr/>
            <p:nvPr/>
          </p:nvSpPr>
          <p:spPr>
            <a:xfrm>
              <a:off x="14687415" y="4095426"/>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7" name="pl146"/>
            <p:cNvSpPr/>
            <p:nvPr/>
          </p:nvSpPr>
          <p:spPr>
            <a:xfrm>
              <a:off x="14687415" y="313898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8" name="pl147"/>
            <p:cNvSpPr/>
            <p:nvPr/>
          </p:nvSpPr>
          <p:spPr>
            <a:xfrm>
              <a:off x="14687415" y="2182544"/>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9" name="rc148"/>
            <p:cNvSpPr/>
            <p:nvPr/>
          </p:nvSpPr>
          <p:spPr>
            <a:xfrm>
              <a:off x="14739823" y="4564082"/>
              <a:ext cx="314447" cy="4877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0" name="rc149"/>
            <p:cNvSpPr/>
            <p:nvPr/>
          </p:nvSpPr>
          <p:spPr>
            <a:xfrm>
              <a:off x="14739823" y="456408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1" name="rc150"/>
            <p:cNvSpPr/>
            <p:nvPr/>
          </p:nvSpPr>
          <p:spPr>
            <a:xfrm>
              <a:off x="14739823" y="456408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2" name="rc151"/>
            <p:cNvSpPr/>
            <p:nvPr/>
          </p:nvSpPr>
          <p:spPr>
            <a:xfrm>
              <a:off x="15089210" y="4439745"/>
              <a:ext cx="314447" cy="6121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3" name="rc152"/>
            <p:cNvSpPr/>
            <p:nvPr/>
          </p:nvSpPr>
          <p:spPr>
            <a:xfrm>
              <a:off x="15089210" y="443974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4" name="rc153"/>
            <p:cNvSpPr/>
            <p:nvPr/>
          </p:nvSpPr>
          <p:spPr>
            <a:xfrm>
              <a:off x="15089210" y="443974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5" name="rc154"/>
            <p:cNvSpPr/>
            <p:nvPr/>
          </p:nvSpPr>
          <p:spPr>
            <a:xfrm>
              <a:off x="15438596" y="4420616"/>
              <a:ext cx="314447" cy="6312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6" name="rc155"/>
            <p:cNvSpPr/>
            <p:nvPr/>
          </p:nvSpPr>
          <p:spPr>
            <a:xfrm>
              <a:off x="15438596" y="442061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7" name="rc156"/>
            <p:cNvSpPr/>
            <p:nvPr/>
          </p:nvSpPr>
          <p:spPr>
            <a:xfrm>
              <a:off x="15438596" y="442061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15787983" y="4411052"/>
              <a:ext cx="314447" cy="6408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15787983" y="44110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15787983" y="44110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6137369" y="4248457"/>
              <a:ext cx="314447" cy="8034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6137369" y="424845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16137369" y="424845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6486756" y="4688419"/>
              <a:ext cx="314447" cy="3634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6486756" y="468841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6486756" y="468841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7" name="pg166"/>
            <p:cNvSpPr/>
            <p:nvPr/>
          </p:nvSpPr>
          <p:spPr>
            <a:xfrm>
              <a:off x="15803852"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68" name="tx167"/>
            <p:cNvSpPr/>
            <p:nvPr/>
          </p:nvSpPr>
          <p:spPr>
            <a:xfrm>
              <a:off x="15959955" y="2444293"/>
              <a:ext cx="1717435"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370 cases</a:t>
              </a:r>
            </a:p>
          </p:txBody>
        </p:sp>
        <p:sp>
          <p:nvSpPr>
            <p:cNvPr id="169" name="rc168"/>
            <p:cNvSpPr/>
            <p:nvPr/>
          </p:nvSpPr>
          <p:spPr>
            <a:xfrm>
              <a:off x="14687415" y="2153563"/>
              <a:ext cx="4262515" cy="3036318"/>
            </a:xfrm>
            <a:prstGeom prst="rect">
              <a:avLst/>
            </a:prstGeom>
            <a:ln w="13550" cap="rnd">
              <a:solidFill>
                <a:srgbClr val="333333">
                  <a:alpha val="100000"/>
                </a:srgbClr>
              </a:solidFill>
              <a:prstDash val="solid"/>
              <a:round/>
            </a:ln>
          </p:spPr>
          <p:txBody>
            <a:bodyPr/>
            <a:lstStyle/>
            <a:p>
              <a:endParaRPr/>
            </a:p>
          </p:txBody>
        </p:sp>
        <p:sp>
          <p:nvSpPr>
            <p:cNvPr id="170" name="tx169"/>
            <p:cNvSpPr/>
            <p:nvPr/>
          </p:nvSpPr>
          <p:spPr>
            <a:xfrm>
              <a:off x="374860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71" name="tx170"/>
            <p:cNvSpPr/>
            <p:nvPr/>
          </p:nvSpPr>
          <p:spPr>
            <a:xfrm>
              <a:off x="801111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72" name="tx171"/>
            <p:cNvSpPr/>
            <p:nvPr/>
          </p:nvSpPr>
          <p:spPr>
            <a:xfrm>
              <a:off x="12273632"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73" name="tx172"/>
            <p:cNvSpPr/>
            <p:nvPr/>
          </p:nvSpPr>
          <p:spPr>
            <a:xfrm>
              <a:off x="1653614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74" name="pl173"/>
            <p:cNvSpPr/>
            <p:nvPr/>
          </p:nvSpPr>
          <p:spPr>
            <a:xfrm>
              <a:off x="21095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5" name="pl174"/>
            <p:cNvSpPr/>
            <p:nvPr/>
          </p:nvSpPr>
          <p:spPr>
            <a:xfrm>
              <a:off x="245888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6" name="pl175"/>
            <p:cNvSpPr/>
            <p:nvPr/>
          </p:nvSpPr>
          <p:spPr>
            <a:xfrm>
              <a:off x="280827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7" name="pl176"/>
            <p:cNvSpPr/>
            <p:nvPr/>
          </p:nvSpPr>
          <p:spPr>
            <a:xfrm>
              <a:off x="31576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8" name="pl177"/>
            <p:cNvSpPr/>
            <p:nvPr/>
          </p:nvSpPr>
          <p:spPr>
            <a:xfrm>
              <a:off x="350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9" name="pl178"/>
            <p:cNvSpPr/>
            <p:nvPr/>
          </p:nvSpPr>
          <p:spPr>
            <a:xfrm>
              <a:off x="385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0" name="pl179"/>
            <p:cNvSpPr/>
            <p:nvPr/>
          </p:nvSpPr>
          <p:spPr>
            <a:xfrm>
              <a:off x="420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1" name="pl180"/>
            <p:cNvSpPr/>
            <p:nvPr/>
          </p:nvSpPr>
          <p:spPr>
            <a:xfrm>
              <a:off x="455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2" name="pl181"/>
            <p:cNvSpPr/>
            <p:nvPr/>
          </p:nvSpPr>
          <p:spPr>
            <a:xfrm>
              <a:off x="490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3" name="pl182"/>
            <p:cNvSpPr/>
            <p:nvPr/>
          </p:nvSpPr>
          <p:spPr>
            <a:xfrm>
              <a:off x="525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4" name="pl183"/>
            <p:cNvSpPr/>
            <p:nvPr/>
          </p:nvSpPr>
          <p:spPr>
            <a:xfrm>
              <a:off x="560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5" name="pl184"/>
            <p:cNvSpPr/>
            <p:nvPr/>
          </p:nvSpPr>
          <p:spPr>
            <a:xfrm>
              <a:off x="5952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tx185"/>
            <p:cNvSpPr/>
            <p:nvPr/>
          </p:nvSpPr>
          <p:spPr>
            <a:xfrm rot="-5400000">
              <a:off x="2028718"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87" name="tx186"/>
            <p:cNvSpPr/>
            <p:nvPr/>
          </p:nvSpPr>
          <p:spPr>
            <a:xfrm rot="-5400000">
              <a:off x="2368294"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88" name="tx187"/>
            <p:cNvSpPr/>
            <p:nvPr/>
          </p:nvSpPr>
          <p:spPr>
            <a:xfrm rot="-5400000">
              <a:off x="271776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89" name="tx188"/>
            <p:cNvSpPr/>
            <p:nvPr/>
          </p:nvSpPr>
          <p:spPr>
            <a:xfrm rot="-5400000">
              <a:off x="306528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90" name="tx189"/>
            <p:cNvSpPr/>
            <p:nvPr/>
          </p:nvSpPr>
          <p:spPr>
            <a:xfrm rot="-5400000">
              <a:off x="3384028"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91" name="tx190"/>
            <p:cNvSpPr/>
            <p:nvPr/>
          </p:nvSpPr>
          <p:spPr>
            <a:xfrm rot="-5400000">
              <a:off x="377565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92" name="tx191"/>
            <p:cNvSpPr/>
            <p:nvPr/>
          </p:nvSpPr>
          <p:spPr>
            <a:xfrm rot="-5400000">
              <a:off x="4154728"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93" name="tx192"/>
            <p:cNvSpPr/>
            <p:nvPr/>
          </p:nvSpPr>
          <p:spPr>
            <a:xfrm rot="-5400000">
              <a:off x="4441954"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94" name="tx193"/>
            <p:cNvSpPr/>
            <p:nvPr/>
          </p:nvSpPr>
          <p:spPr>
            <a:xfrm rot="-5400000">
              <a:off x="4791297"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95" name="tx194"/>
            <p:cNvSpPr/>
            <p:nvPr/>
          </p:nvSpPr>
          <p:spPr>
            <a:xfrm rot="-5400000">
              <a:off x="5177103"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96" name="tx195"/>
            <p:cNvSpPr/>
            <p:nvPr/>
          </p:nvSpPr>
          <p:spPr>
            <a:xfrm rot="-5400000">
              <a:off x="550786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97" name="tx196"/>
            <p:cNvSpPr/>
            <p:nvPr/>
          </p:nvSpPr>
          <p:spPr>
            <a:xfrm rot="-5400000">
              <a:off x="585725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98" name="pl197"/>
            <p:cNvSpPr/>
            <p:nvPr/>
          </p:nvSpPr>
          <p:spPr>
            <a:xfrm>
              <a:off x="637201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9" name="pl198"/>
            <p:cNvSpPr/>
            <p:nvPr/>
          </p:nvSpPr>
          <p:spPr>
            <a:xfrm>
              <a:off x="67214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0" name="pl199"/>
            <p:cNvSpPr/>
            <p:nvPr/>
          </p:nvSpPr>
          <p:spPr>
            <a:xfrm>
              <a:off x="707078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1" name="pl200"/>
            <p:cNvSpPr/>
            <p:nvPr/>
          </p:nvSpPr>
          <p:spPr>
            <a:xfrm>
              <a:off x="742017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2" name="pl201"/>
            <p:cNvSpPr/>
            <p:nvPr/>
          </p:nvSpPr>
          <p:spPr>
            <a:xfrm>
              <a:off x="77695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3" name="pl202"/>
            <p:cNvSpPr/>
            <p:nvPr/>
          </p:nvSpPr>
          <p:spPr>
            <a:xfrm>
              <a:off x="811894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4" name="pl203"/>
            <p:cNvSpPr/>
            <p:nvPr/>
          </p:nvSpPr>
          <p:spPr>
            <a:xfrm>
              <a:off x="84683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5" name="pl204"/>
            <p:cNvSpPr/>
            <p:nvPr/>
          </p:nvSpPr>
          <p:spPr>
            <a:xfrm>
              <a:off x="881772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6" name="pl205"/>
            <p:cNvSpPr/>
            <p:nvPr/>
          </p:nvSpPr>
          <p:spPr>
            <a:xfrm>
              <a:off x="916710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7" name="pl206"/>
            <p:cNvSpPr/>
            <p:nvPr/>
          </p:nvSpPr>
          <p:spPr>
            <a:xfrm>
              <a:off x="951649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8" name="pl207"/>
            <p:cNvSpPr/>
            <p:nvPr/>
          </p:nvSpPr>
          <p:spPr>
            <a:xfrm>
              <a:off x="986588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9" name="pl208"/>
            <p:cNvSpPr/>
            <p:nvPr/>
          </p:nvSpPr>
          <p:spPr>
            <a:xfrm>
              <a:off x="102152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tx209"/>
            <p:cNvSpPr/>
            <p:nvPr/>
          </p:nvSpPr>
          <p:spPr>
            <a:xfrm rot="-5400000">
              <a:off x="629123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11" name="tx210"/>
            <p:cNvSpPr/>
            <p:nvPr/>
          </p:nvSpPr>
          <p:spPr>
            <a:xfrm rot="-5400000">
              <a:off x="6630810"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12" name="tx211"/>
            <p:cNvSpPr/>
            <p:nvPr/>
          </p:nvSpPr>
          <p:spPr>
            <a:xfrm rot="-5400000">
              <a:off x="698028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13" name="tx212"/>
            <p:cNvSpPr/>
            <p:nvPr/>
          </p:nvSpPr>
          <p:spPr>
            <a:xfrm rot="-5400000">
              <a:off x="7327803"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14" name="tx213"/>
            <p:cNvSpPr/>
            <p:nvPr/>
          </p:nvSpPr>
          <p:spPr>
            <a:xfrm rot="-5400000">
              <a:off x="7646543"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15" name="tx214"/>
            <p:cNvSpPr/>
            <p:nvPr/>
          </p:nvSpPr>
          <p:spPr>
            <a:xfrm rot="-5400000">
              <a:off x="8038166"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16" name="tx215"/>
            <p:cNvSpPr/>
            <p:nvPr/>
          </p:nvSpPr>
          <p:spPr>
            <a:xfrm rot="-5400000">
              <a:off x="8417244"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17" name="tx216"/>
            <p:cNvSpPr/>
            <p:nvPr/>
          </p:nvSpPr>
          <p:spPr>
            <a:xfrm rot="-5400000">
              <a:off x="8704470"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18" name="tx217"/>
            <p:cNvSpPr/>
            <p:nvPr/>
          </p:nvSpPr>
          <p:spPr>
            <a:xfrm rot="-5400000">
              <a:off x="9053813"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19" name="tx218"/>
            <p:cNvSpPr/>
            <p:nvPr/>
          </p:nvSpPr>
          <p:spPr>
            <a:xfrm rot="-5400000">
              <a:off x="9439619"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20" name="tx219"/>
            <p:cNvSpPr/>
            <p:nvPr/>
          </p:nvSpPr>
          <p:spPr>
            <a:xfrm rot="-5400000">
              <a:off x="9770383"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21" name="tx220"/>
            <p:cNvSpPr/>
            <p:nvPr/>
          </p:nvSpPr>
          <p:spPr>
            <a:xfrm rot="-5400000">
              <a:off x="10119770"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22" name="pl221"/>
            <p:cNvSpPr/>
            <p:nvPr/>
          </p:nvSpPr>
          <p:spPr>
            <a:xfrm>
              <a:off x="1063453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3" name="pl222"/>
            <p:cNvSpPr/>
            <p:nvPr/>
          </p:nvSpPr>
          <p:spPr>
            <a:xfrm>
              <a:off x="109839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4" name="pl223"/>
            <p:cNvSpPr/>
            <p:nvPr/>
          </p:nvSpPr>
          <p:spPr>
            <a:xfrm>
              <a:off x="1133330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5" name="pl224"/>
            <p:cNvSpPr/>
            <p:nvPr/>
          </p:nvSpPr>
          <p:spPr>
            <a:xfrm>
              <a:off x="1168269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6" name="pl225"/>
            <p:cNvSpPr/>
            <p:nvPr/>
          </p:nvSpPr>
          <p:spPr>
            <a:xfrm>
              <a:off x="120320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7" name="pl226"/>
            <p:cNvSpPr/>
            <p:nvPr/>
          </p:nvSpPr>
          <p:spPr>
            <a:xfrm>
              <a:off x="1238146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8" name="pl227"/>
            <p:cNvSpPr/>
            <p:nvPr/>
          </p:nvSpPr>
          <p:spPr>
            <a:xfrm>
              <a:off x="1273085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9" name="pl228"/>
            <p:cNvSpPr/>
            <p:nvPr/>
          </p:nvSpPr>
          <p:spPr>
            <a:xfrm>
              <a:off x="130802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0" name="pl229"/>
            <p:cNvSpPr/>
            <p:nvPr/>
          </p:nvSpPr>
          <p:spPr>
            <a:xfrm>
              <a:off x="1342962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137790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pl231"/>
            <p:cNvSpPr/>
            <p:nvPr/>
          </p:nvSpPr>
          <p:spPr>
            <a:xfrm>
              <a:off x="1412839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3" name="pl232"/>
            <p:cNvSpPr/>
            <p:nvPr/>
          </p:nvSpPr>
          <p:spPr>
            <a:xfrm>
              <a:off x="1447778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tx233"/>
            <p:cNvSpPr/>
            <p:nvPr/>
          </p:nvSpPr>
          <p:spPr>
            <a:xfrm rot="-5400000">
              <a:off x="10553749"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35" name="tx234"/>
            <p:cNvSpPr/>
            <p:nvPr/>
          </p:nvSpPr>
          <p:spPr>
            <a:xfrm rot="-5400000">
              <a:off x="108933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36" name="tx235"/>
            <p:cNvSpPr/>
            <p:nvPr/>
          </p:nvSpPr>
          <p:spPr>
            <a:xfrm rot="-5400000">
              <a:off x="1124279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37" name="tx236"/>
            <p:cNvSpPr/>
            <p:nvPr/>
          </p:nvSpPr>
          <p:spPr>
            <a:xfrm rot="-5400000">
              <a:off x="1159031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38" name="tx237"/>
            <p:cNvSpPr/>
            <p:nvPr/>
          </p:nvSpPr>
          <p:spPr>
            <a:xfrm rot="-5400000">
              <a:off x="11909059"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39" name="tx238"/>
            <p:cNvSpPr/>
            <p:nvPr/>
          </p:nvSpPr>
          <p:spPr>
            <a:xfrm rot="-5400000">
              <a:off x="1230068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40" name="tx239"/>
            <p:cNvSpPr/>
            <p:nvPr/>
          </p:nvSpPr>
          <p:spPr>
            <a:xfrm rot="-5400000">
              <a:off x="12679759"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41" name="tx240"/>
            <p:cNvSpPr/>
            <p:nvPr/>
          </p:nvSpPr>
          <p:spPr>
            <a:xfrm rot="-5400000">
              <a:off x="12966985"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42" name="tx241"/>
            <p:cNvSpPr/>
            <p:nvPr/>
          </p:nvSpPr>
          <p:spPr>
            <a:xfrm rot="-5400000">
              <a:off x="13316328"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43" name="tx242"/>
            <p:cNvSpPr/>
            <p:nvPr/>
          </p:nvSpPr>
          <p:spPr>
            <a:xfrm rot="-5400000">
              <a:off x="13702134"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44" name="tx243"/>
            <p:cNvSpPr/>
            <p:nvPr/>
          </p:nvSpPr>
          <p:spPr>
            <a:xfrm rot="-5400000">
              <a:off x="1403289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45" name="tx244"/>
            <p:cNvSpPr/>
            <p:nvPr/>
          </p:nvSpPr>
          <p:spPr>
            <a:xfrm rot="-5400000">
              <a:off x="14382285"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46" name="pl245"/>
            <p:cNvSpPr/>
            <p:nvPr/>
          </p:nvSpPr>
          <p:spPr>
            <a:xfrm>
              <a:off x="1489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7" name="pl246"/>
            <p:cNvSpPr/>
            <p:nvPr/>
          </p:nvSpPr>
          <p:spPr>
            <a:xfrm>
              <a:off x="1524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8" name="pl247"/>
            <p:cNvSpPr/>
            <p:nvPr/>
          </p:nvSpPr>
          <p:spPr>
            <a:xfrm>
              <a:off x="1559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9" name="pl248"/>
            <p:cNvSpPr/>
            <p:nvPr/>
          </p:nvSpPr>
          <p:spPr>
            <a:xfrm>
              <a:off x="1594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0" name="pl249"/>
            <p:cNvSpPr/>
            <p:nvPr/>
          </p:nvSpPr>
          <p:spPr>
            <a:xfrm>
              <a:off x="1629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1" name="pl250"/>
            <p:cNvSpPr/>
            <p:nvPr/>
          </p:nvSpPr>
          <p:spPr>
            <a:xfrm>
              <a:off x="1664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2" name="pl251"/>
            <p:cNvSpPr/>
            <p:nvPr/>
          </p:nvSpPr>
          <p:spPr>
            <a:xfrm>
              <a:off x="1699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3" name="pl252"/>
            <p:cNvSpPr/>
            <p:nvPr/>
          </p:nvSpPr>
          <p:spPr>
            <a:xfrm>
              <a:off x="173427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4" name="pl253"/>
            <p:cNvSpPr/>
            <p:nvPr/>
          </p:nvSpPr>
          <p:spPr>
            <a:xfrm>
              <a:off x="1769213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18041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1839091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pl256"/>
            <p:cNvSpPr/>
            <p:nvPr/>
          </p:nvSpPr>
          <p:spPr>
            <a:xfrm>
              <a:off x="1874029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tx257"/>
            <p:cNvSpPr/>
            <p:nvPr/>
          </p:nvSpPr>
          <p:spPr>
            <a:xfrm rot="-5400000">
              <a:off x="1481626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59" name="tx258"/>
            <p:cNvSpPr/>
            <p:nvPr/>
          </p:nvSpPr>
          <p:spPr>
            <a:xfrm rot="-5400000">
              <a:off x="15155841"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60" name="tx259"/>
            <p:cNvSpPr/>
            <p:nvPr/>
          </p:nvSpPr>
          <p:spPr>
            <a:xfrm rot="-5400000">
              <a:off x="1550531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61" name="tx260"/>
            <p:cNvSpPr/>
            <p:nvPr/>
          </p:nvSpPr>
          <p:spPr>
            <a:xfrm rot="-5400000">
              <a:off x="15852834"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62" name="tx261"/>
            <p:cNvSpPr/>
            <p:nvPr/>
          </p:nvSpPr>
          <p:spPr>
            <a:xfrm rot="-5400000">
              <a:off x="161715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63" name="tx262"/>
            <p:cNvSpPr/>
            <p:nvPr/>
          </p:nvSpPr>
          <p:spPr>
            <a:xfrm rot="-5400000">
              <a:off x="16563197"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64" name="tx263"/>
            <p:cNvSpPr/>
            <p:nvPr/>
          </p:nvSpPr>
          <p:spPr>
            <a:xfrm rot="-5400000">
              <a:off x="1694227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65" name="tx264"/>
            <p:cNvSpPr/>
            <p:nvPr/>
          </p:nvSpPr>
          <p:spPr>
            <a:xfrm rot="-5400000">
              <a:off x="17229501"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66" name="tx265"/>
            <p:cNvSpPr/>
            <p:nvPr/>
          </p:nvSpPr>
          <p:spPr>
            <a:xfrm rot="-5400000">
              <a:off x="17578844"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67" name="tx266"/>
            <p:cNvSpPr/>
            <p:nvPr/>
          </p:nvSpPr>
          <p:spPr>
            <a:xfrm rot="-5400000">
              <a:off x="17964650"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68" name="tx267"/>
            <p:cNvSpPr/>
            <p:nvPr/>
          </p:nvSpPr>
          <p:spPr>
            <a:xfrm rot="-5400000">
              <a:off x="1829541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69" name="tx268"/>
            <p:cNvSpPr/>
            <p:nvPr/>
          </p:nvSpPr>
          <p:spPr>
            <a:xfrm rot="-5400000">
              <a:off x="18644801"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70" name="tx269"/>
            <p:cNvSpPr/>
            <p:nvPr/>
          </p:nvSpPr>
          <p:spPr>
            <a:xfrm>
              <a:off x="1357862" y="496658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71" name="tx270"/>
            <p:cNvSpPr/>
            <p:nvPr/>
          </p:nvSpPr>
          <p:spPr>
            <a:xfrm>
              <a:off x="1230614" y="401014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72" name="tx271"/>
            <p:cNvSpPr/>
            <p:nvPr/>
          </p:nvSpPr>
          <p:spPr>
            <a:xfrm>
              <a:off x="1230614" y="305370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73" name="tx272"/>
            <p:cNvSpPr/>
            <p:nvPr/>
          </p:nvSpPr>
          <p:spPr>
            <a:xfrm>
              <a:off x="1230614" y="2097153"/>
              <a:ext cx="381409"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a:t>
              </a:r>
            </a:p>
          </p:txBody>
        </p:sp>
        <p:sp>
          <p:nvSpPr>
            <p:cNvPr id="274" name="pl273"/>
            <p:cNvSpPr/>
            <p:nvPr/>
          </p:nvSpPr>
          <p:spPr>
            <a:xfrm>
              <a:off x="1865074"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75" name="pl274"/>
            <p:cNvSpPr/>
            <p:nvPr/>
          </p:nvSpPr>
          <p:spPr>
            <a:xfrm>
              <a:off x="1865074" y="409542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76" name="pl275"/>
            <p:cNvSpPr/>
            <p:nvPr/>
          </p:nvSpPr>
          <p:spPr>
            <a:xfrm>
              <a:off x="1865074" y="31389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77" name="pl276"/>
            <p:cNvSpPr/>
            <p:nvPr/>
          </p:nvSpPr>
          <p:spPr>
            <a:xfrm>
              <a:off x="1865074" y="21825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78" name="tx277"/>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79" name="rc278"/>
            <p:cNvSpPr/>
            <p:nvPr/>
          </p:nvSpPr>
          <p:spPr>
            <a:xfrm>
              <a:off x="8500890" y="5826272"/>
              <a:ext cx="3848019" cy="413498"/>
            </a:xfrm>
            <a:prstGeom prst="rect">
              <a:avLst/>
            </a:prstGeom>
            <a:solidFill>
              <a:srgbClr val="FFFFFF">
                <a:alpha val="100000"/>
              </a:srgbClr>
            </a:solidFill>
          </p:spPr>
          <p:txBody>
            <a:bodyPr/>
            <a:lstStyle/>
            <a:p>
              <a:endParaRPr/>
            </a:p>
          </p:txBody>
        </p:sp>
        <p:sp>
          <p:nvSpPr>
            <p:cNvPr id="280" name="rc279"/>
            <p:cNvSpPr/>
            <p:nvPr/>
          </p:nvSpPr>
          <p:spPr>
            <a:xfrm>
              <a:off x="8570479" y="5895861"/>
              <a:ext cx="274320" cy="274320"/>
            </a:xfrm>
            <a:prstGeom prst="rect">
              <a:avLst/>
            </a:prstGeom>
            <a:solidFill>
              <a:srgbClr val="FFFFFF">
                <a:alpha val="100000"/>
              </a:srgbClr>
            </a:solidFill>
          </p:spPr>
          <p:txBody>
            <a:bodyPr/>
            <a:lstStyle/>
            <a:p>
              <a:endParaRPr/>
            </a:p>
          </p:txBody>
        </p:sp>
        <p:sp>
          <p:nvSpPr>
            <p:cNvPr id="281" name="rc280"/>
            <p:cNvSpPr/>
            <p:nvPr/>
          </p:nvSpPr>
          <p:spPr>
            <a:xfrm>
              <a:off x="8579479"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82" name="rc281"/>
            <p:cNvSpPr/>
            <p:nvPr/>
          </p:nvSpPr>
          <p:spPr>
            <a:xfrm>
              <a:off x="10027463" y="5895861"/>
              <a:ext cx="274320" cy="274320"/>
            </a:xfrm>
            <a:prstGeom prst="rect">
              <a:avLst/>
            </a:prstGeom>
            <a:solidFill>
              <a:srgbClr val="FFFFFF">
                <a:alpha val="100000"/>
              </a:srgbClr>
            </a:solidFill>
          </p:spPr>
          <p:txBody>
            <a:bodyPr/>
            <a:lstStyle/>
            <a:p>
              <a:endParaRPr/>
            </a:p>
          </p:txBody>
        </p:sp>
        <p:sp>
          <p:nvSpPr>
            <p:cNvPr id="283" name="rc282"/>
            <p:cNvSpPr/>
            <p:nvPr/>
          </p:nvSpPr>
          <p:spPr>
            <a:xfrm>
              <a:off x="10036463"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4" name="rc283"/>
            <p:cNvSpPr/>
            <p:nvPr/>
          </p:nvSpPr>
          <p:spPr>
            <a:xfrm>
              <a:off x="11168349" y="5895861"/>
              <a:ext cx="274320" cy="274320"/>
            </a:xfrm>
            <a:prstGeom prst="rect">
              <a:avLst/>
            </a:prstGeom>
            <a:solidFill>
              <a:srgbClr val="FFFFFF">
                <a:alpha val="100000"/>
              </a:srgbClr>
            </a:solidFill>
          </p:spPr>
          <p:txBody>
            <a:bodyPr/>
            <a:lstStyle/>
            <a:p>
              <a:endParaRPr/>
            </a:p>
          </p:txBody>
        </p:sp>
        <p:sp>
          <p:nvSpPr>
            <p:cNvPr id="285" name="rc284"/>
            <p:cNvSpPr/>
            <p:nvPr/>
          </p:nvSpPr>
          <p:spPr>
            <a:xfrm>
              <a:off x="11177349"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6" name="tx285"/>
            <p:cNvSpPr/>
            <p:nvPr/>
          </p:nvSpPr>
          <p:spPr>
            <a:xfrm>
              <a:off x="9024799"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287" name="tx286"/>
            <p:cNvSpPr/>
            <p:nvPr/>
          </p:nvSpPr>
          <p:spPr>
            <a:xfrm>
              <a:off x="10481783"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288" name="tx287"/>
            <p:cNvSpPr/>
            <p:nvPr/>
          </p:nvSpPr>
          <p:spPr>
            <a:xfrm>
              <a:off x="11622669"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289" name="Group 288"/>
          <p:cNvGrpSpPr/>
          <p:nvPr/>
        </p:nvGrpSpPr>
        <p:grpSpPr>
          <a:xfrm>
            <a:off x="731520" y="6400800"/>
            <a:ext cx="8229600" cy="4114800"/>
            <a:chOff x="731520" y="6400800"/>
            <a:chExt cx="8229600" cy="4114800"/>
          </a:xfrm>
        </p:grpSpPr>
        <p:sp>
          <p:nvSpPr>
            <p:cNvPr id="290"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1" name="rc4"/>
            <p:cNvSpPr/>
            <p:nvPr/>
          </p:nvSpPr>
          <p:spPr>
            <a:xfrm>
              <a:off x="731520" y="6400800"/>
              <a:ext cx="8229599"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292" name="rc5"/>
            <p:cNvSpPr/>
            <p:nvPr/>
          </p:nvSpPr>
          <p:spPr>
            <a:xfrm>
              <a:off x="2026394" y="6728196"/>
              <a:ext cx="5702863" cy="2172317"/>
            </a:xfrm>
            <a:prstGeom prst="rect">
              <a:avLst/>
            </a:prstGeom>
            <a:solidFill>
              <a:srgbClr val="FFFFFF">
                <a:alpha val="100000"/>
              </a:srgbClr>
            </a:solidFill>
          </p:spPr>
          <p:txBody>
            <a:bodyPr/>
            <a:lstStyle/>
            <a:p>
              <a:endParaRPr/>
            </a:p>
          </p:txBody>
        </p:sp>
        <p:sp>
          <p:nvSpPr>
            <p:cNvPr id="293" name="pl6"/>
            <p:cNvSpPr/>
            <p:nvPr/>
          </p:nvSpPr>
          <p:spPr>
            <a:xfrm>
              <a:off x="2026394" y="8541925"/>
              <a:ext cx="5702863" cy="0"/>
            </a:xfrm>
            <a:custGeom>
              <a:avLst/>
              <a:gdLst/>
              <a:ahLst/>
              <a:cxnLst/>
              <a:rect l="0" t="0" r="0" b="0"/>
              <a:pathLst>
                <a:path w="5702863">
                  <a:moveTo>
                    <a:pt x="0" y="0"/>
                  </a:moveTo>
                  <a:lnTo>
                    <a:pt x="5702863" y="0"/>
                  </a:lnTo>
                  <a:lnTo>
                    <a:pt x="5702863" y="0"/>
                  </a:lnTo>
                </a:path>
              </a:pathLst>
            </a:custGeom>
            <a:ln w="6775" cap="flat">
              <a:solidFill>
                <a:srgbClr val="EBEBEB">
                  <a:alpha val="100000"/>
                </a:srgbClr>
              </a:solidFill>
              <a:prstDash val="solid"/>
              <a:round/>
            </a:ln>
          </p:spPr>
          <p:txBody>
            <a:bodyPr/>
            <a:lstStyle/>
            <a:p>
              <a:endParaRPr/>
            </a:p>
          </p:txBody>
        </p:sp>
        <p:sp>
          <p:nvSpPr>
            <p:cNvPr id="294" name="pl7"/>
            <p:cNvSpPr/>
            <p:nvPr/>
          </p:nvSpPr>
          <p:spPr>
            <a:xfrm>
              <a:off x="2026394" y="8022232"/>
              <a:ext cx="5702863" cy="0"/>
            </a:xfrm>
            <a:custGeom>
              <a:avLst/>
              <a:gdLst/>
              <a:ahLst/>
              <a:cxnLst/>
              <a:rect l="0" t="0" r="0" b="0"/>
              <a:pathLst>
                <a:path w="5702863">
                  <a:moveTo>
                    <a:pt x="0" y="0"/>
                  </a:moveTo>
                  <a:lnTo>
                    <a:pt x="5702863" y="0"/>
                  </a:lnTo>
                  <a:lnTo>
                    <a:pt x="5702863" y="0"/>
                  </a:lnTo>
                </a:path>
              </a:pathLst>
            </a:custGeom>
            <a:ln w="6775" cap="flat">
              <a:solidFill>
                <a:srgbClr val="EBEBEB">
                  <a:alpha val="100000"/>
                </a:srgbClr>
              </a:solidFill>
              <a:prstDash val="solid"/>
              <a:round/>
            </a:ln>
          </p:spPr>
          <p:txBody>
            <a:bodyPr/>
            <a:lstStyle/>
            <a:p>
              <a:endParaRPr/>
            </a:p>
          </p:txBody>
        </p:sp>
        <p:sp>
          <p:nvSpPr>
            <p:cNvPr id="295" name="pl8"/>
            <p:cNvSpPr/>
            <p:nvPr/>
          </p:nvSpPr>
          <p:spPr>
            <a:xfrm>
              <a:off x="2026394" y="7502538"/>
              <a:ext cx="5702863" cy="0"/>
            </a:xfrm>
            <a:custGeom>
              <a:avLst/>
              <a:gdLst/>
              <a:ahLst/>
              <a:cxnLst/>
              <a:rect l="0" t="0" r="0" b="0"/>
              <a:pathLst>
                <a:path w="5702863">
                  <a:moveTo>
                    <a:pt x="0" y="0"/>
                  </a:moveTo>
                  <a:lnTo>
                    <a:pt x="5702863" y="0"/>
                  </a:lnTo>
                  <a:lnTo>
                    <a:pt x="5702863" y="0"/>
                  </a:lnTo>
                </a:path>
              </a:pathLst>
            </a:custGeom>
            <a:ln w="6775" cap="flat">
              <a:solidFill>
                <a:srgbClr val="EBEBEB">
                  <a:alpha val="100000"/>
                </a:srgbClr>
              </a:solidFill>
              <a:prstDash val="solid"/>
              <a:round/>
            </a:ln>
          </p:spPr>
          <p:txBody>
            <a:bodyPr/>
            <a:lstStyle/>
            <a:p>
              <a:endParaRPr/>
            </a:p>
          </p:txBody>
        </p:sp>
        <p:sp>
          <p:nvSpPr>
            <p:cNvPr id="296" name="pl9"/>
            <p:cNvSpPr/>
            <p:nvPr/>
          </p:nvSpPr>
          <p:spPr>
            <a:xfrm>
              <a:off x="2026394" y="6982845"/>
              <a:ext cx="5702863" cy="0"/>
            </a:xfrm>
            <a:custGeom>
              <a:avLst/>
              <a:gdLst/>
              <a:ahLst/>
              <a:cxnLst/>
              <a:rect l="0" t="0" r="0" b="0"/>
              <a:pathLst>
                <a:path w="5702863">
                  <a:moveTo>
                    <a:pt x="0" y="0"/>
                  </a:moveTo>
                  <a:lnTo>
                    <a:pt x="5702863" y="0"/>
                  </a:lnTo>
                  <a:lnTo>
                    <a:pt x="5702863" y="0"/>
                  </a:lnTo>
                </a:path>
              </a:pathLst>
            </a:custGeom>
            <a:ln w="6775" cap="flat">
              <a:solidFill>
                <a:srgbClr val="EBEBEB">
                  <a:alpha val="100000"/>
                </a:srgbClr>
              </a:solidFill>
              <a:prstDash val="solid"/>
              <a:round/>
            </a:ln>
          </p:spPr>
          <p:txBody>
            <a:bodyPr/>
            <a:lstStyle/>
            <a:p>
              <a:endParaRPr/>
            </a:p>
          </p:txBody>
        </p:sp>
        <p:sp>
          <p:nvSpPr>
            <p:cNvPr id="297" name="pl10"/>
            <p:cNvSpPr/>
            <p:nvPr/>
          </p:nvSpPr>
          <p:spPr>
            <a:xfrm>
              <a:off x="2026394" y="8801771"/>
              <a:ext cx="5702863" cy="0"/>
            </a:xfrm>
            <a:custGeom>
              <a:avLst/>
              <a:gdLst/>
              <a:ahLst/>
              <a:cxnLst/>
              <a:rect l="0" t="0" r="0" b="0"/>
              <a:pathLst>
                <a:path w="5702863">
                  <a:moveTo>
                    <a:pt x="0" y="0"/>
                  </a:moveTo>
                  <a:lnTo>
                    <a:pt x="5702863" y="0"/>
                  </a:lnTo>
                  <a:lnTo>
                    <a:pt x="5702863" y="0"/>
                  </a:lnTo>
                </a:path>
              </a:pathLst>
            </a:custGeom>
            <a:ln w="13550" cap="flat">
              <a:solidFill>
                <a:srgbClr val="EBEBEB">
                  <a:alpha val="100000"/>
                </a:srgbClr>
              </a:solidFill>
              <a:prstDash val="solid"/>
              <a:round/>
            </a:ln>
          </p:spPr>
          <p:txBody>
            <a:bodyPr/>
            <a:lstStyle/>
            <a:p>
              <a:endParaRPr/>
            </a:p>
          </p:txBody>
        </p:sp>
        <p:sp>
          <p:nvSpPr>
            <p:cNvPr id="298" name="pl11"/>
            <p:cNvSpPr/>
            <p:nvPr/>
          </p:nvSpPr>
          <p:spPr>
            <a:xfrm>
              <a:off x="2026394" y="8282078"/>
              <a:ext cx="5702863" cy="0"/>
            </a:xfrm>
            <a:custGeom>
              <a:avLst/>
              <a:gdLst/>
              <a:ahLst/>
              <a:cxnLst/>
              <a:rect l="0" t="0" r="0" b="0"/>
              <a:pathLst>
                <a:path w="5702863">
                  <a:moveTo>
                    <a:pt x="0" y="0"/>
                  </a:moveTo>
                  <a:lnTo>
                    <a:pt x="5702863" y="0"/>
                  </a:lnTo>
                  <a:lnTo>
                    <a:pt x="5702863" y="0"/>
                  </a:lnTo>
                </a:path>
              </a:pathLst>
            </a:custGeom>
            <a:ln w="13550" cap="flat">
              <a:solidFill>
                <a:srgbClr val="EBEBEB">
                  <a:alpha val="100000"/>
                </a:srgbClr>
              </a:solidFill>
              <a:prstDash val="solid"/>
              <a:round/>
            </a:ln>
          </p:spPr>
          <p:txBody>
            <a:bodyPr/>
            <a:lstStyle/>
            <a:p>
              <a:endParaRPr/>
            </a:p>
          </p:txBody>
        </p:sp>
        <p:sp>
          <p:nvSpPr>
            <p:cNvPr id="299" name="pl12"/>
            <p:cNvSpPr/>
            <p:nvPr/>
          </p:nvSpPr>
          <p:spPr>
            <a:xfrm>
              <a:off x="2026394" y="7762385"/>
              <a:ext cx="5702863" cy="0"/>
            </a:xfrm>
            <a:custGeom>
              <a:avLst/>
              <a:gdLst/>
              <a:ahLst/>
              <a:cxnLst/>
              <a:rect l="0" t="0" r="0" b="0"/>
              <a:pathLst>
                <a:path w="5702863">
                  <a:moveTo>
                    <a:pt x="0" y="0"/>
                  </a:moveTo>
                  <a:lnTo>
                    <a:pt x="5702863" y="0"/>
                  </a:lnTo>
                  <a:lnTo>
                    <a:pt x="5702863" y="0"/>
                  </a:lnTo>
                </a:path>
              </a:pathLst>
            </a:custGeom>
            <a:ln w="13550" cap="flat">
              <a:solidFill>
                <a:srgbClr val="EBEBEB">
                  <a:alpha val="100000"/>
                </a:srgbClr>
              </a:solidFill>
              <a:prstDash val="solid"/>
              <a:round/>
            </a:ln>
          </p:spPr>
          <p:txBody>
            <a:bodyPr/>
            <a:lstStyle/>
            <a:p>
              <a:endParaRPr/>
            </a:p>
          </p:txBody>
        </p:sp>
        <p:sp>
          <p:nvSpPr>
            <p:cNvPr id="300" name="pl13"/>
            <p:cNvSpPr/>
            <p:nvPr/>
          </p:nvSpPr>
          <p:spPr>
            <a:xfrm>
              <a:off x="2026394" y="7242692"/>
              <a:ext cx="5702863" cy="0"/>
            </a:xfrm>
            <a:custGeom>
              <a:avLst/>
              <a:gdLst/>
              <a:ahLst/>
              <a:cxnLst/>
              <a:rect l="0" t="0" r="0" b="0"/>
              <a:pathLst>
                <a:path w="5702863">
                  <a:moveTo>
                    <a:pt x="0" y="0"/>
                  </a:moveTo>
                  <a:lnTo>
                    <a:pt x="5702863" y="0"/>
                  </a:lnTo>
                  <a:lnTo>
                    <a:pt x="5702863" y="0"/>
                  </a:lnTo>
                </a:path>
              </a:pathLst>
            </a:custGeom>
            <a:ln w="13550" cap="flat">
              <a:solidFill>
                <a:srgbClr val="EBEBEB">
                  <a:alpha val="100000"/>
                </a:srgbClr>
              </a:solidFill>
              <a:prstDash val="solid"/>
              <a:round/>
            </a:ln>
          </p:spPr>
          <p:txBody>
            <a:bodyPr/>
            <a:lstStyle/>
            <a:p>
              <a:endParaRPr/>
            </a:p>
          </p:txBody>
        </p:sp>
        <p:sp>
          <p:nvSpPr>
            <p:cNvPr id="301" name="rc14"/>
            <p:cNvSpPr/>
            <p:nvPr/>
          </p:nvSpPr>
          <p:spPr>
            <a:xfrm>
              <a:off x="3095681" y="8146958"/>
              <a:ext cx="396032" cy="1351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2" name="rc15"/>
            <p:cNvSpPr/>
            <p:nvPr/>
          </p:nvSpPr>
          <p:spPr>
            <a:xfrm>
              <a:off x="3887746" y="7679234"/>
              <a:ext cx="396032" cy="18708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3" name="rc16"/>
            <p:cNvSpPr/>
            <p:nvPr/>
          </p:nvSpPr>
          <p:spPr>
            <a:xfrm>
              <a:off x="4679810" y="8552319"/>
              <a:ext cx="396032" cy="10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4" name="rc17"/>
            <p:cNvSpPr/>
            <p:nvPr/>
          </p:nvSpPr>
          <p:spPr>
            <a:xfrm>
              <a:off x="5471874" y="8718620"/>
              <a:ext cx="396032" cy="103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5" name="rc18"/>
            <p:cNvSpPr/>
            <p:nvPr/>
          </p:nvSpPr>
          <p:spPr>
            <a:xfrm>
              <a:off x="2303617" y="8697833"/>
              <a:ext cx="396032" cy="7275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6" name="rc19"/>
            <p:cNvSpPr/>
            <p:nvPr/>
          </p:nvSpPr>
          <p:spPr>
            <a:xfrm>
              <a:off x="3095681" y="7398600"/>
              <a:ext cx="396032" cy="7483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7" name="rc20"/>
            <p:cNvSpPr/>
            <p:nvPr/>
          </p:nvSpPr>
          <p:spPr>
            <a:xfrm>
              <a:off x="3887746" y="6826937"/>
              <a:ext cx="396032" cy="85229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8" name="rc21"/>
            <p:cNvSpPr/>
            <p:nvPr/>
          </p:nvSpPr>
          <p:spPr>
            <a:xfrm>
              <a:off x="4679810" y="8313260"/>
              <a:ext cx="396032" cy="2390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09" name="rc22"/>
            <p:cNvSpPr/>
            <p:nvPr/>
          </p:nvSpPr>
          <p:spPr>
            <a:xfrm>
              <a:off x="5471874" y="8614682"/>
              <a:ext cx="396032" cy="10393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0" name="rc23"/>
            <p:cNvSpPr/>
            <p:nvPr/>
          </p:nvSpPr>
          <p:spPr>
            <a:xfrm>
              <a:off x="6263939" y="8760196"/>
              <a:ext cx="396032" cy="207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1" name="rc24"/>
            <p:cNvSpPr/>
            <p:nvPr/>
          </p:nvSpPr>
          <p:spPr>
            <a:xfrm>
              <a:off x="2303617" y="8770590"/>
              <a:ext cx="396032" cy="31181"/>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2" name="rc25"/>
            <p:cNvSpPr/>
            <p:nvPr/>
          </p:nvSpPr>
          <p:spPr>
            <a:xfrm>
              <a:off x="3095681" y="8282078"/>
              <a:ext cx="396032" cy="519693"/>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3" name="rc26"/>
            <p:cNvSpPr/>
            <p:nvPr/>
          </p:nvSpPr>
          <p:spPr>
            <a:xfrm>
              <a:off x="3887746" y="7866324"/>
              <a:ext cx="396032" cy="935447"/>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4" name="rc27"/>
            <p:cNvSpPr/>
            <p:nvPr/>
          </p:nvSpPr>
          <p:spPr>
            <a:xfrm>
              <a:off x="4679810" y="8562713"/>
              <a:ext cx="396032" cy="23905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5" name="rc28"/>
            <p:cNvSpPr/>
            <p:nvPr/>
          </p:nvSpPr>
          <p:spPr>
            <a:xfrm>
              <a:off x="5471874" y="8729014"/>
              <a:ext cx="396032" cy="72757"/>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6" name="rc29"/>
            <p:cNvSpPr/>
            <p:nvPr/>
          </p:nvSpPr>
          <p:spPr>
            <a:xfrm>
              <a:off x="6263939" y="8780984"/>
              <a:ext cx="396032" cy="20787"/>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17" name="pl30"/>
            <p:cNvSpPr/>
            <p:nvPr/>
          </p:nvSpPr>
          <p:spPr>
            <a:xfrm>
              <a:off x="2501633" y="7006468"/>
              <a:ext cx="3960321" cy="1778833"/>
            </a:xfrm>
            <a:custGeom>
              <a:avLst/>
              <a:gdLst/>
              <a:ahLst/>
              <a:cxnLst/>
              <a:rect l="0" t="0" r="0" b="0"/>
              <a:pathLst>
                <a:path w="3960321" h="1778833">
                  <a:moveTo>
                    <a:pt x="0" y="1383536"/>
                  </a:moveTo>
                  <a:lnTo>
                    <a:pt x="792064" y="362354"/>
                  </a:lnTo>
                  <a:lnTo>
                    <a:pt x="1584128" y="0"/>
                  </a:lnTo>
                  <a:lnTo>
                    <a:pt x="2376193" y="1301183"/>
                  </a:lnTo>
                  <a:lnTo>
                    <a:pt x="3168257" y="1696479"/>
                  </a:lnTo>
                  <a:lnTo>
                    <a:pt x="3960321" y="1778833"/>
                  </a:lnTo>
                </a:path>
              </a:pathLst>
            </a:custGeom>
            <a:ln w="40651" cap="flat">
              <a:solidFill>
                <a:srgbClr val="000000">
                  <a:alpha val="100000"/>
                </a:srgbClr>
              </a:solidFill>
              <a:prstDash val="solid"/>
              <a:round/>
            </a:ln>
          </p:spPr>
          <p:txBody>
            <a:bodyPr/>
            <a:lstStyle/>
            <a:p>
              <a:endParaRPr/>
            </a:p>
          </p:txBody>
        </p:sp>
        <p:sp>
          <p:nvSpPr>
            <p:cNvPr id="318" name="rc31"/>
            <p:cNvSpPr/>
            <p:nvPr/>
          </p:nvSpPr>
          <p:spPr>
            <a:xfrm>
              <a:off x="2026394" y="6728196"/>
              <a:ext cx="5702863" cy="2172317"/>
            </a:xfrm>
            <a:prstGeom prst="rect">
              <a:avLst/>
            </a:prstGeom>
            <a:ln w="13550" cap="rnd">
              <a:solidFill>
                <a:srgbClr val="333333">
                  <a:alpha val="100000"/>
                </a:srgbClr>
              </a:solidFill>
              <a:prstDash val="solid"/>
              <a:round/>
            </a:ln>
          </p:spPr>
          <p:txBody>
            <a:bodyPr/>
            <a:lstStyle/>
            <a:p>
              <a:endParaRPr/>
            </a:p>
          </p:txBody>
        </p:sp>
        <p:sp>
          <p:nvSpPr>
            <p:cNvPr id="319" name="tx32"/>
            <p:cNvSpPr/>
            <p:nvPr/>
          </p:nvSpPr>
          <p:spPr>
            <a:xfrm>
              <a:off x="1484388" y="8716493"/>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20" name="tx33"/>
            <p:cNvSpPr/>
            <p:nvPr/>
          </p:nvSpPr>
          <p:spPr>
            <a:xfrm>
              <a:off x="1420763" y="8196800"/>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a:t>
              </a:r>
            </a:p>
          </p:txBody>
        </p:sp>
        <p:sp>
          <p:nvSpPr>
            <p:cNvPr id="321" name="tx34"/>
            <p:cNvSpPr/>
            <p:nvPr/>
          </p:nvSpPr>
          <p:spPr>
            <a:xfrm>
              <a:off x="1357139" y="767710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22" name="tx35"/>
            <p:cNvSpPr/>
            <p:nvPr/>
          </p:nvSpPr>
          <p:spPr>
            <a:xfrm>
              <a:off x="1357139" y="715741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a:t>
              </a:r>
            </a:p>
          </p:txBody>
        </p:sp>
        <p:sp>
          <p:nvSpPr>
            <p:cNvPr id="323" name="pl36"/>
            <p:cNvSpPr/>
            <p:nvPr/>
          </p:nvSpPr>
          <p:spPr>
            <a:xfrm>
              <a:off x="1991600"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24" name="pl37"/>
            <p:cNvSpPr/>
            <p:nvPr/>
          </p:nvSpPr>
          <p:spPr>
            <a:xfrm>
              <a:off x="1991600" y="82820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25" name="pl38"/>
            <p:cNvSpPr/>
            <p:nvPr/>
          </p:nvSpPr>
          <p:spPr>
            <a:xfrm>
              <a:off x="1991600" y="77623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26" name="pl39"/>
            <p:cNvSpPr/>
            <p:nvPr/>
          </p:nvSpPr>
          <p:spPr>
            <a:xfrm>
              <a:off x="1991600" y="72426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27" name="pl40"/>
            <p:cNvSpPr/>
            <p:nvPr/>
          </p:nvSpPr>
          <p:spPr>
            <a:xfrm>
              <a:off x="7729258"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28" name="pl41"/>
            <p:cNvSpPr/>
            <p:nvPr/>
          </p:nvSpPr>
          <p:spPr>
            <a:xfrm>
              <a:off x="7729258" y="839000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29" name="pl42"/>
            <p:cNvSpPr/>
            <p:nvPr/>
          </p:nvSpPr>
          <p:spPr>
            <a:xfrm>
              <a:off x="7729258" y="7978238"/>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0" name="pl43"/>
            <p:cNvSpPr/>
            <p:nvPr/>
          </p:nvSpPr>
          <p:spPr>
            <a:xfrm>
              <a:off x="7729258" y="75664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1" name="pl44"/>
            <p:cNvSpPr/>
            <p:nvPr/>
          </p:nvSpPr>
          <p:spPr>
            <a:xfrm>
              <a:off x="7729258" y="715470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2" name="pl45"/>
            <p:cNvSpPr/>
            <p:nvPr/>
          </p:nvSpPr>
          <p:spPr>
            <a:xfrm>
              <a:off x="7729258" y="674293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33" name="tx46"/>
            <p:cNvSpPr/>
            <p:nvPr/>
          </p:nvSpPr>
          <p:spPr>
            <a:xfrm>
              <a:off x="8017103" y="8716493"/>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0.0</a:t>
              </a:r>
            </a:p>
          </p:txBody>
        </p:sp>
        <p:sp>
          <p:nvSpPr>
            <p:cNvPr id="334" name="tx47"/>
            <p:cNvSpPr/>
            <p:nvPr/>
          </p:nvSpPr>
          <p:spPr>
            <a:xfrm>
              <a:off x="8017103" y="8304726"/>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2.5</a:t>
              </a:r>
            </a:p>
          </p:txBody>
        </p:sp>
        <p:sp>
          <p:nvSpPr>
            <p:cNvPr id="335" name="tx48"/>
            <p:cNvSpPr/>
            <p:nvPr/>
          </p:nvSpPr>
          <p:spPr>
            <a:xfrm>
              <a:off x="8017103" y="7892959"/>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a:t>
              </a:r>
            </a:p>
          </p:txBody>
        </p:sp>
        <p:sp>
          <p:nvSpPr>
            <p:cNvPr id="336" name="tx49"/>
            <p:cNvSpPr/>
            <p:nvPr/>
          </p:nvSpPr>
          <p:spPr>
            <a:xfrm>
              <a:off x="8017103" y="7483983"/>
              <a:ext cx="317785" cy="16430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7.5</a:t>
              </a:r>
            </a:p>
          </p:txBody>
        </p:sp>
        <p:sp>
          <p:nvSpPr>
            <p:cNvPr id="337" name="tx50"/>
            <p:cNvSpPr/>
            <p:nvPr/>
          </p:nvSpPr>
          <p:spPr>
            <a:xfrm>
              <a:off x="8017103" y="7069425"/>
              <a:ext cx="44492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38" name="tx51"/>
            <p:cNvSpPr/>
            <p:nvPr/>
          </p:nvSpPr>
          <p:spPr>
            <a:xfrm>
              <a:off x="8017103" y="6657658"/>
              <a:ext cx="44492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12.5</a:t>
              </a:r>
            </a:p>
          </p:txBody>
        </p:sp>
        <p:sp>
          <p:nvSpPr>
            <p:cNvPr id="339" name="pl52"/>
            <p:cNvSpPr/>
            <p:nvPr/>
          </p:nvSpPr>
          <p:spPr>
            <a:xfrm>
              <a:off x="2501633"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0" name="pl53"/>
            <p:cNvSpPr/>
            <p:nvPr/>
          </p:nvSpPr>
          <p:spPr>
            <a:xfrm>
              <a:off x="329369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1" name="pl54"/>
            <p:cNvSpPr/>
            <p:nvPr/>
          </p:nvSpPr>
          <p:spPr>
            <a:xfrm>
              <a:off x="4085762"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2" name="pl55"/>
            <p:cNvSpPr/>
            <p:nvPr/>
          </p:nvSpPr>
          <p:spPr>
            <a:xfrm>
              <a:off x="4877826"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3" name="pl56"/>
            <p:cNvSpPr/>
            <p:nvPr/>
          </p:nvSpPr>
          <p:spPr>
            <a:xfrm>
              <a:off x="566989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4" name="pl57"/>
            <p:cNvSpPr/>
            <p:nvPr/>
          </p:nvSpPr>
          <p:spPr>
            <a:xfrm>
              <a:off x="6461955"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5" name="pl58"/>
            <p:cNvSpPr/>
            <p:nvPr/>
          </p:nvSpPr>
          <p:spPr>
            <a:xfrm>
              <a:off x="7254019"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6" name="tx59"/>
            <p:cNvSpPr/>
            <p:nvPr/>
          </p:nvSpPr>
          <p:spPr>
            <a:xfrm rot="-1800000">
              <a:off x="2292036"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47" name="tx60"/>
            <p:cNvSpPr/>
            <p:nvPr/>
          </p:nvSpPr>
          <p:spPr>
            <a:xfrm rot="-1800000">
              <a:off x="3012521"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48" name="tx61"/>
            <p:cNvSpPr/>
            <p:nvPr/>
          </p:nvSpPr>
          <p:spPr>
            <a:xfrm rot="-1800000">
              <a:off x="3804585"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49" name="tx62"/>
            <p:cNvSpPr/>
            <p:nvPr/>
          </p:nvSpPr>
          <p:spPr>
            <a:xfrm rot="-1800000">
              <a:off x="4497766"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50" name="tx63"/>
            <p:cNvSpPr/>
            <p:nvPr/>
          </p:nvSpPr>
          <p:spPr>
            <a:xfrm rot="-1800000">
              <a:off x="5289830"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51" name="tx64"/>
            <p:cNvSpPr/>
            <p:nvPr/>
          </p:nvSpPr>
          <p:spPr>
            <a:xfrm rot="-1800000">
              <a:off x="6081894"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52" name="tx65"/>
            <p:cNvSpPr/>
            <p:nvPr/>
          </p:nvSpPr>
          <p:spPr>
            <a:xfrm rot="-1800000">
              <a:off x="6950531"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53" name="tx66"/>
            <p:cNvSpPr/>
            <p:nvPr/>
          </p:nvSpPr>
          <p:spPr>
            <a:xfrm>
              <a:off x="4877826"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54" name="tx67"/>
            <p:cNvSpPr/>
            <p:nvPr/>
          </p:nvSpPr>
          <p:spPr>
            <a:xfrm>
              <a:off x="3856261"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55" name="tx68"/>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56" name="tx69"/>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57" name="rc70"/>
            <p:cNvSpPr/>
            <p:nvPr/>
          </p:nvSpPr>
          <p:spPr>
            <a:xfrm>
              <a:off x="1620116" y="10032512"/>
              <a:ext cx="1714617" cy="413498"/>
            </a:xfrm>
            <a:prstGeom prst="rect">
              <a:avLst/>
            </a:prstGeom>
            <a:solidFill>
              <a:srgbClr val="FFFFFF">
                <a:alpha val="100000"/>
              </a:srgbClr>
            </a:solidFill>
          </p:spPr>
          <p:txBody>
            <a:bodyPr/>
            <a:lstStyle/>
            <a:p>
              <a:endParaRPr/>
            </a:p>
          </p:txBody>
        </p:sp>
        <p:sp>
          <p:nvSpPr>
            <p:cNvPr id="358" name="rc71"/>
            <p:cNvSpPr/>
            <p:nvPr/>
          </p:nvSpPr>
          <p:spPr>
            <a:xfrm>
              <a:off x="1689705" y="10102101"/>
              <a:ext cx="274319" cy="274320"/>
            </a:xfrm>
            <a:prstGeom prst="rect">
              <a:avLst/>
            </a:prstGeom>
            <a:solidFill>
              <a:srgbClr val="FFFFFF">
                <a:alpha val="100000"/>
              </a:srgbClr>
            </a:solidFill>
          </p:spPr>
          <p:txBody>
            <a:bodyPr/>
            <a:lstStyle/>
            <a:p>
              <a:endParaRPr/>
            </a:p>
          </p:txBody>
        </p:sp>
        <p:sp>
          <p:nvSpPr>
            <p:cNvPr id="359" name="pl72"/>
            <p:cNvSpPr/>
            <p:nvPr/>
          </p:nvSpPr>
          <p:spPr>
            <a:xfrm>
              <a:off x="1717137"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60" name="tx73"/>
            <p:cNvSpPr/>
            <p:nvPr/>
          </p:nvSpPr>
          <p:spPr>
            <a:xfrm>
              <a:off x="2144025"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61" name="rc74"/>
            <p:cNvSpPr/>
            <p:nvPr/>
          </p:nvSpPr>
          <p:spPr>
            <a:xfrm>
              <a:off x="3694734" y="10032512"/>
              <a:ext cx="4440801" cy="413498"/>
            </a:xfrm>
            <a:prstGeom prst="rect">
              <a:avLst/>
            </a:prstGeom>
            <a:solidFill>
              <a:srgbClr val="FFFFFF">
                <a:alpha val="100000"/>
              </a:srgbClr>
            </a:solidFill>
          </p:spPr>
          <p:txBody>
            <a:bodyPr/>
            <a:lstStyle/>
            <a:p>
              <a:endParaRPr/>
            </a:p>
          </p:txBody>
        </p:sp>
        <p:sp>
          <p:nvSpPr>
            <p:cNvPr id="362" name="rc75"/>
            <p:cNvSpPr/>
            <p:nvPr/>
          </p:nvSpPr>
          <p:spPr>
            <a:xfrm>
              <a:off x="3764323" y="10102101"/>
              <a:ext cx="274320" cy="274320"/>
            </a:xfrm>
            <a:prstGeom prst="rect">
              <a:avLst/>
            </a:prstGeom>
            <a:solidFill>
              <a:srgbClr val="FFFFFF">
                <a:alpha val="100000"/>
              </a:srgbClr>
            </a:solidFill>
          </p:spPr>
          <p:txBody>
            <a:bodyPr/>
            <a:lstStyle/>
            <a:p>
              <a:endParaRPr/>
            </a:p>
          </p:txBody>
        </p:sp>
        <p:sp>
          <p:nvSpPr>
            <p:cNvPr id="363" name="rc76"/>
            <p:cNvSpPr/>
            <p:nvPr/>
          </p:nvSpPr>
          <p:spPr>
            <a:xfrm>
              <a:off x="3773323"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64" name="rc77"/>
            <p:cNvSpPr/>
            <p:nvPr/>
          </p:nvSpPr>
          <p:spPr>
            <a:xfrm>
              <a:off x="5033610" y="10102101"/>
              <a:ext cx="274320" cy="274320"/>
            </a:xfrm>
            <a:prstGeom prst="rect">
              <a:avLst/>
            </a:prstGeom>
            <a:solidFill>
              <a:srgbClr val="FFFFFF">
                <a:alpha val="100000"/>
              </a:srgbClr>
            </a:solidFill>
          </p:spPr>
          <p:txBody>
            <a:bodyPr/>
            <a:lstStyle/>
            <a:p>
              <a:endParaRPr/>
            </a:p>
          </p:txBody>
        </p:sp>
        <p:sp>
          <p:nvSpPr>
            <p:cNvPr id="365" name="rc78"/>
            <p:cNvSpPr/>
            <p:nvPr/>
          </p:nvSpPr>
          <p:spPr>
            <a:xfrm>
              <a:off x="5042610"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66" name="rc79"/>
            <p:cNvSpPr/>
            <p:nvPr/>
          </p:nvSpPr>
          <p:spPr>
            <a:xfrm>
              <a:off x="6510388" y="10102101"/>
              <a:ext cx="274320" cy="274320"/>
            </a:xfrm>
            <a:prstGeom prst="rect">
              <a:avLst/>
            </a:prstGeom>
            <a:solidFill>
              <a:srgbClr val="FFFFFF">
                <a:alpha val="100000"/>
              </a:srgbClr>
            </a:solidFill>
          </p:spPr>
          <p:txBody>
            <a:bodyPr/>
            <a:lstStyle/>
            <a:p>
              <a:endParaRPr/>
            </a:p>
          </p:txBody>
        </p:sp>
        <p:sp>
          <p:nvSpPr>
            <p:cNvPr id="367" name="rc80"/>
            <p:cNvSpPr/>
            <p:nvPr/>
          </p:nvSpPr>
          <p:spPr>
            <a:xfrm>
              <a:off x="6519388"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68" name="tx81"/>
            <p:cNvSpPr/>
            <p:nvPr/>
          </p:nvSpPr>
          <p:spPr>
            <a:xfrm>
              <a:off x="4218643"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69" name="tx82"/>
            <p:cNvSpPr/>
            <p:nvPr/>
          </p:nvSpPr>
          <p:spPr>
            <a:xfrm>
              <a:off x="5487930"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70" name="tx83"/>
            <p:cNvSpPr/>
            <p:nvPr/>
          </p:nvSpPr>
          <p:spPr>
            <a:xfrm>
              <a:off x="6964708"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71" name="tx84"/>
            <p:cNvSpPr/>
            <p:nvPr/>
          </p:nvSpPr>
          <p:spPr>
            <a:xfrm>
              <a:off x="2026394"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72" name="Group 371"/>
          <p:cNvGrpSpPr/>
          <p:nvPr/>
        </p:nvGrpSpPr>
        <p:grpSpPr>
          <a:xfrm>
            <a:off x="9601200" y="6400800"/>
            <a:ext cx="8229600" cy="4114800"/>
            <a:chOff x="9601200" y="6400800"/>
            <a:chExt cx="8229600" cy="4114800"/>
          </a:xfrm>
        </p:grpSpPr>
        <p:sp>
          <p:nvSpPr>
            <p:cNvPr id="373"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74"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75"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76"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77"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78"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79"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0"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1"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2"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3"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4"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5"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6"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87" name="tx17"/>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88" name="tx18"/>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89" name="tx19"/>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390" name="tx20"/>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391" name="tx21"/>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392" name="tx22"/>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93" name="pl23"/>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4" name="pl24"/>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5" name="pl25"/>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6" name="pl26"/>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7" name="pl27"/>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8" name="pl28"/>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99" name="pl29"/>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0" name="pl30"/>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1" name="pl31"/>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2" name="pl32"/>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3" name="pl33"/>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4" name="pl34"/>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5" name="pl35"/>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6" name="pl36"/>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7" name="pl37"/>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8" name="pl38"/>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39"/>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40"/>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41"/>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42"/>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43"/>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44"/>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45"/>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46"/>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47"/>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8"/>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49"/>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50"/>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51"/>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52"/>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53"/>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tx54"/>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25" name="tx55"/>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426" name="tx56"/>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427" name="tx57"/>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428" name="tx58"/>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429" name="tx59"/>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430" name="tx60"/>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31" name="tx61"/>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32" name="tx62"/>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33" name="tx63"/>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34" name="tx64"/>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35" name="tx65"/>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36" name="tx66"/>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37" name="tx67"/>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38" name="tx68"/>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39" name="tx69"/>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40" name="tx70"/>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41" name="tx71"/>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42" name="tx72"/>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43" name="tx73"/>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44" name="tx74"/>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45" name="tx75"/>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46" name="tx76"/>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47" name="tx77"/>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48" name="tx78"/>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49" name="tx79"/>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50" name="rc80"/>
            <p:cNvSpPr/>
            <p:nvPr/>
          </p:nvSpPr>
          <p:spPr>
            <a:xfrm>
              <a:off x="13535157" y="9941072"/>
              <a:ext cx="1586970" cy="504938"/>
            </a:xfrm>
            <a:prstGeom prst="rect">
              <a:avLst/>
            </a:prstGeom>
            <a:solidFill>
              <a:srgbClr val="FFFFFF">
                <a:alpha val="100000"/>
              </a:srgbClr>
            </a:solidFill>
          </p:spPr>
          <p:txBody>
            <a:bodyPr/>
            <a:lstStyle/>
            <a:p>
              <a:endParaRPr/>
            </a:p>
          </p:txBody>
        </p:sp>
        <p:sp>
          <p:nvSpPr>
            <p:cNvPr id="451" name="pl81"/>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52" name="tx82"/>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53" name="tx83"/>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54" name="Content Placeholder 453"/>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55" name="Content Placeholder 454"/>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Nigeria</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4262515" cy="3036318"/>
            </a:xfrm>
            <a:prstGeom prst="rect">
              <a:avLst/>
            </a:prstGeom>
            <a:solidFill>
              <a:srgbClr val="FFFFFF">
                <a:alpha val="100000"/>
              </a:srgbClr>
            </a:solidFill>
          </p:spPr>
          <p:txBody>
            <a:bodyPr/>
            <a:lstStyle/>
            <a:p>
              <a:endParaRPr/>
            </a:p>
          </p:txBody>
        </p:sp>
        <p:sp>
          <p:nvSpPr>
            <p:cNvPr id="7" name="pl6"/>
            <p:cNvSpPr/>
            <p:nvPr/>
          </p:nvSpPr>
          <p:spPr>
            <a:xfrm>
              <a:off x="1899869" y="457472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3620429"/>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266613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899869" y="409757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99869" y="314328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218899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 name="rc13"/>
            <p:cNvSpPr/>
            <p:nvPr/>
          </p:nvSpPr>
          <p:spPr>
            <a:xfrm>
              <a:off x="1952277" y="4741722"/>
              <a:ext cx="314447" cy="3101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1952277" y="474172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52277" y="474172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301663" y="4684465"/>
              <a:ext cx="314447" cy="3674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301663" y="468446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301663" y="468446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651050" y="4164376"/>
              <a:ext cx="314447" cy="8874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651050" y="416437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51050" y="416437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000436" y="4402949"/>
              <a:ext cx="314447" cy="64891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000436" y="440294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000436" y="440294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3349823" y="4708322"/>
              <a:ext cx="314447" cy="3435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349823" y="470832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349823" y="470832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699209" y="4808523"/>
              <a:ext cx="314447" cy="2433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699209" y="480852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699209" y="480852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4048596" y="4880095"/>
              <a:ext cx="314447" cy="17177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4048596" y="488009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4048596" y="488009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397982" y="4894409"/>
              <a:ext cx="314447" cy="1574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397982" y="48944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397982" y="48944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747369" y="4908723"/>
              <a:ext cx="314447" cy="1431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747369" y="490872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747369" y="490872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5096755" y="4965981"/>
              <a:ext cx="314447" cy="858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5096755" y="49659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096755" y="49659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5446142" y="4937352"/>
              <a:ext cx="314447" cy="1145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446142" y="49373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446142" y="49373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5795528" y="4994610"/>
              <a:ext cx="314447" cy="572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5795528" y="499461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795528" y="499461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0" name="pg49"/>
            <p:cNvSpPr/>
            <p:nvPr/>
          </p:nvSpPr>
          <p:spPr>
            <a:xfrm>
              <a:off x="2956069"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51" name="tx50"/>
            <p:cNvSpPr/>
            <p:nvPr/>
          </p:nvSpPr>
          <p:spPr>
            <a:xfrm>
              <a:off x="3112172" y="2444399"/>
              <a:ext cx="1837909"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740 cases</a:t>
              </a:r>
            </a:p>
          </p:txBody>
        </p:sp>
        <p:sp>
          <p:nvSpPr>
            <p:cNvPr id="52" name="rc51"/>
            <p:cNvSpPr/>
            <p:nvPr/>
          </p:nvSpPr>
          <p:spPr>
            <a:xfrm>
              <a:off x="1899869" y="2153563"/>
              <a:ext cx="4262515" cy="3036318"/>
            </a:xfrm>
            <a:prstGeom prst="rect">
              <a:avLst/>
            </a:prstGeom>
            <a:ln w="13550" cap="rnd">
              <a:solidFill>
                <a:srgbClr val="333333">
                  <a:alpha val="100000"/>
                </a:srgbClr>
              </a:solidFill>
              <a:prstDash val="solid"/>
              <a:round/>
            </a:ln>
          </p:spPr>
          <p:txBody>
            <a:bodyPr/>
            <a:lstStyle/>
            <a:p>
              <a:endParaRPr/>
            </a:p>
          </p:txBody>
        </p:sp>
        <p:sp>
          <p:nvSpPr>
            <p:cNvPr id="53" name="rc52"/>
            <p:cNvSpPr/>
            <p:nvPr/>
          </p:nvSpPr>
          <p:spPr>
            <a:xfrm>
              <a:off x="6162384" y="2153563"/>
              <a:ext cx="4262515" cy="3036318"/>
            </a:xfrm>
            <a:prstGeom prst="rect">
              <a:avLst/>
            </a:prstGeom>
            <a:solidFill>
              <a:srgbClr val="FFFFFF">
                <a:alpha val="100000"/>
              </a:srgbClr>
            </a:solidFill>
          </p:spPr>
          <p:txBody>
            <a:bodyPr/>
            <a:lstStyle/>
            <a:p>
              <a:endParaRPr/>
            </a:p>
          </p:txBody>
        </p:sp>
        <p:sp>
          <p:nvSpPr>
            <p:cNvPr id="54" name="pl53"/>
            <p:cNvSpPr/>
            <p:nvPr/>
          </p:nvSpPr>
          <p:spPr>
            <a:xfrm>
              <a:off x="6162384" y="457472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5" name="pl54"/>
            <p:cNvSpPr/>
            <p:nvPr/>
          </p:nvSpPr>
          <p:spPr>
            <a:xfrm>
              <a:off x="6162384" y="3620429"/>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6162384" y="266613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162384"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8" name="pl57"/>
            <p:cNvSpPr/>
            <p:nvPr/>
          </p:nvSpPr>
          <p:spPr>
            <a:xfrm>
              <a:off x="6162384" y="409757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59" name="pl58"/>
            <p:cNvSpPr/>
            <p:nvPr/>
          </p:nvSpPr>
          <p:spPr>
            <a:xfrm>
              <a:off x="6162384" y="314328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6162384" y="218899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1" name="rc60"/>
            <p:cNvSpPr/>
            <p:nvPr/>
          </p:nvSpPr>
          <p:spPr>
            <a:xfrm>
              <a:off x="6214792" y="4832380"/>
              <a:ext cx="314447" cy="2194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2" name="rc61"/>
            <p:cNvSpPr/>
            <p:nvPr/>
          </p:nvSpPr>
          <p:spPr>
            <a:xfrm>
              <a:off x="6214792" y="483238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6214792" y="483238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564179" y="4617664"/>
              <a:ext cx="314447" cy="4342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564179" y="461766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564179" y="461766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913565" y="4002146"/>
              <a:ext cx="314447" cy="10497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913565" y="400214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913565" y="400214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7262952" y="4631979"/>
              <a:ext cx="314447" cy="4198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7262952" y="463197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7262952" y="463197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7612338" y="4861009"/>
              <a:ext cx="314447" cy="1908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612338" y="48610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612338" y="48610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7961725" y="4870552"/>
              <a:ext cx="314447" cy="1813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7961725" y="48705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961725" y="48705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8311111" y="4894409"/>
              <a:ext cx="314447" cy="1574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8311111" y="489440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311111" y="489440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8660498" y="4956438"/>
              <a:ext cx="314447" cy="954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660498" y="495643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660498" y="49564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9009884" y="4975524"/>
              <a:ext cx="314447" cy="763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9009884" y="497552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9009884" y="497552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9359271" y="4970752"/>
              <a:ext cx="314447" cy="811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359271" y="49707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359271" y="49707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708657" y="4903952"/>
              <a:ext cx="314447" cy="1479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9708657" y="49039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9708657" y="49039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10058044" y="4999381"/>
              <a:ext cx="314447" cy="52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10058044" y="49993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10058044" y="49993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7" name="pg96"/>
            <p:cNvSpPr/>
            <p:nvPr/>
          </p:nvSpPr>
          <p:spPr>
            <a:xfrm>
              <a:off x="7218584"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98" name="tx97"/>
            <p:cNvSpPr/>
            <p:nvPr/>
          </p:nvSpPr>
          <p:spPr>
            <a:xfrm>
              <a:off x="7374687" y="2444399"/>
              <a:ext cx="1837909"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651 cases</a:t>
              </a:r>
            </a:p>
          </p:txBody>
        </p:sp>
        <p:sp>
          <p:nvSpPr>
            <p:cNvPr id="99" name="rc98"/>
            <p:cNvSpPr/>
            <p:nvPr/>
          </p:nvSpPr>
          <p:spPr>
            <a:xfrm>
              <a:off x="6162384" y="2153563"/>
              <a:ext cx="4262515" cy="3036318"/>
            </a:xfrm>
            <a:prstGeom prst="rect">
              <a:avLst/>
            </a:prstGeom>
            <a:ln w="13550" cap="rnd">
              <a:solidFill>
                <a:srgbClr val="333333">
                  <a:alpha val="100000"/>
                </a:srgbClr>
              </a:solidFill>
              <a:prstDash val="solid"/>
              <a:round/>
            </a:ln>
          </p:spPr>
          <p:txBody>
            <a:bodyPr/>
            <a:lstStyle/>
            <a:p>
              <a:endParaRPr/>
            </a:p>
          </p:txBody>
        </p:sp>
        <p:sp>
          <p:nvSpPr>
            <p:cNvPr id="100" name="rc99"/>
            <p:cNvSpPr/>
            <p:nvPr/>
          </p:nvSpPr>
          <p:spPr>
            <a:xfrm>
              <a:off x="10424900" y="2153563"/>
              <a:ext cx="4262515" cy="3036318"/>
            </a:xfrm>
            <a:prstGeom prst="rect">
              <a:avLst/>
            </a:prstGeom>
            <a:solidFill>
              <a:srgbClr val="FFFFFF">
                <a:alpha val="100000"/>
              </a:srgbClr>
            </a:solidFill>
          </p:spPr>
          <p:txBody>
            <a:bodyPr/>
            <a:lstStyle/>
            <a:p>
              <a:endParaRPr/>
            </a:p>
          </p:txBody>
        </p:sp>
        <p:sp>
          <p:nvSpPr>
            <p:cNvPr id="101" name="pl100"/>
            <p:cNvSpPr/>
            <p:nvPr/>
          </p:nvSpPr>
          <p:spPr>
            <a:xfrm>
              <a:off x="10424900" y="457472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2" name="pl101"/>
            <p:cNvSpPr/>
            <p:nvPr/>
          </p:nvSpPr>
          <p:spPr>
            <a:xfrm>
              <a:off x="10424900" y="3620429"/>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3" name="pl102"/>
            <p:cNvSpPr/>
            <p:nvPr/>
          </p:nvSpPr>
          <p:spPr>
            <a:xfrm>
              <a:off x="10424900" y="266613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4" name="pl103"/>
            <p:cNvSpPr/>
            <p:nvPr/>
          </p:nvSpPr>
          <p:spPr>
            <a:xfrm>
              <a:off x="10424900"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5" name="pl104"/>
            <p:cNvSpPr/>
            <p:nvPr/>
          </p:nvSpPr>
          <p:spPr>
            <a:xfrm>
              <a:off x="10424900" y="409757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6" name="pl105"/>
            <p:cNvSpPr/>
            <p:nvPr/>
          </p:nvSpPr>
          <p:spPr>
            <a:xfrm>
              <a:off x="10424900" y="314328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7" name="pl106"/>
            <p:cNvSpPr/>
            <p:nvPr/>
          </p:nvSpPr>
          <p:spPr>
            <a:xfrm>
              <a:off x="10424900" y="218899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8" name="rc107"/>
            <p:cNvSpPr/>
            <p:nvPr/>
          </p:nvSpPr>
          <p:spPr>
            <a:xfrm>
              <a:off x="10477308" y="3868545"/>
              <a:ext cx="314447" cy="11833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9" name="rc108"/>
            <p:cNvSpPr/>
            <p:nvPr/>
          </p:nvSpPr>
          <p:spPr>
            <a:xfrm>
              <a:off x="10477308" y="386854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0" name="rc109"/>
            <p:cNvSpPr/>
            <p:nvPr/>
          </p:nvSpPr>
          <p:spPr>
            <a:xfrm>
              <a:off x="10477308" y="386854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1" name="rc110"/>
            <p:cNvSpPr/>
            <p:nvPr/>
          </p:nvSpPr>
          <p:spPr>
            <a:xfrm>
              <a:off x="10826694" y="3505914"/>
              <a:ext cx="314447" cy="154595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0826694" y="350591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0826694" y="350591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1176081" y="3830374"/>
              <a:ext cx="314447" cy="12214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1176081" y="383037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1176081" y="383037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1525467" y="4183462"/>
              <a:ext cx="314447" cy="8684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525467" y="418346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525467" y="418346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874854" y="4555635"/>
              <a:ext cx="314447" cy="4962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1874854" y="455563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1874854" y="455563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2224240" y="4717865"/>
              <a:ext cx="314447" cy="3340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2224240" y="471786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2224240" y="471786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2573627" y="4713094"/>
              <a:ext cx="314447" cy="3387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2573627" y="471309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2573627" y="471309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2923013" y="4235948"/>
              <a:ext cx="314447" cy="8159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2923013" y="423594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2923013" y="423594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3272400" y="4045089"/>
              <a:ext cx="314447" cy="10067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3272400" y="404508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3272400" y="404508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3621786" y="3787430"/>
              <a:ext cx="314447" cy="12644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3621786" y="378743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3621786" y="378743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3971173" y="2928568"/>
              <a:ext cx="314447" cy="21232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3971173" y="29285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3971173" y="29285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4320559" y="4422034"/>
              <a:ext cx="314447" cy="6298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4320559" y="442203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4320559" y="442203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pg143"/>
            <p:cNvSpPr/>
            <p:nvPr/>
          </p:nvSpPr>
          <p:spPr>
            <a:xfrm>
              <a:off x="11450928"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45" name="tx144"/>
            <p:cNvSpPr/>
            <p:nvPr/>
          </p:nvSpPr>
          <p:spPr>
            <a:xfrm>
              <a:off x="11607031"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2,479 cases</a:t>
              </a:r>
            </a:p>
          </p:txBody>
        </p:sp>
        <p:sp>
          <p:nvSpPr>
            <p:cNvPr id="146" name="pt145"/>
            <p:cNvSpPr/>
            <p:nvPr/>
          </p:nvSpPr>
          <p:spPr>
            <a:xfrm>
              <a:off x="13733858" y="2883416"/>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47" name="pt146"/>
            <p:cNvSpPr/>
            <p:nvPr/>
          </p:nvSpPr>
          <p:spPr>
            <a:xfrm>
              <a:off x="13733858" y="2883416"/>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48" name="rc147"/>
            <p:cNvSpPr/>
            <p:nvPr/>
          </p:nvSpPr>
          <p:spPr>
            <a:xfrm>
              <a:off x="10424900" y="2153563"/>
              <a:ext cx="4262515" cy="3036318"/>
            </a:xfrm>
            <a:prstGeom prst="rect">
              <a:avLst/>
            </a:prstGeom>
            <a:ln w="13550" cap="rnd">
              <a:solidFill>
                <a:srgbClr val="333333">
                  <a:alpha val="100000"/>
                </a:srgbClr>
              </a:solidFill>
              <a:prstDash val="solid"/>
              <a:round/>
            </a:ln>
          </p:spPr>
          <p:txBody>
            <a:bodyPr/>
            <a:lstStyle/>
            <a:p>
              <a:endParaRPr/>
            </a:p>
          </p:txBody>
        </p:sp>
        <p:sp>
          <p:nvSpPr>
            <p:cNvPr id="149" name="rc148"/>
            <p:cNvSpPr/>
            <p:nvPr/>
          </p:nvSpPr>
          <p:spPr>
            <a:xfrm>
              <a:off x="14687415" y="2153563"/>
              <a:ext cx="4262515" cy="3036318"/>
            </a:xfrm>
            <a:prstGeom prst="rect">
              <a:avLst/>
            </a:prstGeom>
            <a:solidFill>
              <a:srgbClr val="FFFFFF">
                <a:alpha val="100000"/>
              </a:srgbClr>
            </a:solidFill>
          </p:spPr>
          <p:txBody>
            <a:bodyPr/>
            <a:lstStyle/>
            <a:p>
              <a:endParaRPr/>
            </a:p>
          </p:txBody>
        </p:sp>
        <p:sp>
          <p:nvSpPr>
            <p:cNvPr id="150" name="pl149"/>
            <p:cNvSpPr/>
            <p:nvPr/>
          </p:nvSpPr>
          <p:spPr>
            <a:xfrm>
              <a:off x="14687415" y="457472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1" name="pl150"/>
            <p:cNvSpPr/>
            <p:nvPr/>
          </p:nvSpPr>
          <p:spPr>
            <a:xfrm>
              <a:off x="14687415" y="3620429"/>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2" name="pl151"/>
            <p:cNvSpPr/>
            <p:nvPr/>
          </p:nvSpPr>
          <p:spPr>
            <a:xfrm>
              <a:off x="14687415" y="2666137"/>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3" name="pl152"/>
            <p:cNvSpPr/>
            <p:nvPr/>
          </p:nvSpPr>
          <p:spPr>
            <a:xfrm>
              <a:off x="14687415"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4" name="pl153"/>
            <p:cNvSpPr/>
            <p:nvPr/>
          </p:nvSpPr>
          <p:spPr>
            <a:xfrm>
              <a:off x="14687415" y="409757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5" name="pl154"/>
            <p:cNvSpPr/>
            <p:nvPr/>
          </p:nvSpPr>
          <p:spPr>
            <a:xfrm>
              <a:off x="14687415" y="314328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6" name="pl155"/>
            <p:cNvSpPr/>
            <p:nvPr/>
          </p:nvSpPr>
          <p:spPr>
            <a:xfrm>
              <a:off x="14687415" y="218899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7" name="rc156"/>
            <p:cNvSpPr/>
            <p:nvPr/>
          </p:nvSpPr>
          <p:spPr>
            <a:xfrm>
              <a:off x="14739823" y="4488835"/>
              <a:ext cx="314447" cy="5630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8" name="rc157"/>
            <p:cNvSpPr/>
            <p:nvPr/>
          </p:nvSpPr>
          <p:spPr>
            <a:xfrm>
              <a:off x="14739823" y="448883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59" name="rc158"/>
            <p:cNvSpPr/>
            <p:nvPr/>
          </p:nvSpPr>
          <p:spPr>
            <a:xfrm>
              <a:off x="14739823" y="448883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0" name="rc159"/>
            <p:cNvSpPr/>
            <p:nvPr/>
          </p:nvSpPr>
          <p:spPr>
            <a:xfrm>
              <a:off x="15089210" y="4307519"/>
              <a:ext cx="314447" cy="7443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5089210" y="430751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5089210" y="430751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15438596" y="4417263"/>
              <a:ext cx="314447" cy="63460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5438596" y="441726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5438596" y="441726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5787983" y="4932581"/>
              <a:ext cx="314447" cy="1192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15787983" y="493258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15787983" y="49325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16137369" y="5042324"/>
              <a:ext cx="314447" cy="954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16137369" y="504232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6137369" y="504232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2" name="pg171"/>
            <p:cNvSpPr/>
            <p:nvPr/>
          </p:nvSpPr>
          <p:spPr>
            <a:xfrm>
              <a:off x="15743615"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73" name="tx172"/>
            <p:cNvSpPr/>
            <p:nvPr/>
          </p:nvSpPr>
          <p:spPr>
            <a:xfrm>
              <a:off x="15899718" y="2444293"/>
              <a:ext cx="1837909"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434 cases</a:t>
              </a:r>
            </a:p>
          </p:txBody>
        </p:sp>
        <p:sp>
          <p:nvSpPr>
            <p:cNvPr id="174" name="rc173"/>
            <p:cNvSpPr/>
            <p:nvPr/>
          </p:nvSpPr>
          <p:spPr>
            <a:xfrm>
              <a:off x="14687415" y="2153563"/>
              <a:ext cx="4262515" cy="3036318"/>
            </a:xfrm>
            <a:prstGeom prst="rect">
              <a:avLst/>
            </a:prstGeom>
            <a:ln w="13550" cap="rnd">
              <a:solidFill>
                <a:srgbClr val="333333">
                  <a:alpha val="100000"/>
                </a:srgbClr>
              </a:solidFill>
              <a:prstDash val="solid"/>
              <a:round/>
            </a:ln>
          </p:spPr>
          <p:txBody>
            <a:bodyPr/>
            <a:lstStyle/>
            <a:p>
              <a:endParaRPr/>
            </a:p>
          </p:txBody>
        </p:sp>
        <p:sp>
          <p:nvSpPr>
            <p:cNvPr id="175" name="tx174"/>
            <p:cNvSpPr/>
            <p:nvPr/>
          </p:nvSpPr>
          <p:spPr>
            <a:xfrm>
              <a:off x="374860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76" name="tx175"/>
            <p:cNvSpPr/>
            <p:nvPr/>
          </p:nvSpPr>
          <p:spPr>
            <a:xfrm>
              <a:off x="801111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77" name="tx176"/>
            <p:cNvSpPr/>
            <p:nvPr/>
          </p:nvSpPr>
          <p:spPr>
            <a:xfrm>
              <a:off x="12273632"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78" name="tx177"/>
            <p:cNvSpPr/>
            <p:nvPr/>
          </p:nvSpPr>
          <p:spPr>
            <a:xfrm>
              <a:off x="1653614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79" name="pl178"/>
            <p:cNvSpPr/>
            <p:nvPr/>
          </p:nvSpPr>
          <p:spPr>
            <a:xfrm>
              <a:off x="21095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0" name="pl179"/>
            <p:cNvSpPr/>
            <p:nvPr/>
          </p:nvSpPr>
          <p:spPr>
            <a:xfrm>
              <a:off x="245888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1" name="pl180"/>
            <p:cNvSpPr/>
            <p:nvPr/>
          </p:nvSpPr>
          <p:spPr>
            <a:xfrm>
              <a:off x="280827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2" name="pl181"/>
            <p:cNvSpPr/>
            <p:nvPr/>
          </p:nvSpPr>
          <p:spPr>
            <a:xfrm>
              <a:off x="31576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3" name="pl182"/>
            <p:cNvSpPr/>
            <p:nvPr/>
          </p:nvSpPr>
          <p:spPr>
            <a:xfrm>
              <a:off x="350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4" name="pl183"/>
            <p:cNvSpPr/>
            <p:nvPr/>
          </p:nvSpPr>
          <p:spPr>
            <a:xfrm>
              <a:off x="385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5" name="pl184"/>
            <p:cNvSpPr/>
            <p:nvPr/>
          </p:nvSpPr>
          <p:spPr>
            <a:xfrm>
              <a:off x="420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455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490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525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560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5952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tx190"/>
            <p:cNvSpPr/>
            <p:nvPr/>
          </p:nvSpPr>
          <p:spPr>
            <a:xfrm rot="-5400000">
              <a:off x="2028718"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2" name="tx191"/>
            <p:cNvSpPr/>
            <p:nvPr/>
          </p:nvSpPr>
          <p:spPr>
            <a:xfrm rot="-5400000">
              <a:off x="2368294"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3" name="tx192"/>
            <p:cNvSpPr/>
            <p:nvPr/>
          </p:nvSpPr>
          <p:spPr>
            <a:xfrm rot="-5400000">
              <a:off x="271776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94" name="tx193"/>
            <p:cNvSpPr/>
            <p:nvPr/>
          </p:nvSpPr>
          <p:spPr>
            <a:xfrm rot="-5400000">
              <a:off x="306528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95" name="tx194"/>
            <p:cNvSpPr/>
            <p:nvPr/>
          </p:nvSpPr>
          <p:spPr>
            <a:xfrm rot="-5400000">
              <a:off x="3384028"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96" name="tx195"/>
            <p:cNvSpPr/>
            <p:nvPr/>
          </p:nvSpPr>
          <p:spPr>
            <a:xfrm rot="-5400000">
              <a:off x="377565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97" name="tx196"/>
            <p:cNvSpPr/>
            <p:nvPr/>
          </p:nvSpPr>
          <p:spPr>
            <a:xfrm rot="-5400000">
              <a:off x="4154728"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98" name="tx197"/>
            <p:cNvSpPr/>
            <p:nvPr/>
          </p:nvSpPr>
          <p:spPr>
            <a:xfrm rot="-5400000">
              <a:off x="4441954"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99" name="tx198"/>
            <p:cNvSpPr/>
            <p:nvPr/>
          </p:nvSpPr>
          <p:spPr>
            <a:xfrm rot="-5400000">
              <a:off x="4791297"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0" name="tx199"/>
            <p:cNvSpPr/>
            <p:nvPr/>
          </p:nvSpPr>
          <p:spPr>
            <a:xfrm rot="-5400000">
              <a:off x="5177103"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1" name="tx200"/>
            <p:cNvSpPr/>
            <p:nvPr/>
          </p:nvSpPr>
          <p:spPr>
            <a:xfrm rot="-5400000">
              <a:off x="550786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2" name="tx201"/>
            <p:cNvSpPr/>
            <p:nvPr/>
          </p:nvSpPr>
          <p:spPr>
            <a:xfrm rot="-5400000">
              <a:off x="585725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3" name="pl202"/>
            <p:cNvSpPr/>
            <p:nvPr/>
          </p:nvSpPr>
          <p:spPr>
            <a:xfrm>
              <a:off x="637201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4" name="pl203"/>
            <p:cNvSpPr/>
            <p:nvPr/>
          </p:nvSpPr>
          <p:spPr>
            <a:xfrm>
              <a:off x="67214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5" name="pl204"/>
            <p:cNvSpPr/>
            <p:nvPr/>
          </p:nvSpPr>
          <p:spPr>
            <a:xfrm>
              <a:off x="707078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6" name="pl205"/>
            <p:cNvSpPr/>
            <p:nvPr/>
          </p:nvSpPr>
          <p:spPr>
            <a:xfrm>
              <a:off x="742017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7" name="pl206"/>
            <p:cNvSpPr/>
            <p:nvPr/>
          </p:nvSpPr>
          <p:spPr>
            <a:xfrm>
              <a:off x="77695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8" name="pl207"/>
            <p:cNvSpPr/>
            <p:nvPr/>
          </p:nvSpPr>
          <p:spPr>
            <a:xfrm>
              <a:off x="811894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9" name="pl208"/>
            <p:cNvSpPr/>
            <p:nvPr/>
          </p:nvSpPr>
          <p:spPr>
            <a:xfrm>
              <a:off x="84683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pl209"/>
            <p:cNvSpPr/>
            <p:nvPr/>
          </p:nvSpPr>
          <p:spPr>
            <a:xfrm>
              <a:off x="881772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1" name="pl210"/>
            <p:cNvSpPr/>
            <p:nvPr/>
          </p:nvSpPr>
          <p:spPr>
            <a:xfrm>
              <a:off x="916710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2" name="pl211"/>
            <p:cNvSpPr/>
            <p:nvPr/>
          </p:nvSpPr>
          <p:spPr>
            <a:xfrm>
              <a:off x="951649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3" name="pl212"/>
            <p:cNvSpPr/>
            <p:nvPr/>
          </p:nvSpPr>
          <p:spPr>
            <a:xfrm>
              <a:off x="986588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4" name="pl213"/>
            <p:cNvSpPr/>
            <p:nvPr/>
          </p:nvSpPr>
          <p:spPr>
            <a:xfrm>
              <a:off x="102152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5" name="tx214"/>
            <p:cNvSpPr/>
            <p:nvPr/>
          </p:nvSpPr>
          <p:spPr>
            <a:xfrm rot="-5400000">
              <a:off x="629123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16" name="tx215"/>
            <p:cNvSpPr/>
            <p:nvPr/>
          </p:nvSpPr>
          <p:spPr>
            <a:xfrm rot="-5400000">
              <a:off x="6630810"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17" name="tx216"/>
            <p:cNvSpPr/>
            <p:nvPr/>
          </p:nvSpPr>
          <p:spPr>
            <a:xfrm rot="-5400000">
              <a:off x="698028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18" name="tx217"/>
            <p:cNvSpPr/>
            <p:nvPr/>
          </p:nvSpPr>
          <p:spPr>
            <a:xfrm rot="-5400000">
              <a:off x="7327803"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19" name="tx218"/>
            <p:cNvSpPr/>
            <p:nvPr/>
          </p:nvSpPr>
          <p:spPr>
            <a:xfrm rot="-5400000">
              <a:off x="7646543"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20" name="tx219"/>
            <p:cNvSpPr/>
            <p:nvPr/>
          </p:nvSpPr>
          <p:spPr>
            <a:xfrm rot="-5400000">
              <a:off x="8038166"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21" name="tx220"/>
            <p:cNvSpPr/>
            <p:nvPr/>
          </p:nvSpPr>
          <p:spPr>
            <a:xfrm rot="-5400000">
              <a:off x="8417244"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22" name="tx221"/>
            <p:cNvSpPr/>
            <p:nvPr/>
          </p:nvSpPr>
          <p:spPr>
            <a:xfrm rot="-5400000">
              <a:off x="8704470"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23" name="tx222"/>
            <p:cNvSpPr/>
            <p:nvPr/>
          </p:nvSpPr>
          <p:spPr>
            <a:xfrm rot="-5400000">
              <a:off x="9053813"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24" name="tx223"/>
            <p:cNvSpPr/>
            <p:nvPr/>
          </p:nvSpPr>
          <p:spPr>
            <a:xfrm rot="-5400000">
              <a:off x="9439619"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25" name="tx224"/>
            <p:cNvSpPr/>
            <p:nvPr/>
          </p:nvSpPr>
          <p:spPr>
            <a:xfrm rot="-5400000">
              <a:off x="9770383"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26" name="tx225"/>
            <p:cNvSpPr/>
            <p:nvPr/>
          </p:nvSpPr>
          <p:spPr>
            <a:xfrm rot="-5400000">
              <a:off x="10119770"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27" name="pl226"/>
            <p:cNvSpPr/>
            <p:nvPr/>
          </p:nvSpPr>
          <p:spPr>
            <a:xfrm>
              <a:off x="1063453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8" name="pl227"/>
            <p:cNvSpPr/>
            <p:nvPr/>
          </p:nvSpPr>
          <p:spPr>
            <a:xfrm>
              <a:off x="109839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9" name="pl228"/>
            <p:cNvSpPr/>
            <p:nvPr/>
          </p:nvSpPr>
          <p:spPr>
            <a:xfrm>
              <a:off x="1133330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0" name="pl229"/>
            <p:cNvSpPr/>
            <p:nvPr/>
          </p:nvSpPr>
          <p:spPr>
            <a:xfrm>
              <a:off x="1168269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1" name="pl230"/>
            <p:cNvSpPr/>
            <p:nvPr/>
          </p:nvSpPr>
          <p:spPr>
            <a:xfrm>
              <a:off x="120320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2" name="pl231"/>
            <p:cNvSpPr/>
            <p:nvPr/>
          </p:nvSpPr>
          <p:spPr>
            <a:xfrm>
              <a:off x="1238146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3" name="pl232"/>
            <p:cNvSpPr/>
            <p:nvPr/>
          </p:nvSpPr>
          <p:spPr>
            <a:xfrm>
              <a:off x="1273085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130802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pl234"/>
            <p:cNvSpPr/>
            <p:nvPr/>
          </p:nvSpPr>
          <p:spPr>
            <a:xfrm>
              <a:off x="1342962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6" name="pl235"/>
            <p:cNvSpPr/>
            <p:nvPr/>
          </p:nvSpPr>
          <p:spPr>
            <a:xfrm>
              <a:off x="137790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1412839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1447778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tx238"/>
            <p:cNvSpPr/>
            <p:nvPr/>
          </p:nvSpPr>
          <p:spPr>
            <a:xfrm rot="-5400000">
              <a:off x="10553749"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40" name="tx239"/>
            <p:cNvSpPr/>
            <p:nvPr/>
          </p:nvSpPr>
          <p:spPr>
            <a:xfrm rot="-5400000">
              <a:off x="108933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41" name="tx240"/>
            <p:cNvSpPr/>
            <p:nvPr/>
          </p:nvSpPr>
          <p:spPr>
            <a:xfrm rot="-5400000">
              <a:off x="1124279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42" name="tx241"/>
            <p:cNvSpPr/>
            <p:nvPr/>
          </p:nvSpPr>
          <p:spPr>
            <a:xfrm rot="-5400000">
              <a:off x="1159031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43" name="tx242"/>
            <p:cNvSpPr/>
            <p:nvPr/>
          </p:nvSpPr>
          <p:spPr>
            <a:xfrm rot="-5400000">
              <a:off x="11909059"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44" name="tx243"/>
            <p:cNvSpPr/>
            <p:nvPr/>
          </p:nvSpPr>
          <p:spPr>
            <a:xfrm rot="-5400000">
              <a:off x="1230068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45" name="tx244"/>
            <p:cNvSpPr/>
            <p:nvPr/>
          </p:nvSpPr>
          <p:spPr>
            <a:xfrm rot="-5400000">
              <a:off x="12679759"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46" name="tx245"/>
            <p:cNvSpPr/>
            <p:nvPr/>
          </p:nvSpPr>
          <p:spPr>
            <a:xfrm rot="-5400000">
              <a:off x="12966985"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47" name="tx246"/>
            <p:cNvSpPr/>
            <p:nvPr/>
          </p:nvSpPr>
          <p:spPr>
            <a:xfrm rot="-5400000">
              <a:off x="13316328"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48" name="tx247"/>
            <p:cNvSpPr/>
            <p:nvPr/>
          </p:nvSpPr>
          <p:spPr>
            <a:xfrm rot="-5400000">
              <a:off x="13702134"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49" name="tx248"/>
            <p:cNvSpPr/>
            <p:nvPr/>
          </p:nvSpPr>
          <p:spPr>
            <a:xfrm rot="-5400000">
              <a:off x="1403289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50" name="tx249"/>
            <p:cNvSpPr/>
            <p:nvPr/>
          </p:nvSpPr>
          <p:spPr>
            <a:xfrm rot="-5400000">
              <a:off x="14382285"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51" name="pl250"/>
            <p:cNvSpPr/>
            <p:nvPr/>
          </p:nvSpPr>
          <p:spPr>
            <a:xfrm>
              <a:off x="1489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2" name="pl251"/>
            <p:cNvSpPr/>
            <p:nvPr/>
          </p:nvSpPr>
          <p:spPr>
            <a:xfrm>
              <a:off x="1524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3" name="pl252"/>
            <p:cNvSpPr/>
            <p:nvPr/>
          </p:nvSpPr>
          <p:spPr>
            <a:xfrm>
              <a:off x="1559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4" name="pl253"/>
            <p:cNvSpPr/>
            <p:nvPr/>
          </p:nvSpPr>
          <p:spPr>
            <a:xfrm>
              <a:off x="1594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5" name="pl254"/>
            <p:cNvSpPr/>
            <p:nvPr/>
          </p:nvSpPr>
          <p:spPr>
            <a:xfrm>
              <a:off x="1629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6" name="pl255"/>
            <p:cNvSpPr/>
            <p:nvPr/>
          </p:nvSpPr>
          <p:spPr>
            <a:xfrm>
              <a:off x="1664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7" name="pl256"/>
            <p:cNvSpPr/>
            <p:nvPr/>
          </p:nvSpPr>
          <p:spPr>
            <a:xfrm>
              <a:off x="1699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pl257"/>
            <p:cNvSpPr/>
            <p:nvPr/>
          </p:nvSpPr>
          <p:spPr>
            <a:xfrm>
              <a:off x="173427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9" name="pl258"/>
            <p:cNvSpPr/>
            <p:nvPr/>
          </p:nvSpPr>
          <p:spPr>
            <a:xfrm>
              <a:off x="1769213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0" name="pl259"/>
            <p:cNvSpPr/>
            <p:nvPr/>
          </p:nvSpPr>
          <p:spPr>
            <a:xfrm>
              <a:off x="18041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260"/>
            <p:cNvSpPr/>
            <p:nvPr/>
          </p:nvSpPr>
          <p:spPr>
            <a:xfrm>
              <a:off x="1839091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1874029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tx262"/>
            <p:cNvSpPr/>
            <p:nvPr/>
          </p:nvSpPr>
          <p:spPr>
            <a:xfrm rot="-5400000">
              <a:off x="1481626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64" name="tx263"/>
            <p:cNvSpPr/>
            <p:nvPr/>
          </p:nvSpPr>
          <p:spPr>
            <a:xfrm rot="-5400000">
              <a:off x="15155841"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65" name="tx264"/>
            <p:cNvSpPr/>
            <p:nvPr/>
          </p:nvSpPr>
          <p:spPr>
            <a:xfrm rot="-5400000">
              <a:off x="1550531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66" name="tx265"/>
            <p:cNvSpPr/>
            <p:nvPr/>
          </p:nvSpPr>
          <p:spPr>
            <a:xfrm rot="-5400000">
              <a:off x="15852834"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67" name="tx266"/>
            <p:cNvSpPr/>
            <p:nvPr/>
          </p:nvSpPr>
          <p:spPr>
            <a:xfrm rot="-5400000">
              <a:off x="161715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68" name="tx267"/>
            <p:cNvSpPr/>
            <p:nvPr/>
          </p:nvSpPr>
          <p:spPr>
            <a:xfrm rot="-5400000">
              <a:off x="16563197"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69" name="tx268"/>
            <p:cNvSpPr/>
            <p:nvPr/>
          </p:nvSpPr>
          <p:spPr>
            <a:xfrm rot="-5400000">
              <a:off x="1694227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70" name="tx269"/>
            <p:cNvSpPr/>
            <p:nvPr/>
          </p:nvSpPr>
          <p:spPr>
            <a:xfrm rot="-5400000">
              <a:off x="17229501"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71" name="tx270"/>
            <p:cNvSpPr/>
            <p:nvPr/>
          </p:nvSpPr>
          <p:spPr>
            <a:xfrm rot="-5400000">
              <a:off x="17578844"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72" name="tx271"/>
            <p:cNvSpPr/>
            <p:nvPr/>
          </p:nvSpPr>
          <p:spPr>
            <a:xfrm rot="-5400000">
              <a:off x="17964650"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73" name="tx272"/>
            <p:cNvSpPr/>
            <p:nvPr/>
          </p:nvSpPr>
          <p:spPr>
            <a:xfrm rot="-5400000">
              <a:off x="1829541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74" name="tx273"/>
            <p:cNvSpPr/>
            <p:nvPr/>
          </p:nvSpPr>
          <p:spPr>
            <a:xfrm rot="-5400000">
              <a:off x="18644801"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75" name="tx274"/>
            <p:cNvSpPr/>
            <p:nvPr/>
          </p:nvSpPr>
          <p:spPr>
            <a:xfrm>
              <a:off x="1357862" y="496658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76" name="tx275"/>
            <p:cNvSpPr/>
            <p:nvPr/>
          </p:nvSpPr>
          <p:spPr>
            <a:xfrm>
              <a:off x="1230614" y="401229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77" name="tx276"/>
            <p:cNvSpPr/>
            <p:nvPr/>
          </p:nvSpPr>
          <p:spPr>
            <a:xfrm>
              <a:off x="1230614" y="3058005"/>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278" name="tx277"/>
            <p:cNvSpPr/>
            <p:nvPr/>
          </p:nvSpPr>
          <p:spPr>
            <a:xfrm>
              <a:off x="1230614" y="210371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a:t>
              </a:r>
            </a:p>
          </p:txBody>
        </p:sp>
        <p:sp>
          <p:nvSpPr>
            <p:cNvPr id="279" name="pl278"/>
            <p:cNvSpPr/>
            <p:nvPr/>
          </p:nvSpPr>
          <p:spPr>
            <a:xfrm>
              <a:off x="1865074"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0" name="pl279"/>
            <p:cNvSpPr/>
            <p:nvPr/>
          </p:nvSpPr>
          <p:spPr>
            <a:xfrm>
              <a:off x="1865074" y="409757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1" name="pl280"/>
            <p:cNvSpPr/>
            <p:nvPr/>
          </p:nvSpPr>
          <p:spPr>
            <a:xfrm>
              <a:off x="1865074" y="314328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2" name="pl281"/>
            <p:cNvSpPr/>
            <p:nvPr/>
          </p:nvSpPr>
          <p:spPr>
            <a:xfrm>
              <a:off x="1865074" y="21889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3" name="tx282"/>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84" name="rc283"/>
            <p:cNvSpPr/>
            <p:nvPr/>
          </p:nvSpPr>
          <p:spPr>
            <a:xfrm>
              <a:off x="7718850" y="5826272"/>
              <a:ext cx="1240079" cy="413498"/>
            </a:xfrm>
            <a:prstGeom prst="rect">
              <a:avLst/>
            </a:prstGeom>
            <a:solidFill>
              <a:srgbClr val="FFFFFF">
                <a:alpha val="100000"/>
              </a:srgbClr>
            </a:solidFill>
          </p:spPr>
          <p:txBody>
            <a:bodyPr/>
            <a:lstStyle/>
            <a:p>
              <a:endParaRPr/>
            </a:p>
          </p:txBody>
        </p:sp>
        <p:sp>
          <p:nvSpPr>
            <p:cNvPr id="285" name="rc284"/>
            <p:cNvSpPr/>
            <p:nvPr/>
          </p:nvSpPr>
          <p:spPr>
            <a:xfrm>
              <a:off x="7788439" y="5895861"/>
              <a:ext cx="274320" cy="274320"/>
            </a:xfrm>
            <a:prstGeom prst="rect">
              <a:avLst/>
            </a:prstGeom>
            <a:solidFill>
              <a:srgbClr val="FFFFFF">
                <a:alpha val="100000"/>
              </a:srgbClr>
            </a:solidFill>
          </p:spPr>
          <p:txBody>
            <a:bodyPr/>
            <a:lstStyle/>
            <a:p>
              <a:endParaRPr/>
            </a:p>
          </p:txBody>
        </p:sp>
        <p:sp>
          <p:nvSpPr>
            <p:cNvPr id="286" name="pt285"/>
            <p:cNvSpPr/>
            <p:nvPr/>
          </p:nvSpPr>
          <p:spPr>
            <a:xfrm>
              <a:off x="7880448" y="5987870"/>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287" name="tx286"/>
            <p:cNvSpPr/>
            <p:nvPr/>
          </p:nvSpPr>
          <p:spPr>
            <a:xfrm>
              <a:off x="8242759" y="5965044"/>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288" name="rc287"/>
            <p:cNvSpPr/>
            <p:nvPr/>
          </p:nvSpPr>
          <p:spPr>
            <a:xfrm>
              <a:off x="9282929" y="5826272"/>
              <a:ext cx="3848019" cy="413498"/>
            </a:xfrm>
            <a:prstGeom prst="rect">
              <a:avLst/>
            </a:prstGeom>
            <a:solidFill>
              <a:srgbClr val="FFFFFF">
                <a:alpha val="100000"/>
              </a:srgbClr>
            </a:solidFill>
          </p:spPr>
          <p:txBody>
            <a:bodyPr/>
            <a:lstStyle/>
            <a:p>
              <a:endParaRPr/>
            </a:p>
          </p:txBody>
        </p:sp>
        <p:sp>
          <p:nvSpPr>
            <p:cNvPr id="289" name="rc288"/>
            <p:cNvSpPr/>
            <p:nvPr/>
          </p:nvSpPr>
          <p:spPr>
            <a:xfrm>
              <a:off x="9352518" y="5895861"/>
              <a:ext cx="274320" cy="274320"/>
            </a:xfrm>
            <a:prstGeom prst="rect">
              <a:avLst/>
            </a:prstGeom>
            <a:solidFill>
              <a:srgbClr val="FFFFFF">
                <a:alpha val="100000"/>
              </a:srgbClr>
            </a:solidFill>
          </p:spPr>
          <p:txBody>
            <a:bodyPr/>
            <a:lstStyle/>
            <a:p>
              <a:endParaRPr/>
            </a:p>
          </p:txBody>
        </p:sp>
        <p:sp>
          <p:nvSpPr>
            <p:cNvPr id="290" name="rc289"/>
            <p:cNvSpPr/>
            <p:nvPr/>
          </p:nvSpPr>
          <p:spPr>
            <a:xfrm>
              <a:off x="9361518"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1" name="rc290"/>
            <p:cNvSpPr/>
            <p:nvPr/>
          </p:nvSpPr>
          <p:spPr>
            <a:xfrm>
              <a:off x="10809503" y="5895861"/>
              <a:ext cx="274320" cy="274320"/>
            </a:xfrm>
            <a:prstGeom prst="rect">
              <a:avLst/>
            </a:prstGeom>
            <a:solidFill>
              <a:srgbClr val="FFFFFF">
                <a:alpha val="100000"/>
              </a:srgbClr>
            </a:solidFill>
          </p:spPr>
          <p:txBody>
            <a:bodyPr/>
            <a:lstStyle/>
            <a:p>
              <a:endParaRPr/>
            </a:p>
          </p:txBody>
        </p:sp>
        <p:sp>
          <p:nvSpPr>
            <p:cNvPr id="292" name="rc291"/>
            <p:cNvSpPr/>
            <p:nvPr/>
          </p:nvSpPr>
          <p:spPr>
            <a:xfrm>
              <a:off x="10818503"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3" name="rc292"/>
            <p:cNvSpPr/>
            <p:nvPr/>
          </p:nvSpPr>
          <p:spPr>
            <a:xfrm>
              <a:off x="11950388" y="5895861"/>
              <a:ext cx="274320" cy="274320"/>
            </a:xfrm>
            <a:prstGeom prst="rect">
              <a:avLst/>
            </a:prstGeom>
            <a:solidFill>
              <a:srgbClr val="FFFFFF">
                <a:alpha val="100000"/>
              </a:srgbClr>
            </a:solidFill>
          </p:spPr>
          <p:txBody>
            <a:bodyPr/>
            <a:lstStyle/>
            <a:p>
              <a:endParaRPr/>
            </a:p>
          </p:txBody>
        </p:sp>
        <p:sp>
          <p:nvSpPr>
            <p:cNvPr id="294" name="rc293"/>
            <p:cNvSpPr/>
            <p:nvPr/>
          </p:nvSpPr>
          <p:spPr>
            <a:xfrm>
              <a:off x="11959388"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5" name="tx294"/>
            <p:cNvSpPr/>
            <p:nvPr/>
          </p:nvSpPr>
          <p:spPr>
            <a:xfrm>
              <a:off x="9806838"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296" name="tx295"/>
            <p:cNvSpPr/>
            <p:nvPr/>
          </p:nvSpPr>
          <p:spPr>
            <a:xfrm>
              <a:off x="11263823"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297" name="tx296"/>
            <p:cNvSpPr/>
            <p:nvPr/>
          </p:nvSpPr>
          <p:spPr>
            <a:xfrm>
              <a:off x="12404708"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298" name="Group 297"/>
          <p:cNvGrpSpPr/>
          <p:nvPr/>
        </p:nvGrpSpPr>
        <p:grpSpPr>
          <a:xfrm>
            <a:off x="731520" y="6400800"/>
            <a:ext cx="8229600" cy="4114800"/>
            <a:chOff x="731520" y="6400800"/>
            <a:chExt cx="8229600" cy="4114800"/>
          </a:xfrm>
        </p:grpSpPr>
        <p:sp>
          <p:nvSpPr>
            <p:cNvPr id="299"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0" name="rc4"/>
            <p:cNvSpPr/>
            <p:nvPr/>
          </p:nvSpPr>
          <p:spPr>
            <a:xfrm>
              <a:off x="73152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01" name="rc5"/>
            <p:cNvSpPr/>
            <p:nvPr/>
          </p:nvSpPr>
          <p:spPr>
            <a:xfrm>
              <a:off x="2026394" y="6728196"/>
              <a:ext cx="5893512" cy="2172317"/>
            </a:xfrm>
            <a:prstGeom prst="rect">
              <a:avLst/>
            </a:prstGeom>
            <a:solidFill>
              <a:srgbClr val="FFFFFF">
                <a:alpha val="100000"/>
              </a:srgbClr>
            </a:solidFill>
          </p:spPr>
          <p:txBody>
            <a:bodyPr/>
            <a:lstStyle/>
            <a:p>
              <a:endParaRPr/>
            </a:p>
          </p:txBody>
        </p:sp>
        <p:sp>
          <p:nvSpPr>
            <p:cNvPr id="302" name="pl6"/>
            <p:cNvSpPr/>
            <p:nvPr/>
          </p:nvSpPr>
          <p:spPr>
            <a:xfrm>
              <a:off x="2026394" y="854429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03" name="pl7"/>
            <p:cNvSpPr/>
            <p:nvPr/>
          </p:nvSpPr>
          <p:spPr>
            <a:xfrm>
              <a:off x="2026394" y="802934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04" name="pl8"/>
            <p:cNvSpPr/>
            <p:nvPr/>
          </p:nvSpPr>
          <p:spPr>
            <a:xfrm>
              <a:off x="2026394" y="751439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05" name="pl9"/>
            <p:cNvSpPr/>
            <p:nvPr/>
          </p:nvSpPr>
          <p:spPr>
            <a:xfrm>
              <a:off x="2026394" y="699944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06" name="pl10"/>
            <p:cNvSpPr/>
            <p:nvPr/>
          </p:nvSpPr>
          <p:spPr>
            <a:xfrm>
              <a:off x="2026394" y="880177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07" name="pl11"/>
            <p:cNvSpPr/>
            <p:nvPr/>
          </p:nvSpPr>
          <p:spPr>
            <a:xfrm>
              <a:off x="2026394" y="828682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08" name="pl12"/>
            <p:cNvSpPr/>
            <p:nvPr/>
          </p:nvSpPr>
          <p:spPr>
            <a:xfrm>
              <a:off x="2026394" y="777187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09" name="pl13"/>
            <p:cNvSpPr/>
            <p:nvPr/>
          </p:nvSpPr>
          <p:spPr>
            <a:xfrm>
              <a:off x="2026394" y="725692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0" name="pl14"/>
            <p:cNvSpPr/>
            <p:nvPr/>
          </p:nvSpPr>
          <p:spPr>
            <a:xfrm>
              <a:off x="2026394" y="6741970"/>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1" name="rc15"/>
            <p:cNvSpPr/>
            <p:nvPr/>
          </p:nvSpPr>
          <p:spPr>
            <a:xfrm>
              <a:off x="2312885" y="8618964"/>
              <a:ext cx="409271" cy="16220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2" name="rc16"/>
            <p:cNvSpPr/>
            <p:nvPr/>
          </p:nvSpPr>
          <p:spPr>
            <a:xfrm>
              <a:off x="3131428" y="7738399"/>
              <a:ext cx="409271" cy="104277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3" name="rc17"/>
            <p:cNvSpPr/>
            <p:nvPr/>
          </p:nvSpPr>
          <p:spPr>
            <a:xfrm>
              <a:off x="3949971" y="8191555"/>
              <a:ext cx="409271" cy="597342"/>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4" name="rc18"/>
            <p:cNvSpPr/>
            <p:nvPr/>
          </p:nvSpPr>
          <p:spPr>
            <a:xfrm>
              <a:off x="4768515" y="8567469"/>
              <a:ext cx="409271" cy="21627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5" name="rc19"/>
            <p:cNvSpPr/>
            <p:nvPr/>
          </p:nvSpPr>
          <p:spPr>
            <a:xfrm>
              <a:off x="5587058" y="8629263"/>
              <a:ext cx="409271" cy="157059"/>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6" name="rc20"/>
            <p:cNvSpPr/>
            <p:nvPr/>
          </p:nvSpPr>
          <p:spPr>
            <a:xfrm>
              <a:off x="6405601" y="8732253"/>
              <a:ext cx="409271" cy="6694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7" name="rc21"/>
            <p:cNvSpPr/>
            <p:nvPr/>
          </p:nvSpPr>
          <p:spPr>
            <a:xfrm>
              <a:off x="7224145" y="8752851"/>
              <a:ext cx="409271" cy="489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22"/>
            <p:cNvSpPr/>
            <p:nvPr/>
          </p:nvSpPr>
          <p:spPr>
            <a:xfrm>
              <a:off x="2312885" y="8490227"/>
              <a:ext cx="409271" cy="12873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19" name="rc23"/>
            <p:cNvSpPr/>
            <p:nvPr/>
          </p:nvSpPr>
          <p:spPr>
            <a:xfrm>
              <a:off x="3131428" y="6826937"/>
              <a:ext cx="409271" cy="91146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0" name="rc24"/>
            <p:cNvSpPr/>
            <p:nvPr/>
          </p:nvSpPr>
          <p:spPr>
            <a:xfrm>
              <a:off x="3949971" y="7645708"/>
              <a:ext cx="409271" cy="54584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1" name="rc25"/>
            <p:cNvSpPr/>
            <p:nvPr/>
          </p:nvSpPr>
          <p:spPr>
            <a:xfrm>
              <a:off x="4768515" y="8338316"/>
              <a:ext cx="409271" cy="2291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2" name="rc26"/>
            <p:cNvSpPr/>
            <p:nvPr/>
          </p:nvSpPr>
          <p:spPr>
            <a:xfrm>
              <a:off x="5587058" y="8456755"/>
              <a:ext cx="409271" cy="17250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3" name="rc27"/>
            <p:cNvSpPr/>
            <p:nvPr/>
          </p:nvSpPr>
          <p:spPr>
            <a:xfrm>
              <a:off x="6405601" y="8582918"/>
              <a:ext cx="409271" cy="14933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4" name="rc28"/>
            <p:cNvSpPr/>
            <p:nvPr/>
          </p:nvSpPr>
          <p:spPr>
            <a:xfrm>
              <a:off x="7224145" y="8660160"/>
              <a:ext cx="409271" cy="9269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5" name="rc29"/>
            <p:cNvSpPr/>
            <p:nvPr/>
          </p:nvSpPr>
          <p:spPr>
            <a:xfrm>
              <a:off x="2312885" y="8781173"/>
              <a:ext cx="409271" cy="2059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26" name="rc30"/>
            <p:cNvSpPr/>
            <p:nvPr/>
          </p:nvSpPr>
          <p:spPr>
            <a:xfrm>
              <a:off x="3131428" y="8781173"/>
              <a:ext cx="409271" cy="2059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27" name="rc31"/>
            <p:cNvSpPr/>
            <p:nvPr/>
          </p:nvSpPr>
          <p:spPr>
            <a:xfrm>
              <a:off x="3949971" y="8788898"/>
              <a:ext cx="409271" cy="12873"/>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28" name="rc32"/>
            <p:cNvSpPr/>
            <p:nvPr/>
          </p:nvSpPr>
          <p:spPr>
            <a:xfrm>
              <a:off x="4768515" y="8783748"/>
              <a:ext cx="409271" cy="18023"/>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29" name="rc33"/>
            <p:cNvSpPr/>
            <p:nvPr/>
          </p:nvSpPr>
          <p:spPr>
            <a:xfrm>
              <a:off x="5587058" y="8786323"/>
              <a:ext cx="409271" cy="1544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30" name="rc34"/>
            <p:cNvSpPr/>
            <p:nvPr/>
          </p:nvSpPr>
          <p:spPr>
            <a:xfrm>
              <a:off x="6405601" y="8799197"/>
              <a:ext cx="409271" cy="2574"/>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31" name="pl35"/>
            <p:cNvSpPr/>
            <p:nvPr/>
          </p:nvSpPr>
          <p:spPr>
            <a:xfrm>
              <a:off x="2517520" y="7006468"/>
              <a:ext cx="4911260" cy="1719445"/>
            </a:xfrm>
            <a:custGeom>
              <a:avLst/>
              <a:gdLst/>
              <a:ahLst/>
              <a:cxnLst/>
              <a:rect l="0" t="0" r="0" b="0"/>
              <a:pathLst>
                <a:path w="4911260" h="1719445">
                  <a:moveTo>
                    <a:pt x="0" y="733293"/>
                  </a:moveTo>
                  <a:lnTo>
                    <a:pt x="818543" y="0"/>
                  </a:lnTo>
                  <a:lnTo>
                    <a:pt x="1637086" y="903973"/>
                  </a:lnTo>
                  <a:lnTo>
                    <a:pt x="2455630" y="1416014"/>
                  </a:lnTo>
                  <a:lnTo>
                    <a:pt x="3274173" y="1624623"/>
                  </a:lnTo>
                  <a:lnTo>
                    <a:pt x="4092716" y="1681516"/>
                  </a:lnTo>
                  <a:lnTo>
                    <a:pt x="4911260" y="1719445"/>
                  </a:lnTo>
                </a:path>
              </a:pathLst>
            </a:custGeom>
            <a:ln w="40651" cap="flat">
              <a:solidFill>
                <a:srgbClr val="000000">
                  <a:alpha val="100000"/>
                </a:srgbClr>
              </a:solidFill>
              <a:prstDash val="solid"/>
              <a:round/>
            </a:ln>
          </p:spPr>
          <p:txBody>
            <a:bodyPr/>
            <a:lstStyle/>
            <a:p>
              <a:endParaRPr/>
            </a:p>
          </p:txBody>
        </p:sp>
        <p:sp>
          <p:nvSpPr>
            <p:cNvPr id="332" name="rc36"/>
            <p:cNvSpPr/>
            <p:nvPr/>
          </p:nvSpPr>
          <p:spPr>
            <a:xfrm>
              <a:off x="2026394" y="6728196"/>
              <a:ext cx="5893512" cy="2172317"/>
            </a:xfrm>
            <a:prstGeom prst="rect">
              <a:avLst/>
            </a:prstGeom>
            <a:ln w="13550" cap="rnd">
              <a:solidFill>
                <a:srgbClr val="333333">
                  <a:alpha val="100000"/>
                </a:srgbClr>
              </a:solidFill>
              <a:prstDash val="solid"/>
              <a:round/>
            </a:ln>
          </p:spPr>
          <p:txBody>
            <a:bodyPr/>
            <a:lstStyle/>
            <a:p>
              <a:endParaRPr/>
            </a:p>
          </p:txBody>
        </p:sp>
        <p:sp>
          <p:nvSpPr>
            <p:cNvPr id="333" name="tx37"/>
            <p:cNvSpPr/>
            <p:nvPr/>
          </p:nvSpPr>
          <p:spPr>
            <a:xfrm>
              <a:off x="1484388" y="8716493"/>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34" name="tx38"/>
            <p:cNvSpPr/>
            <p:nvPr/>
          </p:nvSpPr>
          <p:spPr>
            <a:xfrm>
              <a:off x="1357139" y="820154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335" name="tx39"/>
            <p:cNvSpPr/>
            <p:nvPr/>
          </p:nvSpPr>
          <p:spPr>
            <a:xfrm>
              <a:off x="1357139" y="768659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336" name="tx40"/>
            <p:cNvSpPr/>
            <p:nvPr/>
          </p:nvSpPr>
          <p:spPr>
            <a:xfrm>
              <a:off x="1357139" y="717164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a:t>
              </a:r>
            </a:p>
          </p:txBody>
        </p:sp>
        <p:sp>
          <p:nvSpPr>
            <p:cNvPr id="337" name="tx41"/>
            <p:cNvSpPr/>
            <p:nvPr/>
          </p:nvSpPr>
          <p:spPr>
            <a:xfrm>
              <a:off x="1357139" y="665669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800</a:t>
              </a:r>
            </a:p>
          </p:txBody>
        </p:sp>
        <p:sp>
          <p:nvSpPr>
            <p:cNvPr id="338" name="pl42"/>
            <p:cNvSpPr/>
            <p:nvPr/>
          </p:nvSpPr>
          <p:spPr>
            <a:xfrm>
              <a:off x="1991600"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9" name="pl43"/>
            <p:cNvSpPr/>
            <p:nvPr/>
          </p:nvSpPr>
          <p:spPr>
            <a:xfrm>
              <a:off x="1991600" y="82868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0" name="pl44"/>
            <p:cNvSpPr/>
            <p:nvPr/>
          </p:nvSpPr>
          <p:spPr>
            <a:xfrm>
              <a:off x="1991600" y="77718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1" name="pl45"/>
            <p:cNvSpPr/>
            <p:nvPr/>
          </p:nvSpPr>
          <p:spPr>
            <a:xfrm>
              <a:off x="1991600" y="72569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2" name="pl46"/>
            <p:cNvSpPr/>
            <p:nvPr/>
          </p:nvSpPr>
          <p:spPr>
            <a:xfrm>
              <a:off x="1991600" y="67419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3" name="pl47"/>
            <p:cNvSpPr/>
            <p:nvPr/>
          </p:nvSpPr>
          <p:spPr>
            <a:xfrm>
              <a:off x="7919907"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4" name="pl48"/>
            <p:cNvSpPr/>
            <p:nvPr/>
          </p:nvSpPr>
          <p:spPr>
            <a:xfrm>
              <a:off x="7919907" y="8169622"/>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5" name="pl49"/>
            <p:cNvSpPr/>
            <p:nvPr/>
          </p:nvSpPr>
          <p:spPr>
            <a:xfrm>
              <a:off x="7919907" y="753747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6" name="pl50"/>
            <p:cNvSpPr/>
            <p:nvPr/>
          </p:nvSpPr>
          <p:spPr>
            <a:xfrm>
              <a:off x="7919907" y="690532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7" name="tx51"/>
            <p:cNvSpPr/>
            <p:nvPr/>
          </p:nvSpPr>
          <p:spPr>
            <a:xfrm>
              <a:off x="8207752" y="871649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48" name="tx52"/>
            <p:cNvSpPr/>
            <p:nvPr/>
          </p:nvSpPr>
          <p:spPr>
            <a:xfrm>
              <a:off x="8207752" y="8084344"/>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349" name="tx53"/>
            <p:cNvSpPr/>
            <p:nvPr/>
          </p:nvSpPr>
          <p:spPr>
            <a:xfrm>
              <a:off x="8207752" y="7452194"/>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50" name="tx54"/>
            <p:cNvSpPr/>
            <p:nvPr/>
          </p:nvSpPr>
          <p:spPr>
            <a:xfrm>
              <a:off x="8207752" y="6819934"/>
              <a:ext cx="254272"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a:t>
              </a:r>
            </a:p>
          </p:txBody>
        </p:sp>
        <p:sp>
          <p:nvSpPr>
            <p:cNvPr id="351" name="pl55"/>
            <p:cNvSpPr/>
            <p:nvPr/>
          </p:nvSpPr>
          <p:spPr>
            <a:xfrm>
              <a:off x="251752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56"/>
            <p:cNvSpPr/>
            <p:nvPr/>
          </p:nvSpPr>
          <p:spPr>
            <a:xfrm>
              <a:off x="333606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57"/>
            <p:cNvSpPr/>
            <p:nvPr/>
          </p:nvSpPr>
          <p:spPr>
            <a:xfrm>
              <a:off x="415460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58"/>
            <p:cNvSpPr/>
            <p:nvPr/>
          </p:nvSpPr>
          <p:spPr>
            <a:xfrm>
              <a:off x="497315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pl59"/>
            <p:cNvSpPr/>
            <p:nvPr/>
          </p:nvSpPr>
          <p:spPr>
            <a:xfrm>
              <a:off x="579169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6" name="pl60"/>
            <p:cNvSpPr/>
            <p:nvPr/>
          </p:nvSpPr>
          <p:spPr>
            <a:xfrm>
              <a:off x="661023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7" name="pl61"/>
            <p:cNvSpPr/>
            <p:nvPr/>
          </p:nvSpPr>
          <p:spPr>
            <a:xfrm>
              <a:off x="7428781"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8" name="tx62"/>
            <p:cNvSpPr/>
            <p:nvPr/>
          </p:nvSpPr>
          <p:spPr>
            <a:xfrm rot="-1800000">
              <a:off x="2307924"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59" name="tx63"/>
            <p:cNvSpPr/>
            <p:nvPr/>
          </p:nvSpPr>
          <p:spPr>
            <a:xfrm rot="-1800000">
              <a:off x="3054887"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60" name="tx64"/>
            <p:cNvSpPr/>
            <p:nvPr/>
          </p:nvSpPr>
          <p:spPr>
            <a:xfrm rot="-1800000">
              <a:off x="3873430"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61" name="tx65"/>
            <p:cNvSpPr/>
            <p:nvPr/>
          </p:nvSpPr>
          <p:spPr>
            <a:xfrm rot="-1800000">
              <a:off x="4593090"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62" name="tx66"/>
            <p:cNvSpPr/>
            <p:nvPr/>
          </p:nvSpPr>
          <p:spPr>
            <a:xfrm rot="-1800000">
              <a:off x="5411633"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63" name="tx67"/>
            <p:cNvSpPr/>
            <p:nvPr/>
          </p:nvSpPr>
          <p:spPr>
            <a:xfrm rot="-1800000">
              <a:off x="6230177"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64" name="tx68"/>
            <p:cNvSpPr/>
            <p:nvPr/>
          </p:nvSpPr>
          <p:spPr>
            <a:xfrm rot="-1800000">
              <a:off x="7125292"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65" name="tx69"/>
            <p:cNvSpPr/>
            <p:nvPr/>
          </p:nvSpPr>
          <p:spPr>
            <a:xfrm>
              <a:off x="4973150"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66" name="tx70"/>
            <p:cNvSpPr/>
            <p:nvPr/>
          </p:nvSpPr>
          <p:spPr>
            <a:xfrm>
              <a:off x="3951585"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67" name="tx71"/>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68" name="tx72"/>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69" name="rc73"/>
            <p:cNvSpPr/>
            <p:nvPr/>
          </p:nvSpPr>
          <p:spPr>
            <a:xfrm>
              <a:off x="1715441" y="10032512"/>
              <a:ext cx="1714617" cy="413498"/>
            </a:xfrm>
            <a:prstGeom prst="rect">
              <a:avLst/>
            </a:prstGeom>
            <a:solidFill>
              <a:srgbClr val="FFFFFF">
                <a:alpha val="100000"/>
              </a:srgbClr>
            </a:solidFill>
          </p:spPr>
          <p:txBody>
            <a:bodyPr/>
            <a:lstStyle/>
            <a:p>
              <a:endParaRPr/>
            </a:p>
          </p:txBody>
        </p:sp>
        <p:sp>
          <p:nvSpPr>
            <p:cNvPr id="370" name="rc74"/>
            <p:cNvSpPr/>
            <p:nvPr/>
          </p:nvSpPr>
          <p:spPr>
            <a:xfrm>
              <a:off x="1785030" y="10102101"/>
              <a:ext cx="274319" cy="274320"/>
            </a:xfrm>
            <a:prstGeom prst="rect">
              <a:avLst/>
            </a:prstGeom>
            <a:solidFill>
              <a:srgbClr val="FFFFFF">
                <a:alpha val="100000"/>
              </a:srgbClr>
            </a:solidFill>
          </p:spPr>
          <p:txBody>
            <a:bodyPr/>
            <a:lstStyle/>
            <a:p>
              <a:endParaRPr/>
            </a:p>
          </p:txBody>
        </p:sp>
        <p:sp>
          <p:nvSpPr>
            <p:cNvPr id="371" name="pl75"/>
            <p:cNvSpPr/>
            <p:nvPr/>
          </p:nvSpPr>
          <p:spPr>
            <a:xfrm>
              <a:off x="1812462"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72" name="tx76"/>
            <p:cNvSpPr/>
            <p:nvPr/>
          </p:nvSpPr>
          <p:spPr>
            <a:xfrm>
              <a:off x="2239350"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73" name="rc77"/>
            <p:cNvSpPr/>
            <p:nvPr/>
          </p:nvSpPr>
          <p:spPr>
            <a:xfrm>
              <a:off x="3790058" y="10032512"/>
              <a:ext cx="4440801" cy="413498"/>
            </a:xfrm>
            <a:prstGeom prst="rect">
              <a:avLst/>
            </a:prstGeom>
            <a:solidFill>
              <a:srgbClr val="FFFFFF">
                <a:alpha val="100000"/>
              </a:srgbClr>
            </a:solidFill>
          </p:spPr>
          <p:txBody>
            <a:bodyPr/>
            <a:lstStyle/>
            <a:p>
              <a:endParaRPr/>
            </a:p>
          </p:txBody>
        </p:sp>
        <p:sp>
          <p:nvSpPr>
            <p:cNvPr id="374" name="rc78"/>
            <p:cNvSpPr/>
            <p:nvPr/>
          </p:nvSpPr>
          <p:spPr>
            <a:xfrm>
              <a:off x="3859647" y="10102101"/>
              <a:ext cx="274320" cy="274320"/>
            </a:xfrm>
            <a:prstGeom prst="rect">
              <a:avLst/>
            </a:prstGeom>
            <a:solidFill>
              <a:srgbClr val="FFFFFF">
                <a:alpha val="100000"/>
              </a:srgbClr>
            </a:solidFill>
          </p:spPr>
          <p:txBody>
            <a:bodyPr/>
            <a:lstStyle/>
            <a:p>
              <a:endParaRPr/>
            </a:p>
          </p:txBody>
        </p:sp>
        <p:sp>
          <p:nvSpPr>
            <p:cNvPr id="375" name="rc79"/>
            <p:cNvSpPr/>
            <p:nvPr/>
          </p:nvSpPr>
          <p:spPr>
            <a:xfrm>
              <a:off x="3868647"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6" name="rc80"/>
            <p:cNvSpPr/>
            <p:nvPr/>
          </p:nvSpPr>
          <p:spPr>
            <a:xfrm>
              <a:off x="5128934" y="10102101"/>
              <a:ext cx="274320" cy="274320"/>
            </a:xfrm>
            <a:prstGeom prst="rect">
              <a:avLst/>
            </a:prstGeom>
            <a:solidFill>
              <a:srgbClr val="FFFFFF">
                <a:alpha val="100000"/>
              </a:srgbClr>
            </a:solidFill>
          </p:spPr>
          <p:txBody>
            <a:bodyPr/>
            <a:lstStyle/>
            <a:p>
              <a:endParaRPr/>
            </a:p>
          </p:txBody>
        </p:sp>
        <p:sp>
          <p:nvSpPr>
            <p:cNvPr id="377" name="rc81"/>
            <p:cNvSpPr/>
            <p:nvPr/>
          </p:nvSpPr>
          <p:spPr>
            <a:xfrm>
              <a:off x="5137934"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8" name="rc82"/>
            <p:cNvSpPr/>
            <p:nvPr/>
          </p:nvSpPr>
          <p:spPr>
            <a:xfrm>
              <a:off x="6605713" y="10102101"/>
              <a:ext cx="274320" cy="274320"/>
            </a:xfrm>
            <a:prstGeom prst="rect">
              <a:avLst/>
            </a:prstGeom>
            <a:solidFill>
              <a:srgbClr val="FFFFFF">
                <a:alpha val="100000"/>
              </a:srgbClr>
            </a:solidFill>
          </p:spPr>
          <p:txBody>
            <a:bodyPr/>
            <a:lstStyle/>
            <a:p>
              <a:endParaRPr/>
            </a:p>
          </p:txBody>
        </p:sp>
        <p:sp>
          <p:nvSpPr>
            <p:cNvPr id="379" name="rc83"/>
            <p:cNvSpPr/>
            <p:nvPr/>
          </p:nvSpPr>
          <p:spPr>
            <a:xfrm>
              <a:off x="6614713"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80" name="tx84"/>
            <p:cNvSpPr/>
            <p:nvPr/>
          </p:nvSpPr>
          <p:spPr>
            <a:xfrm>
              <a:off x="4313967"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81" name="tx85"/>
            <p:cNvSpPr/>
            <p:nvPr/>
          </p:nvSpPr>
          <p:spPr>
            <a:xfrm>
              <a:off x="5583254"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82" name="tx86"/>
            <p:cNvSpPr/>
            <p:nvPr/>
          </p:nvSpPr>
          <p:spPr>
            <a:xfrm>
              <a:off x="7060033"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83" name="tx87"/>
            <p:cNvSpPr/>
            <p:nvPr/>
          </p:nvSpPr>
          <p:spPr>
            <a:xfrm>
              <a:off x="2026394"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84" name="Group 383"/>
          <p:cNvGrpSpPr/>
          <p:nvPr/>
        </p:nvGrpSpPr>
        <p:grpSpPr>
          <a:xfrm>
            <a:off x="9601200" y="6400800"/>
            <a:ext cx="8229600" cy="4114800"/>
            <a:chOff x="9601200" y="6400800"/>
            <a:chExt cx="8229600" cy="4114800"/>
          </a:xfrm>
        </p:grpSpPr>
        <p:sp>
          <p:nvSpPr>
            <p:cNvPr id="385"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86"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87"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88"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9"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90"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91"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92"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93"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4"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5"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6"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7"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8"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9" name="tx17"/>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400" name="tx18"/>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401" name="tx19"/>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402" name="tx20"/>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403" name="tx21"/>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404" name="tx22"/>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405" name="pl23"/>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6" name="pl24"/>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25"/>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26"/>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9" name="pl27"/>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0" name="pl28"/>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11" name="pl29"/>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30"/>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31"/>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32"/>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33"/>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34"/>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35"/>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36"/>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37"/>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38"/>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39"/>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40"/>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1"/>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2"/>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3"/>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4"/>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5"/>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46"/>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47"/>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48"/>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49"/>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pl50"/>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pl51"/>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4" name="pl52"/>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5" name="pl53"/>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6" name="tx54"/>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37" name="tx55"/>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438" name="tx56"/>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439" name="tx57"/>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440" name="tx58"/>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441" name="tx59"/>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442" name="tx60"/>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43" name="tx61"/>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44" name="tx62"/>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45" name="tx63"/>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46" name="tx64"/>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47" name="tx65"/>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48" name="tx66"/>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49" name="tx67"/>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50" name="tx68"/>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51" name="tx69"/>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52" name="tx70"/>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53" name="tx71"/>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54" name="tx72"/>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55" name="tx73"/>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56" name="tx74"/>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57" name="tx75"/>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58" name="tx76"/>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59" name="tx77"/>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60" name="tx78"/>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61" name="tx79"/>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62" name="rc80"/>
            <p:cNvSpPr/>
            <p:nvPr/>
          </p:nvSpPr>
          <p:spPr>
            <a:xfrm>
              <a:off x="13535157" y="9941072"/>
              <a:ext cx="1586970" cy="504938"/>
            </a:xfrm>
            <a:prstGeom prst="rect">
              <a:avLst/>
            </a:prstGeom>
            <a:solidFill>
              <a:srgbClr val="FFFFFF">
                <a:alpha val="100000"/>
              </a:srgbClr>
            </a:solidFill>
          </p:spPr>
          <p:txBody>
            <a:bodyPr/>
            <a:lstStyle/>
            <a:p>
              <a:endParaRPr/>
            </a:p>
          </p:txBody>
        </p:sp>
        <p:sp>
          <p:nvSpPr>
            <p:cNvPr id="463" name="pl81"/>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64" name="tx82"/>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65" name="tx83"/>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66" name="Content Placeholder 465"/>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67" name="Content Placeholder 466"/>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(EMR)</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662137" y="2594250"/>
              <a:ext cx="4238597" cy="2337606"/>
            </a:xfrm>
            <a:prstGeom prst="rect">
              <a:avLst/>
            </a:prstGeom>
            <a:solidFill>
              <a:srgbClr val="FFFFFF">
                <a:alpha val="100000"/>
              </a:srgbClr>
            </a:solidFill>
          </p:spPr>
          <p:txBody>
            <a:bodyPr/>
            <a:lstStyle/>
            <a:p>
              <a:endParaRPr/>
            </a:p>
          </p:txBody>
        </p:sp>
        <p:sp>
          <p:nvSpPr>
            <p:cNvPr id="7" name="pl6"/>
            <p:cNvSpPr/>
            <p:nvPr/>
          </p:nvSpPr>
          <p:spPr>
            <a:xfrm>
              <a:off x="1662137" y="47060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662137" y="425448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662137" y="380290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662137" y="335132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662137" y="289974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1662137"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662137" y="448027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662137" y="402869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662137" y="357711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1662137" y="312553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7" name="pl16"/>
            <p:cNvSpPr/>
            <p:nvPr/>
          </p:nvSpPr>
          <p:spPr>
            <a:xfrm>
              <a:off x="1662137" y="2673954"/>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8" name="rc17"/>
            <p:cNvSpPr/>
            <p:nvPr/>
          </p:nvSpPr>
          <p:spPr>
            <a:xfrm>
              <a:off x="1714251" y="4855088"/>
              <a:ext cx="312683" cy="767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061677" y="4827993"/>
              <a:ext cx="312683" cy="10386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409103" y="4769288"/>
              <a:ext cx="312683" cy="16256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756529" y="4832509"/>
              <a:ext cx="312683" cy="993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103955" y="4877667"/>
              <a:ext cx="312683" cy="541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451381" y="4895730"/>
              <a:ext cx="312683" cy="361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798807" y="4909278"/>
              <a:ext cx="312683" cy="225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146233" y="4904762"/>
              <a:ext cx="312683" cy="2709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841085" y="4922825"/>
              <a:ext cx="312683" cy="9031"/>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5188511" y="4864120"/>
              <a:ext cx="312683" cy="6773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5535937" y="4891215"/>
              <a:ext cx="312683" cy="4064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1714251" y="3400999"/>
              <a:ext cx="312683" cy="1896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2061677" y="3292620"/>
              <a:ext cx="312683" cy="21675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2409103" y="3274556"/>
              <a:ext cx="312683" cy="19869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2756529" y="3631305"/>
              <a:ext cx="312683" cy="13095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103955" y="3337778"/>
              <a:ext cx="312683" cy="23933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451381" y="3635821"/>
              <a:ext cx="312683" cy="25740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798807" y="3870643"/>
              <a:ext cx="312683" cy="1174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146233" y="3721621"/>
              <a:ext cx="312683" cy="722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493659" y="3193272"/>
              <a:ext cx="312683" cy="632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841085" y="3301651"/>
              <a:ext cx="312683" cy="1806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5188511" y="4046759"/>
              <a:ext cx="312683" cy="993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5535937" y="4575108"/>
              <a:ext cx="312683" cy="4064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1714251" y="3590663"/>
              <a:ext cx="312683" cy="12644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2061677" y="3509378"/>
              <a:ext cx="312683" cy="13186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2409103" y="3473252"/>
              <a:ext cx="312683" cy="129603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2756529" y="3762263"/>
              <a:ext cx="312683" cy="10702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3103955" y="3577115"/>
              <a:ext cx="312683" cy="13005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3451381" y="3893222"/>
              <a:ext cx="312683" cy="10025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3798807" y="3988054"/>
              <a:ext cx="312683" cy="9212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4146233" y="3793874"/>
              <a:ext cx="312683" cy="11108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4493659" y="3256493"/>
              <a:ext cx="312683" cy="16753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4841085" y="3482283"/>
              <a:ext cx="312683" cy="14405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5188511" y="4146107"/>
              <a:ext cx="312683" cy="7180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5535937" y="4615750"/>
              <a:ext cx="312683" cy="2754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1662137" y="2594250"/>
              <a:ext cx="4238597" cy="2337606"/>
            </a:xfrm>
            <a:prstGeom prst="rect">
              <a:avLst/>
            </a:prstGeom>
            <a:ln w="13550" cap="rnd">
              <a:solidFill>
                <a:srgbClr val="333333">
                  <a:alpha val="100000"/>
                </a:srgbClr>
              </a:solidFill>
              <a:prstDash val="solid"/>
              <a:round/>
            </a:ln>
          </p:spPr>
          <p:txBody>
            <a:bodyPr/>
            <a:lstStyle/>
            <a:p>
              <a:endParaRPr/>
            </a:p>
          </p:txBody>
        </p:sp>
        <p:sp>
          <p:nvSpPr>
            <p:cNvPr id="54" name="rc53"/>
            <p:cNvSpPr/>
            <p:nvPr/>
          </p:nvSpPr>
          <p:spPr>
            <a:xfrm>
              <a:off x="5900735" y="2594250"/>
              <a:ext cx="4238597" cy="2337606"/>
            </a:xfrm>
            <a:prstGeom prst="rect">
              <a:avLst/>
            </a:prstGeom>
            <a:solidFill>
              <a:srgbClr val="FFFFFF">
                <a:alpha val="100000"/>
              </a:srgbClr>
            </a:solidFill>
          </p:spPr>
          <p:txBody>
            <a:bodyPr/>
            <a:lstStyle/>
            <a:p>
              <a:endParaRPr/>
            </a:p>
          </p:txBody>
        </p:sp>
        <p:sp>
          <p:nvSpPr>
            <p:cNvPr id="55" name="pl54"/>
            <p:cNvSpPr/>
            <p:nvPr/>
          </p:nvSpPr>
          <p:spPr>
            <a:xfrm>
              <a:off x="5900735" y="47060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5900735" y="425448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5900735" y="380290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5900735" y="335132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5900735" y="289974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60" name="pl59"/>
            <p:cNvSpPr/>
            <p:nvPr/>
          </p:nvSpPr>
          <p:spPr>
            <a:xfrm>
              <a:off x="5900735"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5900735" y="448027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5900735" y="402869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3" name="pl62"/>
            <p:cNvSpPr/>
            <p:nvPr/>
          </p:nvSpPr>
          <p:spPr>
            <a:xfrm>
              <a:off x="5900735" y="357711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4" name="pl63"/>
            <p:cNvSpPr/>
            <p:nvPr/>
          </p:nvSpPr>
          <p:spPr>
            <a:xfrm>
              <a:off x="5900735" y="312553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5" name="pl64"/>
            <p:cNvSpPr/>
            <p:nvPr/>
          </p:nvSpPr>
          <p:spPr>
            <a:xfrm>
              <a:off x="5900735" y="2673954"/>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6" name="rc65"/>
            <p:cNvSpPr/>
            <p:nvPr/>
          </p:nvSpPr>
          <p:spPr>
            <a:xfrm>
              <a:off x="5952849" y="4882183"/>
              <a:ext cx="312683" cy="4967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300275" y="4877667"/>
              <a:ext cx="312683" cy="541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647701" y="4882183"/>
              <a:ext cx="312683" cy="4967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995127" y="4832509"/>
              <a:ext cx="312683" cy="993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7342553" y="4909278"/>
              <a:ext cx="312683" cy="2257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7689979" y="4918309"/>
              <a:ext cx="312683" cy="135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8037405" y="4859604"/>
              <a:ext cx="312683" cy="7225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8384831" y="4918309"/>
              <a:ext cx="312683" cy="13547"/>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8732257" y="4895730"/>
              <a:ext cx="312683" cy="3612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9079683" y="4900246"/>
              <a:ext cx="312683" cy="3161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9427109" y="4891215"/>
              <a:ext cx="312683" cy="40642"/>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9774535" y="4877667"/>
              <a:ext cx="312683" cy="54189"/>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5952849" y="3233914"/>
              <a:ext cx="312683" cy="1445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6300275" y="2705565"/>
              <a:ext cx="312683" cy="12644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6647701" y="3202304"/>
              <a:ext cx="312683" cy="12644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6995127" y="3111987"/>
              <a:ext cx="312683" cy="1580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7342553" y="3766779"/>
              <a:ext cx="312683" cy="1490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7689979" y="4182233"/>
              <a:ext cx="312683" cy="722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037405" y="4213844"/>
              <a:ext cx="312683" cy="8128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8384831" y="4295128"/>
              <a:ext cx="312683" cy="10386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8732257" y="4394476"/>
              <a:ext cx="312683" cy="903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9079683" y="4055791"/>
              <a:ext cx="312683" cy="1490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9427109" y="3947411"/>
              <a:ext cx="312683" cy="7225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774535" y="4367381"/>
              <a:ext cx="312683" cy="4967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5952849" y="3378420"/>
              <a:ext cx="312683" cy="15037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6300275" y="2832008"/>
              <a:ext cx="312683" cy="20456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6647701" y="3328746"/>
              <a:ext cx="312683" cy="15534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6995127" y="3270041"/>
              <a:ext cx="312683" cy="15624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7342553" y="3915801"/>
              <a:ext cx="312683" cy="9934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7689979" y="4254486"/>
              <a:ext cx="312683" cy="6638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8037405" y="4295128"/>
              <a:ext cx="312683" cy="5644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8384831" y="4398992"/>
              <a:ext cx="312683" cy="5193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8732257" y="4484792"/>
              <a:ext cx="312683" cy="41093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9079683" y="4204812"/>
              <a:ext cx="312683" cy="6954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9427109" y="4019664"/>
              <a:ext cx="312683" cy="8715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1" name="rc100"/>
            <p:cNvSpPr/>
            <p:nvPr/>
          </p:nvSpPr>
          <p:spPr>
            <a:xfrm>
              <a:off x="9774535" y="4417055"/>
              <a:ext cx="312683" cy="4606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02" name="rc101"/>
            <p:cNvSpPr/>
            <p:nvPr/>
          </p:nvSpPr>
          <p:spPr>
            <a:xfrm>
              <a:off x="5900735" y="2594250"/>
              <a:ext cx="4238597" cy="2337606"/>
            </a:xfrm>
            <a:prstGeom prst="rect">
              <a:avLst/>
            </a:prstGeom>
            <a:ln w="13550" cap="rnd">
              <a:solidFill>
                <a:srgbClr val="333333">
                  <a:alpha val="100000"/>
                </a:srgbClr>
              </a:solidFill>
              <a:prstDash val="solid"/>
              <a:round/>
            </a:ln>
          </p:spPr>
          <p:txBody>
            <a:bodyPr/>
            <a:lstStyle/>
            <a:p>
              <a:endParaRPr/>
            </a:p>
          </p:txBody>
        </p:sp>
        <p:sp>
          <p:nvSpPr>
            <p:cNvPr id="103" name="rc102"/>
            <p:cNvSpPr/>
            <p:nvPr/>
          </p:nvSpPr>
          <p:spPr>
            <a:xfrm>
              <a:off x="10139333" y="2594250"/>
              <a:ext cx="4238597" cy="2337606"/>
            </a:xfrm>
            <a:prstGeom prst="rect">
              <a:avLst/>
            </a:prstGeom>
            <a:solidFill>
              <a:srgbClr val="FFFFFF">
                <a:alpha val="100000"/>
              </a:srgbClr>
            </a:solidFill>
          </p:spPr>
          <p:txBody>
            <a:bodyPr/>
            <a:lstStyle/>
            <a:p>
              <a:endParaRPr/>
            </a:p>
          </p:txBody>
        </p:sp>
        <p:sp>
          <p:nvSpPr>
            <p:cNvPr id="104" name="pl103"/>
            <p:cNvSpPr/>
            <p:nvPr/>
          </p:nvSpPr>
          <p:spPr>
            <a:xfrm>
              <a:off x="10139333" y="47060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5" name="pl104"/>
            <p:cNvSpPr/>
            <p:nvPr/>
          </p:nvSpPr>
          <p:spPr>
            <a:xfrm>
              <a:off x="10139333" y="425448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6" name="pl105"/>
            <p:cNvSpPr/>
            <p:nvPr/>
          </p:nvSpPr>
          <p:spPr>
            <a:xfrm>
              <a:off x="10139333" y="3802906"/>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7" name="pl106"/>
            <p:cNvSpPr/>
            <p:nvPr/>
          </p:nvSpPr>
          <p:spPr>
            <a:xfrm>
              <a:off x="10139333" y="335132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8" name="pl107"/>
            <p:cNvSpPr/>
            <p:nvPr/>
          </p:nvSpPr>
          <p:spPr>
            <a:xfrm>
              <a:off x="10139333" y="2899745"/>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9" name="pl108"/>
            <p:cNvSpPr/>
            <p:nvPr/>
          </p:nvSpPr>
          <p:spPr>
            <a:xfrm>
              <a:off x="10139333"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0" name="pl109"/>
            <p:cNvSpPr/>
            <p:nvPr/>
          </p:nvSpPr>
          <p:spPr>
            <a:xfrm>
              <a:off x="10139333" y="448027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1" name="pl110"/>
            <p:cNvSpPr/>
            <p:nvPr/>
          </p:nvSpPr>
          <p:spPr>
            <a:xfrm>
              <a:off x="10139333" y="4028696"/>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2" name="pl111"/>
            <p:cNvSpPr/>
            <p:nvPr/>
          </p:nvSpPr>
          <p:spPr>
            <a:xfrm>
              <a:off x="10139333" y="357711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3" name="pl112"/>
            <p:cNvSpPr/>
            <p:nvPr/>
          </p:nvSpPr>
          <p:spPr>
            <a:xfrm>
              <a:off x="10139333" y="3125535"/>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4" name="pl113"/>
            <p:cNvSpPr/>
            <p:nvPr/>
          </p:nvSpPr>
          <p:spPr>
            <a:xfrm>
              <a:off x="10139333" y="2673954"/>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5" name="rc114"/>
            <p:cNvSpPr/>
            <p:nvPr/>
          </p:nvSpPr>
          <p:spPr>
            <a:xfrm>
              <a:off x="10191446" y="4850572"/>
              <a:ext cx="312683" cy="8128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538873" y="4886699"/>
              <a:ext cx="312683" cy="45158"/>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0886299" y="4882183"/>
              <a:ext cx="312683" cy="49673"/>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233725" y="4873151"/>
              <a:ext cx="312683" cy="58705"/>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581151" y="4900246"/>
              <a:ext cx="312683" cy="3161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928577" y="4841541"/>
              <a:ext cx="312683" cy="90316"/>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0191446" y="4475760"/>
              <a:ext cx="312683" cy="15805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0538873" y="4620266"/>
              <a:ext cx="312683" cy="1445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0886299" y="4647361"/>
              <a:ext cx="312683" cy="18514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233725" y="4665424"/>
              <a:ext cx="312683" cy="1445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581151" y="4683488"/>
              <a:ext cx="312683" cy="1490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1928577" y="4760256"/>
              <a:ext cx="312683" cy="6773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0191446" y="4633814"/>
              <a:ext cx="312683" cy="2167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0538873" y="4764772"/>
              <a:ext cx="312683" cy="1219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0886299" y="4832509"/>
              <a:ext cx="312683" cy="496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1233725" y="4809930"/>
              <a:ext cx="312683" cy="632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1581151" y="4832509"/>
              <a:ext cx="312683" cy="677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1928577" y="4827993"/>
              <a:ext cx="312683" cy="135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0139333" y="2594250"/>
              <a:ext cx="4238597" cy="2337606"/>
            </a:xfrm>
            <a:prstGeom prst="rect">
              <a:avLst/>
            </a:prstGeom>
            <a:ln w="13550" cap="rnd">
              <a:solidFill>
                <a:srgbClr val="333333">
                  <a:alpha val="100000"/>
                </a:srgbClr>
              </a:solidFill>
              <a:prstDash val="solid"/>
              <a:round/>
            </a:ln>
          </p:spPr>
          <p:txBody>
            <a:bodyPr/>
            <a:lstStyle/>
            <a:p>
              <a:endParaRPr/>
            </a:p>
          </p:txBody>
        </p:sp>
        <p:sp>
          <p:nvSpPr>
            <p:cNvPr id="134" name="tx133"/>
            <p:cNvSpPr/>
            <p:nvPr/>
          </p:nvSpPr>
          <p:spPr>
            <a:xfrm>
              <a:off x="3498910"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35" name="tx134"/>
            <p:cNvSpPr/>
            <p:nvPr/>
          </p:nvSpPr>
          <p:spPr>
            <a:xfrm>
              <a:off x="7737508"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36" name="tx135"/>
            <p:cNvSpPr/>
            <p:nvPr/>
          </p:nvSpPr>
          <p:spPr>
            <a:xfrm>
              <a:off x="11976106"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37" name="pl136"/>
            <p:cNvSpPr/>
            <p:nvPr/>
          </p:nvSpPr>
          <p:spPr>
            <a:xfrm>
              <a:off x="18705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8" name="pl137"/>
            <p:cNvSpPr/>
            <p:nvPr/>
          </p:nvSpPr>
          <p:spPr>
            <a:xfrm>
              <a:off x="221801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9" name="pl138"/>
            <p:cNvSpPr/>
            <p:nvPr/>
          </p:nvSpPr>
          <p:spPr>
            <a:xfrm>
              <a:off x="25654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0" name="pl139"/>
            <p:cNvSpPr/>
            <p:nvPr/>
          </p:nvSpPr>
          <p:spPr>
            <a:xfrm>
              <a:off x="29128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1" name="pl140"/>
            <p:cNvSpPr/>
            <p:nvPr/>
          </p:nvSpPr>
          <p:spPr>
            <a:xfrm>
              <a:off x="32602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2" name="pl141"/>
            <p:cNvSpPr/>
            <p:nvPr/>
          </p:nvSpPr>
          <p:spPr>
            <a:xfrm>
              <a:off x="36077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3" name="pl142"/>
            <p:cNvSpPr/>
            <p:nvPr/>
          </p:nvSpPr>
          <p:spPr>
            <a:xfrm>
              <a:off x="39551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4" name="pl143"/>
            <p:cNvSpPr/>
            <p:nvPr/>
          </p:nvSpPr>
          <p:spPr>
            <a:xfrm>
              <a:off x="43025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5" name="pl144"/>
            <p:cNvSpPr/>
            <p:nvPr/>
          </p:nvSpPr>
          <p:spPr>
            <a:xfrm>
              <a:off x="46500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6" name="pl145"/>
            <p:cNvSpPr/>
            <p:nvPr/>
          </p:nvSpPr>
          <p:spPr>
            <a:xfrm>
              <a:off x="499742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7" name="pl146"/>
            <p:cNvSpPr/>
            <p:nvPr/>
          </p:nvSpPr>
          <p:spPr>
            <a:xfrm>
              <a:off x="534485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8" name="pl147"/>
            <p:cNvSpPr/>
            <p:nvPr/>
          </p:nvSpPr>
          <p:spPr>
            <a:xfrm>
              <a:off x="569227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49" name="tx148"/>
            <p:cNvSpPr/>
            <p:nvPr/>
          </p:nvSpPr>
          <p:spPr>
            <a:xfrm rot="-5400000">
              <a:off x="172617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50" name="tx149"/>
            <p:cNvSpPr/>
            <p:nvPr/>
          </p:nvSpPr>
          <p:spPr>
            <a:xfrm rot="-5400000">
              <a:off x="2063789"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51" name="tx150"/>
            <p:cNvSpPr/>
            <p:nvPr/>
          </p:nvSpPr>
          <p:spPr>
            <a:xfrm rot="-5400000">
              <a:off x="2411302"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52" name="tx151"/>
            <p:cNvSpPr/>
            <p:nvPr/>
          </p:nvSpPr>
          <p:spPr>
            <a:xfrm rot="-5400000">
              <a:off x="2756862"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53" name="tx152"/>
            <p:cNvSpPr/>
            <p:nvPr/>
          </p:nvSpPr>
          <p:spPr>
            <a:xfrm rot="-5400000">
              <a:off x="3073641"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54" name="tx153"/>
            <p:cNvSpPr/>
            <p:nvPr/>
          </p:nvSpPr>
          <p:spPr>
            <a:xfrm rot="-5400000">
              <a:off x="3463304"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55" name="tx154"/>
            <p:cNvSpPr/>
            <p:nvPr/>
          </p:nvSpPr>
          <p:spPr>
            <a:xfrm rot="-5400000">
              <a:off x="3840421"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56" name="tx155"/>
            <p:cNvSpPr/>
            <p:nvPr/>
          </p:nvSpPr>
          <p:spPr>
            <a:xfrm rot="-5400000">
              <a:off x="4125686"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57" name="tx156"/>
            <p:cNvSpPr/>
            <p:nvPr/>
          </p:nvSpPr>
          <p:spPr>
            <a:xfrm rot="-5400000">
              <a:off x="4473069"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58" name="tx157"/>
            <p:cNvSpPr/>
            <p:nvPr/>
          </p:nvSpPr>
          <p:spPr>
            <a:xfrm rot="-5400000">
              <a:off x="485691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59" name="tx158"/>
            <p:cNvSpPr/>
            <p:nvPr/>
          </p:nvSpPr>
          <p:spPr>
            <a:xfrm rot="-5400000">
              <a:off x="518571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60" name="tx159"/>
            <p:cNvSpPr/>
            <p:nvPr/>
          </p:nvSpPr>
          <p:spPr>
            <a:xfrm rot="-5400000">
              <a:off x="5533145"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61" name="pl160"/>
            <p:cNvSpPr/>
            <p:nvPr/>
          </p:nvSpPr>
          <p:spPr>
            <a:xfrm>
              <a:off x="610919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2" name="pl161"/>
            <p:cNvSpPr/>
            <p:nvPr/>
          </p:nvSpPr>
          <p:spPr>
            <a:xfrm>
              <a:off x="64566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3" name="pl162"/>
            <p:cNvSpPr/>
            <p:nvPr/>
          </p:nvSpPr>
          <p:spPr>
            <a:xfrm>
              <a:off x="680404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4" name="pl163"/>
            <p:cNvSpPr/>
            <p:nvPr/>
          </p:nvSpPr>
          <p:spPr>
            <a:xfrm>
              <a:off x="715146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5" name="pl164"/>
            <p:cNvSpPr/>
            <p:nvPr/>
          </p:nvSpPr>
          <p:spPr>
            <a:xfrm>
              <a:off x="749889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6" name="pl165"/>
            <p:cNvSpPr/>
            <p:nvPr/>
          </p:nvSpPr>
          <p:spPr>
            <a:xfrm>
              <a:off x="784632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7" name="pl166"/>
            <p:cNvSpPr/>
            <p:nvPr/>
          </p:nvSpPr>
          <p:spPr>
            <a:xfrm>
              <a:off x="819374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8" name="pl167"/>
            <p:cNvSpPr/>
            <p:nvPr/>
          </p:nvSpPr>
          <p:spPr>
            <a:xfrm>
              <a:off x="854117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9" name="pl168"/>
            <p:cNvSpPr/>
            <p:nvPr/>
          </p:nvSpPr>
          <p:spPr>
            <a:xfrm>
              <a:off x="888859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0" name="pl169"/>
            <p:cNvSpPr/>
            <p:nvPr/>
          </p:nvSpPr>
          <p:spPr>
            <a:xfrm>
              <a:off x="923602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1" name="pl170"/>
            <p:cNvSpPr/>
            <p:nvPr/>
          </p:nvSpPr>
          <p:spPr>
            <a:xfrm>
              <a:off x="958345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2" name="pl171"/>
            <p:cNvSpPr/>
            <p:nvPr/>
          </p:nvSpPr>
          <p:spPr>
            <a:xfrm>
              <a:off x="993087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3" name="tx172"/>
            <p:cNvSpPr/>
            <p:nvPr/>
          </p:nvSpPr>
          <p:spPr>
            <a:xfrm rot="-5400000">
              <a:off x="5964771"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74" name="tx173"/>
            <p:cNvSpPr/>
            <p:nvPr/>
          </p:nvSpPr>
          <p:spPr>
            <a:xfrm rot="-5400000">
              <a:off x="6302387"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75" name="tx174"/>
            <p:cNvSpPr/>
            <p:nvPr/>
          </p:nvSpPr>
          <p:spPr>
            <a:xfrm rot="-5400000">
              <a:off x="6649900"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76" name="tx175"/>
            <p:cNvSpPr/>
            <p:nvPr/>
          </p:nvSpPr>
          <p:spPr>
            <a:xfrm rot="-5400000">
              <a:off x="6995459"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77" name="tx176"/>
            <p:cNvSpPr/>
            <p:nvPr/>
          </p:nvSpPr>
          <p:spPr>
            <a:xfrm rot="-5400000">
              <a:off x="7312239"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78" name="tx177"/>
            <p:cNvSpPr/>
            <p:nvPr/>
          </p:nvSpPr>
          <p:spPr>
            <a:xfrm rot="-5400000">
              <a:off x="7701902"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79" name="tx178"/>
            <p:cNvSpPr/>
            <p:nvPr/>
          </p:nvSpPr>
          <p:spPr>
            <a:xfrm rot="-5400000">
              <a:off x="8079019"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80" name="tx179"/>
            <p:cNvSpPr/>
            <p:nvPr/>
          </p:nvSpPr>
          <p:spPr>
            <a:xfrm rot="-5400000">
              <a:off x="8364284"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81" name="tx180"/>
            <p:cNvSpPr/>
            <p:nvPr/>
          </p:nvSpPr>
          <p:spPr>
            <a:xfrm rot="-5400000">
              <a:off x="8711667"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82" name="tx181"/>
            <p:cNvSpPr/>
            <p:nvPr/>
          </p:nvSpPr>
          <p:spPr>
            <a:xfrm rot="-5400000">
              <a:off x="9095512"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83" name="tx182"/>
            <p:cNvSpPr/>
            <p:nvPr/>
          </p:nvSpPr>
          <p:spPr>
            <a:xfrm rot="-5400000">
              <a:off x="942431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84" name="tx183"/>
            <p:cNvSpPr/>
            <p:nvPr/>
          </p:nvSpPr>
          <p:spPr>
            <a:xfrm rot="-5400000">
              <a:off x="9771742"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85" name="pl184"/>
            <p:cNvSpPr/>
            <p:nvPr/>
          </p:nvSpPr>
          <p:spPr>
            <a:xfrm>
              <a:off x="1034778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106952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110426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1139006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117374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120849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pl190"/>
            <p:cNvSpPr/>
            <p:nvPr/>
          </p:nvSpPr>
          <p:spPr>
            <a:xfrm>
              <a:off x="124323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2" name="pl191"/>
            <p:cNvSpPr/>
            <p:nvPr/>
          </p:nvSpPr>
          <p:spPr>
            <a:xfrm>
              <a:off x="127797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3" name="pl192"/>
            <p:cNvSpPr/>
            <p:nvPr/>
          </p:nvSpPr>
          <p:spPr>
            <a:xfrm>
              <a:off x="131271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4" name="pl193"/>
            <p:cNvSpPr/>
            <p:nvPr/>
          </p:nvSpPr>
          <p:spPr>
            <a:xfrm>
              <a:off x="134746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5" name="pl194"/>
            <p:cNvSpPr/>
            <p:nvPr/>
          </p:nvSpPr>
          <p:spPr>
            <a:xfrm>
              <a:off x="138220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6" name="pl195"/>
            <p:cNvSpPr/>
            <p:nvPr/>
          </p:nvSpPr>
          <p:spPr>
            <a:xfrm>
              <a:off x="141694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7" name="tx196"/>
            <p:cNvSpPr/>
            <p:nvPr/>
          </p:nvSpPr>
          <p:spPr>
            <a:xfrm rot="-5400000">
              <a:off x="1020336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8" name="tx197"/>
            <p:cNvSpPr/>
            <p:nvPr/>
          </p:nvSpPr>
          <p:spPr>
            <a:xfrm rot="-5400000">
              <a:off x="10540985"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9" name="tx198"/>
            <p:cNvSpPr/>
            <p:nvPr/>
          </p:nvSpPr>
          <p:spPr>
            <a:xfrm rot="-5400000">
              <a:off x="10888498"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00" name="tx199"/>
            <p:cNvSpPr/>
            <p:nvPr/>
          </p:nvSpPr>
          <p:spPr>
            <a:xfrm rot="-5400000">
              <a:off x="11234057"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01" name="tx200"/>
            <p:cNvSpPr/>
            <p:nvPr/>
          </p:nvSpPr>
          <p:spPr>
            <a:xfrm rot="-5400000">
              <a:off x="1155083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02" name="tx201"/>
            <p:cNvSpPr/>
            <p:nvPr/>
          </p:nvSpPr>
          <p:spPr>
            <a:xfrm rot="-5400000">
              <a:off x="1194049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03" name="tx202"/>
            <p:cNvSpPr/>
            <p:nvPr/>
          </p:nvSpPr>
          <p:spPr>
            <a:xfrm rot="-5400000">
              <a:off x="1231761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04" name="tx203"/>
            <p:cNvSpPr/>
            <p:nvPr/>
          </p:nvSpPr>
          <p:spPr>
            <a:xfrm rot="-5400000">
              <a:off x="12602882"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05" name="tx204"/>
            <p:cNvSpPr/>
            <p:nvPr/>
          </p:nvSpPr>
          <p:spPr>
            <a:xfrm rot="-5400000">
              <a:off x="12950265"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6" name="tx205"/>
            <p:cNvSpPr/>
            <p:nvPr/>
          </p:nvSpPr>
          <p:spPr>
            <a:xfrm rot="-5400000">
              <a:off x="13334110"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7" name="tx206"/>
            <p:cNvSpPr/>
            <p:nvPr/>
          </p:nvSpPr>
          <p:spPr>
            <a:xfrm rot="-5400000">
              <a:off x="13662914"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8" name="tx207"/>
            <p:cNvSpPr/>
            <p:nvPr/>
          </p:nvSpPr>
          <p:spPr>
            <a:xfrm rot="-5400000">
              <a:off x="1401034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9" name="tx208"/>
            <p:cNvSpPr/>
            <p:nvPr/>
          </p:nvSpPr>
          <p:spPr>
            <a:xfrm>
              <a:off x="1345345" y="4846578"/>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10" name="tx209"/>
            <p:cNvSpPr/>
            <p:nvPr/>
          </p:nvSpPr>
          <p:spPr>
            <a:xfrm>
              <a:off x="1218097" y="4394998"/>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11" name="tx210"/>
            <p:cNvSpPr/>
            <p:nvPr/>
          </p:nvSpPr>
          <p:spPr>
            <a:xfrm>
              <a:off x="1218097" y="394341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12" name="tx211"/>
            <p:cNvSpPr/>
            <p:nvPr/>
          </p:nvSpPr>
          <p:spPr>
            <a:xfrm>
              <a:off x="1218097" y="3491725"/>
              <a:ext cx="381409"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a:t>
              </a:r>
            </a:p>
          </p:txBody>
        </p:sp>
        <p:sp>
          <p:nvSpPr>
            <p:cNvPr id="213" name="tx212"/>
            <p:cNvSpPr/>
            <p:nvPr/>
          </p:nvSpPr>
          <p:spPr>
            <a:xfrm>
              <a:off x="1218097" y="304025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214" name="tx213"/>
            <p:cNvSpPr/>
            <p:nvPr/>
          </p:nvSpPr>
          <p:spPr>
            <a:xfrm>
              <a:off x="1218097" y="258867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500</a:t>
              </a:r>
            </a:p>
          </p:txBody>
        </p:sp>
        <p:sp>
          <p:nvSpPr>
            <p:cNvPr id="215" name="pl214"/>
            <p:cNvSpPr/>
            <p:nvPr/>
          </p:nvSpPr>
          <p:spPr>
            <a:xfrm>
              <a:off x="1627342"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6" name="pl215"/>
            <p:cNvSpPr/>
            <p:nvPr/>
          </p:nvSpPr>
          <p:spPr>
            <a:xfrm>
              <a:off x="1627342" y="448027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7" name="pl216"/>
            <p:cNvSpPr/>
            <p:nvPr/>
          </p:nvSpPr>
          <p:spPr>
            <a:xfrm>
              <a:off x="1627342" y="40286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8" name="pl217"/>
            <p:cNvSpPr/>
            <p:nvPr/>
          </p:nvSpPr>
          <p:spPr>
            <a:xfrm>
              <a:off x="1627342" y="35771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9" name="pl218"/>
            <p:cNvSpPr/>
            <p:nvPr/>
          </p:nvSpPr>
          <p:spPr>
            <a:xfrm>
              <a:off x="1627342" y="31255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20" name="pl219"/>
            <p:cNvSpPr/>
            <p:nvPr/>
          </p:nvSpPr>
          <p:spPr>
            <a:xfrm>
              <a:off x="1627342" y="267395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21" name="tx220"/>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22" name="tx221"/>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223" name="rc222"/>
            <p:cNvSpPr/>
            <p:nvPr/>
          </p:nvSpPr>
          <p:spPr>
            <a:xfrm>
              <a:off x="2983699" y="5469558"/>
              <a:ext cx="10072670" cy="495892"/>
            </a:xfrm>
            <a:prstGeom prst="rect">
              <a:avLst/>
            </a:prstGeom>
            <a:solidFill>
              <a:srgbClr val="FFFFFF">
                <a:alpha val="100000"/>
              </a:srgbClr>
            </a:solidFill>
          </p:spPr>
          <p:txBody>
            <a:bodyPr/>
            <a:lstStyle/>
            <a:p>
              <a:endParaRPr/>
            </a:p>
          </p:txBody>
        </p:sp>
        <p:sp>
          <p:nvSpPr>
            <p:cNvPr id="224" name="rc223"/>
            <p:cNvSpPr/>
            <p:nvPr/>
          </p:nvSpPr>
          <p:spPr>
            <a:xfrm>
              <a:off x="3053288" y="5539147"/>
              <a:ext cx="274320" cy="356714"/>
            </a:xfrm>
            <a:prstGeom prst="rect">
              <a:avLst/>
            </a:prstGeom>
            <a:solidFill>
              <a:srgbClr val="FFFFFF">
                <a:alpha val="100000"/>
              </a:srgbClr>
            </a:solidFill>
          </p:spPr>
          <p:txBody>
            <a:bodyPr/>
            <a:lstStyle/>
            <a:p>
              <a:endParaRPr/>
            </a:p>
          </p:txBody>
        </p:sp>
        <p:sp>
          <p:nvSpPr>
            <p:cNvPr id="225" name="rc224"/>
            <p:cNvSpPr/>
            <p:nvPr/>
          </p:nvSpPr>
          <p:spPr>
            <a:xfrm>
              <a:off x="3062288" y="5548147"/>
              <a:ext cx="256320" cy="33871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26" name="rc225"/>
            <p:cNvSpPr/>
            <p:nvPr/>
          </p:nvSpPr>
          <p:spPr>
            <a:xfrm>
              <a:off x="6674345" y="5539147"/>
              <a:ext cx="274320" cy="356714"/>
            </a:xfrm>
            <a:prstGeom prst="rect">
              <a:avLst/>
            </a:prstGeom>
            <a:solidFill>
              <a:srgbClr val="FFFFFF">
                <a:alpha val="100000"/>
              </a:srgbClr>
            </a:solidFill>
          </p:spPr>
          <p:txBody>
            <a:bodyPr/>
            <a:lstStyle/>
            <a:p>
              <a:endParaRPr/>
            </a:p>
          </p:txBody>
        </p:sp>
        <p:sp>
          <p:nvSpPr>
            <p:cNvPr id="227" name="rc226"/>
            <p:cNvSpPr/>
            <p:nvPr/>
          </p:nvSpPr>
          <p:spPr>
            <a:xfrm>
              <a:off x="6683345"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8" name="rc227"/>
            <p:cNvSpPr/>
            <p:nvPr/>
          </p:nvSpPr>
          <p:spPr>
            <a:xfrm>
              <a:off x="10384302" y="5539147"/>
              <a:ext cx="274320" cy="356714"/>
            </a:xfrm>
            <a:prstGeom prst="rect">
              <a:avLst/>
            </a:prstGeom>
            <a:solidFill>
              <a:srgbClr val="FFFFFF">
                <a:alpha val="100000"/>
              </a:srgbClr>
            </a:solidFill>
          </p:spPr>
          <p:txBody>
            <a:bodyPr/>
            <a:lstStyle/>
            <a:p>
              <a:endParaRPr/>
            </a:p>
          </p:txBody>
        </p:sp>
        <p:sp>
          <p:nvSpPr>
            <p:cNvPr id="229" name="rc228"/>
            <p:cNvSpPr/>
            <p:nvPr/>
          </p:nvSpPr>
          <p:spPr>
            <a:xfrm>
              <a:off x="10393302" y="5548147"/>
              <a:ext cx="256320" cy="338714"/>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30" name="tx229"/>
            <p:cNvSpPr/>
            <p:nvPr/>
          </p:nvSpPr>
          <p:spPr>
            <a:xfrm>
              <a:off x="3615608" y="5520438"/>
              <a:ext cx="26291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less than 5 years ago </a:t>
              </a:r>
            </a:p>
          </p:txBody>
        </p:sp>
        <p:sp>
          <p:nvSpPr>
            <p:cNvPr id="231" name="tx230"/>
            <p:cNvSpPr/>
            <p:nvPr/>
          </p:nvSpPr>
          <p:spPr>
            <a:xfrm>
              <a:off x="3615608" y="5710291"/>
              <a:ext cx="919125"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(after 2021)</a:t>
              </a:r>
            </a:p>
          </p:txBody>
        </p:sp>
        <p:sp>
          <p:nvSpPr>
            <p:cNvPr id="232" name="tx231"/>
            <p:cNvSpPr/>
            <p:nvPr/>
          </p:nvSpPr>
          <p:spPr>
            <a:xfrm>
              <a:off x="7236665"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233" name="tx232"/>
            <p:cNvSpPr/>
            <p:nvPr/>
          </p:nvSpPr>
          <p:spPr>
            <a:xfrm>
              <a:off x="7236665"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234" name="tx233"/>
            <p:cNvSpPr/>
            <p:nvPr/>
          </p:nvSpPr>
          <p:spPr>
            <a:xfrm>
              <a:off x="10946622" y="5651784"/>
              <a:ext cx="1680157"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Not introduced in EPI</a:t>
              </a:r>
            </a:p>
          </p:txBody>
        </p:sp>
        <p:sp>
          <p:nvSpPr>
            <p:cNvPr id="235" name="tx234"/>
            <p:cNvSpPr/>
            <p:nvPr/>
          </p:nvSpPr>
          <p:spPr>
            <a:xfrm>
              <a:off x="1662137" y="1944585"/>
              <a:ext cx="5443041"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EMR Rubella Case Distribution (January 2024-July 2026)</a:t>
              </a:r>
            </a:p>
          </p:txBody>
        </p:sp>
      </p:grpSp>
      <p:grpSp>
        <p:nvGrpSpPr>
          <p:cNvPr id="236" name="Group 235"/>
          <p:cNvGrpSpPr/>
          <p:nvPr/>
        </p:nvGrpSpPr>
        <p:grpSpPr>
          <a:xfrm>
            <a:off x="731520" y="6400800"/>
            <a:ext cx="13716000" cy="4114800"/>
            <a:chOff x="731520" y="6400800"/>
            <a:chExt cx="13716000" cy="4114800"/>
          </a:xfrm>
        </p:grpSpPr>
        <p:sp>
          <p:nvSpPr>
            <p:cNvPr id="237"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38"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239" name="rc5"/>
            <p:cNvSpPr/>
            <p:nvPr/>
          </p:nvSpPr>
          <p:spPr>
            <a:xfrm>
              <a:off x="1662137" y="6728196"/>
              <a:ext cx="12715793" cy="2520829"/>
            </a:xfrm>
            <a:prstGeom prst="rect">
              <a:avLst/>
            </a:prstGeom>
            <a:solidFill>
              <a:srgbClr val="FFFFFF">
                <a:alpha val="100000"/>
              </a:srgbClr>
            </a:solidFill>
          </p:spPr>
          <p:txBody>
            <a:bodyPr/>
            <a:lstStyle/>
            <a:p>
              <a:endParaRPr/>
            </a:p>
          </p:txBody>
        </p:sp>
        <p:sp>
          <p:nvSpPr>
            <p:cNvPr id="240" name="pl6"/>
            <p:cNvSpPr/>
            <p:nvPr/>
          </p:nvSpPr>
          <p:spPr>
            <a:xfrm>
              <a:off x="1662137" y="8706892"/>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241" name="pl7"/>
            <p:cNvSpPr/>
            <p:nvPr/>
          </p:nvSpPr>
          <p:spPr>
            <a:xfrm>
              <a:off x="1662137" y="7851794"/>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242" name="pl8"/>
            <p:cNvSpPr/>
            <p:nvPr/>
          </p:nvSpPr>
          <p:spPr>
            <a:xfrm>
              <a:off x="1662137" y="6996696"/>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243" name="pl9"/>
            <p:cNvSpPr/>
            <p:nvPr/>
          </p:nvSpPr>
          <p:spPr>
            <a:xfrm>
              <a:off x="1662137" y="9134441"/>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244" name="pl10"/>
            <p:cNvSpPr/>
            <p:nvPr/>
          </p:nvSpPr>
          <p:spPr>
            <a:xfrm>
              <a:off x="1662137" y="8279343"/>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245" name="pl11"/>
            <p:cNvSpPr/>
            <p:nvPr/>
          </p:nvSpPr>
          <p:spPr>
            <a:xfrm>
              <a:off x="1662137" y="7424245"/>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246" name="rc12"/>
            <p:cNvSpPr/>
            <p:nvPr/>
          </p:nvSpPr>
          <p:spPr>
            <a:xfrm>
              <a:off x="1786801" y="6842779"/>
              <a:ext cx="119614"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7" name="rc13"/>
            <p:cNvSpPr/>
            <p:nvPr/>
          </p:nvSpPr>
          <p:spPr>
            <a:xfrm>
              <a:off x="2052611" y="7219022"/>
              <a:ext cx="119614" cy="191541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8" name="rc14"/>
            <p:cNvSpPr/>
            <p:nvPr/>
          </p:nvSpPr>
          <p:spPr>
            <a:xfrm>
              <a:off x="2318420" y="7920202"/>
              <a:ext cx="119614" cy="121423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49" name="rc15"/>
            <p:cNvSpPr/>
            <p:nvPr/>
          </p:nvSpPr>
          <p:spPr>
            <a:xfrm>
              <a:off x="2584230" y="7971508"/>
              <a:ext cx="119614" cy="11629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0" name="rc16"/>
            <p:cNvSpPr/>
            <p:nvPr/>
          </p:nvSpPr>
          <p:spPr>
            <a:xfrm>
              <a:off x="2850039" y="8108324"/>
              <a:ext cx="119614" cy="10261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1" name="rc17"/>
            <p:cNvSpPr/>
            <p:nvPr/>
          </p:nvSpPr>
          <p:spPr>
            <a:xfrm>
              <a:off x="3115849" y="8296445"/>
              <a:ext cx="119614" cy="83799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2" name="rc18"/>
            <p:cNvSpPr/>
            <p:nvPr/>
          </p:nvSpPr>
          <p:spPr>
            <a:xfrm>
              <a:off x="3381658" y="8313547"/>
              <a:ext cx="119614" cy="82089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3" name="rc19"/>
            <p:cNvSpPr/>
            <p:nvPr/>
          </p:nvSpPr>
          <p:spPr>
            <a:xfrm>
              <a:off x="3647468" y="8578628"/>
              <a:ext cx="119614" cy="55581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4" name="rc20"/>
            <p:cNvSpPr/>
            <p:nvPr/>
          </p:nvSpPr>
          <p:spPr>
            <a:xfrm>
              <a:off x="3913277" y="8672688"/>
              <a:ext cx="119614" cy="4617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5" name="rc21"/>
            <p:cNvSpPr/>
            <p:nvPr/>
          </p:nvSpPr>
          <p:spPr>
            <a:xfrm>
              <a:off x="4179087" y="8860810"/>
              <a:ext cx="119614" cy="27363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6" name="rc22"/>
            <p:cNvSpPr/>
            <p:nvPr/>
          </p:nvSpPr>
          <p:spPr>
            <a:xfrm>
              <a:off x="4444896" y="8929218"/>
              <a:ext cx="119614" cy="20522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7" name="rc23"/>
            <p:cNvSpPr/>
            <p:nvPr/>
          </p:nvSpPr>
          <p:spPr>
            <a:xfrm>
              <a:off x="4710706" y="8937769"/>
              <a:ext cx="119614" cy="1966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8" name="rc24"/>
            <p:cNvSpPr/>
            <p:nvPr/>
          </p:nvSpPr>
          <p:spPr>
            <a:xfrm>
              <a:off x="4976515" y="8997626"/>
              <a:ext cx="119614" cy="13681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59" name="rc25"/>
            <p:cNvSpPr/>
            <p:nvPr/>
          </p:nvSpPr>
          <p:spPr>
            <a:xfrm>
              <a:off x="5242325" y="9091687"/>
              <a:ext cx="119614" cy="427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0" name="rc26"/>
            <p:cNvSpPr/>
            <p:nvPr/>
          </p:nvSpPr>
          <p:spPr>
            <a:xfrm>
              <a:off x="5508134" y="9091687"/>
              <a:ext cx="119614" cy="427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1" name="rc27"/>
            <p:cNvSpPr/>
            <p:nvPr/>
          </p:nvSpPr>
          <p:spPr>
            <a:xfrm>
              <a:off x="5773944" y="9083136"/>
              <a:ext cx="119614" cy="5130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2" name="rc28"/>
            <p:cNvSpPr/>
            <p:nvPr/>
          </p:nvSpPr>
          <p:spPr>
            <a:xfrm>
              <a:off x="6039753" y="9091687"/>
              <a:ext cx="119614" cy="427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3" name="rc29"/>
            <p:cNvSpPr/>
            <p:nvPr/>
          </p:nvSpPr>
          <p:spPr>
            <a:xfrm>
              <a:off x="6305563" y="9108788"/>
              <a:ext cx="119614" cy="256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4" name="rc30"/>
            <p:cNvSpPr/>
            <p:nvPr/>
          </p:nvSpPr>
          <p:spPr>
            <a:xfrm>
              <a:off x="6571372" y="9108788"/>
              <a:ext cx="119614" cy="256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5" name="rc31"/>
            <p:cNvSpPr/>
            <p:nvPr/>
          </p:nvSpPr>
          <p:spPr>
            <a:xfrm>
              <a:off x="7102991"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6" name="rc32"/>
            <p:cNvSpPr/>
            <p:nvPr/>
          </p:nvSpPr>
          <p:spPr>
            <a:xfrm>
              <a:off x="7368800"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7" name="rc33"/>
            <p:cNvSpPr/>
            <p:nvPr/>
          </p:nvSpPr>
          <p:spPr>
            <a:xfrm>
              <a:off x="8166229" y="9100238"/>
              <a:ext cx="119614" cy="342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8" name="rc34"/>
            <p:cNvSpPr/>
            <p:nvPr/>
          </p:nvSpPr>
          <p:spPr>
            <a:xfrm>
              <a:off x="8432038" y="9117339"/>
              <a:ext cx="119614" cy="171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69" name="rc35"/>
            <p:cNvSpPr/>
            <p:nvPr/>
          </p:nvSpPr>
          <p:spPr>
            <a:xfrm>
              <a:off x="8963657"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0" name="rc36"/>
            <p:cNvSpPr/>
            <p:nvPr/>
          </p:nvSpPr>
          <p:spPr>
            <a:xfrm>
              <a:off x="9229467"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1" name="rc37"/>
            <p:cNvSpPr/>
            <p:nvPr/>
          </p:nvSpPr>
          <p:spPr>
            <a:xfrm>
              <a:off x="9761086" y="9091687"/>
              <a:ext cx="119614" cy="427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2" name="rc38"/>
            <p:cNvSpPr/>
            <p:nvPr/>
          </p:nvSpPr>
          <p:spPr>
            <a:xfrm>
              <a:off x="10292705"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3" name="rc39"/>
            <p:cNvSpPr/>
            <p:nvPr/>
          </p:nvSpPr>
          <p:spPr>
            <a:xfrm>
              <a:off x="10558514"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4" name="rc40"/>
            <p:cNvSpPr/>
            <p:nvPr/>
          </p:nvSpPr>
          <p:spPr>
            <a:xfrm>
              <a:off x="11090133" y="9117339"/>
              <a:ext cx="119614" cy="171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5" name="rc41"/>
            <p:cNvSpPr/>
            <p:nvPr/>
          </p:nvSpPr>
          <p:spPr>
            <a:xfrm>
              <a:off x="11355943"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6" name="rc42"/>
            <p:cNvSpPr/>
            <p:nvPr/>
          </p:nvSpPr>
          <p:spPr>
            <a:xfrm>
              <a:off x="12419180"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43"/>
            <p:cNvSpPr/>
            <p:nvPr/>
          </p:nvSpPr>
          <p:spPr>
            <a:xfrm>
              <a:off x="12950799" y="9125890"/>
              <a:ext cx="119614" cy="85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8" name="rc44"/>
            <p:cNvSpPr/>
            <p:nvPr/>
          </p:nvSpPr>
          <p:spPr>
            <a:xfrm>
              <a:off x="14014037" y="9100238"/>
              <a:ext cx="119614" cy="342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45"/>
            <p:cNvSpPr/>
            <p:nvPr/>
          </p:nvSpPr>
          <p:spPr>
            <a:xfrm>
              <a:off x="1906416" y="8980524"/>
              <a:ext cx="119614" cy="15391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0" name="rc46"/>
            <p:cNvSpPr/>
            <p:nvPr/>
          </p:nvSpPr>
          <p:spPr>
            <a:xfrm>
              <a:off x="2172225" y="8971973"/>
              <a:ext cx="119614" cy="16246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1" name="rc47"/>
            <p:cNvSpPr/>
            <p:nvPr/>
          </p:nvSpPr>
          <p:spPr>
            <a:xfrm>
              <a:off x="2438035" y="9074585"/>
              <a:ext cx="119614" cy="598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2" name="rc48"/>
            <p:cNvSpPr/>
            <p:nvPr/>
          </p:nvSpPr>
          <p:spPr>
            <a:xfrm>
              <a:off x="2703844" y="9083136"/>
              <a:ext cx="119614" cy="5130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3" name="rc49"/>
            <p:cNvSpPr/>
            <p:nvPr/>
          </p:nvSpPr>
          <p:spPr>
            <a:xfrm>
              <a:off x="2969654" y="8997626"/>
              <a:ext cx="119614" cy="13681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4" name="rc50"/>
            <p:cNvSpPr/>
            <p:nvPr/>
          </p:nvSpPr>
          <p:spPr>
            <a:xfrm>
              <a:off x="3235463" y="9040381"/>
              <a:ext cx="119614" cy="9406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rc51"/>
            <p:cNvSpPr/>
            <p:nvPr/>
          </p:nvSpPr>
          <p:spPr>
            <a:xfrm>
              <a:off x="3501273" y="9074585"/>
              <a:ext cx="119614" cy="598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6" name="rc52"/>
            <p:cNvSpPr/>
            <p:nvPr/>
          </p:nvSpPr>
          <p:spPr>
            <a:xfrm>
              <a:off x="3767082" y="9066034"/>
              <a:ext cx="119614" cy="6840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7" name="rc53"/>
            <p:cNvSpPr/>
            <p:nvPr/>
          </p:nvSpPr>
          <p:spPr>
            <a:xfrm>
              <a:off x="4032892" y="9074585"/>
              <a:ext cx="119614" cy="5985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8" name="rc54"/>
            <p:cNvSpPr/>
            <p:nvPr/>
          </p:nvSpPr>
          <p:spPr>
            <a:xfrm>
              <a:off x="4298701" y="9091687"/>
              <a:ext cx="119614" cy="4275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9" name="rc55"/>
            <p:cNvSpPr/>
            <p:nvPr/>
          </p:nvSpPr>
          <p:spPr>
            <a:xfrm>
              <a:off x="4564510" y="9117339"/>
              <a:ext cx="119614" cy="171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0" name="rc56"/>
            <p:cNvSpPr/>
            <p:nvPr/>
          </p:nvSpPr>
          <p:spPr>
            <a:xfrm>
              <a:off x="4830320" y="9125890"/>
              <a:ext cx="119614" cy="8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1" name="rc57"/>
            <p:cNvSpPr/>
            <p:nvPr/>
          </p:nvSpPr>
          <p:spPr>
            <a:xfrm>
              <a:off x="509612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2" name="rc58"/>
            <p:cNvSpPr/>
            <p:nvPr/>
          </p:nvSpPr>
          <p:spPr>
            <a:xfrm>
              <a:off x="536193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3" name="rc59"/>
            <p:cNvSpPr/>
            <p:nvPr/>
          </p:nvSpPr>
          <p:spPr>
            <a:xfrm>
              <a:off x="5627748" y="9100238"/>
              <a:ext cx="119614" cy="3420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4" name="rc60"/>
            <p:cNvSpPr/>
            <p:nvPr/>
          </p:nvSpPr>
          <p:spPr>
            <a:xfrm>
              <a:off x="589355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5" name="rc61"/>
            <p:cNvSpPr/>
            <p:nvPr/>
          </p:nvSpPr>
          <p:spPr>
            <a:xfrm>
              <a:off x="6159367" y="9117339"/>
              <a:ext cx="119614" cy="17101"/>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6" name="rc62"/>
            <p:cNvSpPr/>
            <p:nvPr/>
          </p:nvSpPr>
          <p:spPr>
            <a:xfrm>
              <a:off x="642517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7" name="rc63"/>
            <p:cNvSpPr/>
            <p:nvPr/>
          </p:nvSpPr>
          <p:spPr>
            <a:xfrm>
              <a:off x="6690986" y="9125890"/>
              <a:ext cx="119614" cy="8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8" name="rc64"/>
            <p:cNvSpPr/>
            <p:nvPr/>
          </p:nvSpPr>
          <p:spPr>
            <a:xfrm>
              <a:off x="7222605" y="9125890"/>
              <a:ext cx="119614" cy="8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99" name="rc65"/>
            <p:cNvSpPr/>
            <p:nvPr/>
          </p:nvSpPr>
          <p:spPr>
            <a:xfrm>
              <a:off x="748841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0" name="rc66"/>
            <p:cNvSpPr/>
            <p:nvPr/>
          </p:nvSpPr>
          <p:spPr>
            <a:xfrm>
              <a:off x="828584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1" name="rc67"/>
            <p:cNvSpPr/>
            <p:nvPr/>
          </p:nvSpPr>
          <p:spPr>
            <a:xfrm>
              <a:off x="855165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2" name="rc68"/>
            <p:cNvSpPr/>
            <p:nvPr/>
          </p:nvSpPr>
          <p:spPr>
            <a:xfrm>
              <a:off x="9083272" y="9125890"/>
              <a:ext cx="119614" cy="8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3" name="rc69"/>
            <p:cNvSpPr/>
            <p:nvPr/>
          </p:nvSpPr>
          <p:spPr>
            <a:xfrm>
              <a:off x="9349081" y="9125890"/>
              <a:ext cx="119614" cy="855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4" name="rc70"/>
            <p:cNvSpPr/>
            <p:nvPr/>
          </p:nvSpPr>
          <p:spPr>
            <a:xfrm>
              <a:off x="988070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5" name="rc71"/>
            <p:cNvSpPr/>
            <p:nvPr/>
          </p:nvSpPr>
          <p:spPr>
            <a:xfrm>
              <a:off x="1041231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6" name="rc72"/>
            <p:cNvSpPr/>
            <p:nvPr/>
          </p:nvSpPr>
          <p:spPr>
            <a:xfrm>
              <a:off x="1067812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7" name="rc73"/>
            <p:cNvSpPr/>
            <p:nvPr/>
          </p:nvSpPr>
          <p:spPr>
            <a:xfrm>
              <a:off x="1120974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8" name="rc74"/>
            <p:cNvSpPr/>
            <p:nvPr/>
          </p:nvSpPr>
          <p:spPr>
            <a:xfrm>
              <a:off x="1147555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09" name="rc75"/>
            <p:cNvSpPr/>
            <p:nvPr/>
          </p:nvSpPr>
          <p:spPr>
            <a:xfrm>
              <a:off x="1253879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0" name="rc76"/>
            <p:cNvSpPr/>
            <p:nvPr/>
          </p:nvSpPr>
          <p:spPr>
            <a:xfrm>
              <a:off x="1307041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1" name="rc77"/>
            <p:cNvSpPr/>
            <p:nvPr/>
          </p:nvSpPr>
          <p:spPr>
            <a:xfrm>
              <a:off x="1413365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2" name="rc78"/>
            <p:cNvSpPr/>
            <p:nvPr/>
          </p:nvSpPr>
          <p:spPr>
            <a:xfrm>
              <a:off x="1662137" y="6728196"/>
              <a:ext cx="12715793" cy="2520829"/>
            </a:xfrm>
            <a:prstGeom prst="rect">
              <a:avLst/>
            </a:prstGeom>
            <a:ln w="13550" cap="rnd">
              <a:solidFill>
                <a:srgbClr val="333333">
                  <a:alpha val="100000"/>
                </a:srgbClr>
              </a:solidFill>
              <a:prstDash val="solid"/>
              <a:round/>
            </a:ln>
          </p:spPr>
          <p:txBody>
            <a:bodyPr/>
            <a:lstStyle/>
            <a:p>
              <a:endParaRPr/>
            </a:p>
          </p:txBody>
        </p:sp>
        <p:sp>
          <p:nvSpPr>
            <p:cNvPr id="313" name="tx79"/>
            <p:cNvSpPr/>
            <p:nvPr/>
          </p:nvSpPr>
          <p:spPr>
            <a:xfrm>
              <a:off x="1472370"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14" name="tx80"/>
            <p:cNvSpPr/>
            <p:nvPr/>
          </p:nvSpPr>
          <p:spPr>
            <a:xfrm>
              <a:off x="1218097" y="8194065"/>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15" name="tx81"/>
            <p:cNvSpPr/>
            <p:nvPr/>
          </p:nvSpPr>
          <p:spPr>
            <a:xfrm>
              <a:off x="1218097" y="733896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316" name="pl82"/>
            <p:cNvSpPr/>
            <p:nvPr/>
          </p:nvSpPr>
          <p:spPr>
            <a:xfrm>
              <a:off x="1627342"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17" name="pl83"/>
            <p:cNvSpPr/>
            <p:nvPr/>
          </p:nvSpPr>
          <p:spPr>
            <a:xfrm>
              <a:off x="1627342" y="827934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18" name="pl84"/>
            <p:cNvSpPr/>
            <p:nvPr/>
          </p:nvSpPr>
          <p:spPr>
            <a:xfrm>
              <a:off x="1627342" y="74242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19" name="pl85"/>
            <p:cNvSpPr/>
            <p:nvPr/>
          </p:nvSpPr>
          <p:spPr>
            <a:xfrm>
              <a:off x="1906416"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0" name="pl86"/>
            <p:cNvSpPr/>
            <p:nvPr/>
          </p:nvSpPr>
          <p:spPr>
            <a:xfrm>
              <a:off x="456451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1" name="pl87"/>
            <p:cNvSpPr/>
            <p:nvPr/>
          </p:nvSpPr>
          <p:spPr>
            <a:xfrm>
              <a:off x="722260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2" name="pl88"/>
            <p:cNvSpPr/>
            <p:nvPr/>
          </p:nvSpPr>
          <p:spPr>
            <a:xfrm>
              <a:off x="988070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3" name="pl89"/>
            <p:cNvSpPr/>
            <p:nvPr/>
          </p:nvSpPr>
          <p:spPr>
            <a:xfrm>
              <a:off x="1253879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24" name="tx90"/>
            <p:cNvSpPr/>
            <p:nvPr/>
          </p:nvSpPr>
          <p:spPr>
            <a:xfrm>
              <a:off x="1856974"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325" name="tx91"/>
            <p:cNvSpPr/>
            <p:nvPr/>
          </p:nvSpPr>
          <p:spPr>
            <a:xfrm>
              <a:off x="4465627"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326" name="tx92"/>
            <p:cNvSpPr/>
            <p:nvPr/>
          </p:nvSpPr>
          <p:spPr>
            <a:xfrm>
              <a:off x="712372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327" name="tx93"/>
            <p:cNvSpPr/>
            <p:nvPr/>
          </p:nvSpPr>
          <p:spPr>
            <a:xfrm>
              <a:off x="9781816" y="9327586"/>
              <a:ext cx="197767" cy="13005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30</a:t>
              </a:r>
            </a:p>
          </p:txBody>
        </p:sp>
        <p:sp>
          <p:nvSpPr>
            <p:cNvPr id="328" name="tx94"/>
            <p:cNvSpPr/>
            <p:nvPr/>
          </p:nvSpPr>
          <p:spPr>
            <a:xfrm>
              <a:off x="1243991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a:t>
              </a:r>
            </a:p>
          </p:txBody>
        </p:sp>
        <p:sp>
          <p:nvSpPr>
            <p:cNvPr id="329" name="tx95"/>
            <p:cNvSpPr/>
            <p:nvPr/>
          </p:nvSpPr>
          <p:spPr>
            <a:xfrm>
              <a:off x="8020034"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30" name="tx96"/>
            <p:cNvSpPr/>
            <p:nvPr/>
          </p:nvSpPr>
          <p:spPr>
            <a:xfrm>
              <a:off x="6998468"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31" name="tx97"/>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32" name="tx98"/>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333" name="rc99"/>
            <p:cNvSpPr/>
            <p:nvPr/>
          </p:nvSpPr>
          <p:spPr>
            <a:xfrm>
              <a:off x="2881445" y="10032512"/>
              <a:ext cx="10277178" cy="413498"/>
            </a:xfrm>
            <a:prstGeom prst="rect">
              <a:avLst/>
            </a:prstGeom>
            <a:solidFill>
              <a:srgbClr val="FFFFFF">
                <a:alpha val="100000"/>
              </a:srgbClr>
            </a:solidFill>
          </p:spPr>
          <p:txBody>
            <a:bodyPr/>
            <a:lstStyle/>
            <a:p>
              <a:endParaRPr/>
            </a:p>
          </p:txBody>
        </p:sp>
        <p:sp>
          <p:nvSpPr>
            <p:cNvPr id="334" name="rc100"/>
            <p:cNvSpPr/>
            <p:nvPr/>
          </p:nvSpPr>
          <p:spPr>
            <a:xfrm>
              <a:off x="2951034" y="10102101"/>
              <a:ext cx="274319" cy="274320"/>
            </a:xfrm>
            <a:prstGeom prst="rect">
              <a:avLst/>
            </a:prstGeom>
            <a:solidFill>
              <a:srgbClr val="FFFFFF">
                <a:alpha val="100000"/>
              </a:srgbClr>
            </a:solidFill>
          </p:spPr>
          <p:txBody>
            <a:bodyPr/>
            <a:lstStyle/>
            <a:p>
              <a:endParaRPr/>
            </a:p>
          </p:txBody>
        </p:sp>
        <p:sp>
          <p:nvSpPr>
            <p:cNvPr id="335" name="rc101"/>
            <p:cNvSpPr/>
            <p:nvPr/>
          </p:nvSpPr>
          <p:spPr>
            <a:xfrm>
              <a:off x="2960034"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6" name="rc102"/>
            <p:cNvSpPr/>
            <p:nvPr/>
          </p:nvSpPr>
          <p:spPr>
            <a:xfrm>
              <a:off x="7906546" y="10102101"/>
              <a:ext cx="274320" cy="274320"/>
            </a:xfrm>
            <a:prstGeom prst="rect">
              <a:avLst/>
            </a:prstGeom>
            <a:solidFill>
              <a:srgbClr val="FFFFFF">
                <a:alpha val="100000"/>
              </a:srgbClr>
            </a:solidFill>
          </p:spPr>
          <p:txBody>
            <a:bodyPr/>
            <a:lstStyle/>
            <a:p>
              <a:endParaRPr/>
            </a:p>
          </p:txBody>
        </p:sp>
        <p:sp>
          <p:nvSpPr>
            <p:cNvPr id="337" name="rc103"/>
            <p:cNvSpPr/>
            <p:nvPr/>
          </p:nvSpPr>
          <p:spPr>
            <a:xfrm>
              <a:off x="7915546"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8" name="tx104"/>
            <p:cNvSpPr/>
            <p:nvPr/>
          </p:nvSpPr>
          <p:spPr>
            <a:xfrm>
              <a:off x="3513354"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339" name="tx105"/>
            <p:cNvSpPr/>
            <p:nvPr/>
          </p:nvSpPr>
          <p:spPr>
            <a:xfrm>
              <a:off x="8468866"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340" name="tx106"/>
            <p:cNvSpPr/>
            <p:nvPr/>
          </p:nvSpPr>
          <p:spPr>
            <a:xfrm>
              <a:off x="1662137" y="6425145"/>
              <a:ext cx="11872217"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EMR Age distribution of Rubella IgM+ cases by vaccine introduction status in the National EPI Programme (last 12 Months)</a:t>
              </a:r>
            </a:p>
          </p:txBody>
        </p:sp>
      </p:grpSp>
      <p:graphicFrame>
        <p:nvGraphicFramePr>
          <p:cNvPr id="341" name="Table 340"/>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Yemen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774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Pakistan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3"/>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Afghanistan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5"/>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Sudan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Djibouti</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7"/>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Libya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8"/>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Iraq</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9"/>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Iran (Islamic Republic of)</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0"/>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Saudi Arabia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United Arab Emirates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2"/>
                  </a:ext>
                </a:extLst>
              </a:tr>
            </a:tbl>
          </a:graphicData>
        </a:graphic>
      </p:graphicFrame>
      <p:sp>
        <p:nvSpPr>
          <p:cNvPr id="342" name="Content Placeholder 341"/>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Pakistan</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772732" y="2153563"/>
              <a:ext cx="4294299" cy="3036318"/>
            </a:xfrm>
            <a:prstGeom prst="rect">
              <a:avLst/>
            </a:prstGeom>
            <a:solidFill>
              <a:srgbClr val="FFFFFF">
                <a:alpha val="100000"/>
              </a:srgbClr>
            </a:solidFill>
          </p:spPr>
          <p:txBody>
            <a:bodyPr/>
            <a:lstStyle/>
            <a:p>
              <a:endParaRPr/>
            </a:p>
          </p:txBody>
        </p:sp>
        <p:sp>
          <p:nvSpPr>
            <p:cNvPr id="7" name="pl6"/>
            <p:cNvSpPr/>
            <p:nvPr/>
          </p:nvSpPr>
          <p:spPr>
            <a:xfrm>
              <a:off x="1772732" y="4665813"/>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772732" y="3893704"/>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772732" y="3121595"/>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772732" y="2349486"/>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772732" y="5051867"/>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772732" y="4279758"/>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772732" y="3507649"/>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772732" y="2735541"/>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825531" y="4549996"/>
              <a:ext cx="316792" cy="5018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825531" y="4549996"/>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825531" y="454999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177523" y="4472785"/>
              <a:ext cx="316792" cy="5790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177523" y="4472785"/>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177523" y="4472785"/>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529515" y="3816493"/>
              <a:ext cx="316792" cy="12353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529515" y="3777887"/>
              <a:ext cx="316792" cy="386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529515" y="377788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2881506" y="4163942"/>
              <a:ext cx="316792" cy="8879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2881506" y="4163942"/>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2881506" y="4163942"/>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233498" y="4048126"/>
              <a:ext cx="316792" cy="10037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233498" y="4048126"/>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233498" y="404812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585490" y="3893704"/>
              <a:ext cx="316792" cy="11581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585490" y="3893704"/>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585490" y="3893704"/>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937482" y="4202547"/>
              <a:ext cx="316792" cy="8493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3937482" y="420254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3937482" y="420254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289473" y="4588602"/>
              <a:ext cx="316792" cy="4632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289473" y="4588602"/>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289473" y="4588602"/>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641465" y="4549996"/>
              <a:ext cx="316792" cy="5018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641465" y="4549996"/>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4641465" y="454999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4993457" y="4356969"/>
              <a:ext cx="316792" cy="6948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4993457" y="4356969"/>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4993457" y="4356969"/>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345449" y="4279758"/>
              <a:ext cx="316792" cy="7721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345449" y="4279758"/>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5345449" y="4279758"/>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5697441" y="4627207"/>
              <a:ext cx="316792" cy="4246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697441" y="462720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697441" y="462720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1" name="pg50"/>
            <p:cNvSpPr/>
            <p:nvPr/>
          </p:nvSpPr>
          <p:spPr>
            <a:xfrm>
              <a:off x="2905061"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52" name="tx51"/>
            <p:cNvSpPr/>
            <p:nvPr/>
          </p:nvSpPr>
          <p:spPr>
            <a:xfrm>
              <a:off x="3061164" y="2444293"/>
              <a:ext cx="1717435"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236 cases</a:t>
              </a:r>
            </a:p>
          </p:txBody>
        </p:sp>
        <p:sp>
          <p:nvSpPr>
            <p:cNvPr id="53" name="rc52"/>
            <p:cNvSpPr/>
            <p:nvPr/>
          </p:nvSpPr>
          <p:spPr>
            <a:xfrm>
              <a:off x="1772732" y="2153563"/>
              <a:ext cx="4294299" cy="3036318"/>
            </a:xfrm>
            <a:prstGeom prst="rect">
              <a:avLst/>
            </a:prstGeom>
            <a:ln w="13550" cap="rnd">
              <a:solidFill>
                <a:srgbClr val="333333">
                  <a:alpha val="100000"/>
                </a:srgbClr>
              </a:solidFill>
              <a:prstDash val="solid"/>
              <a:round/>
            </a:ln>
          </p:spPr>
          <p:txBody>
            <a:bodyPr/>
            <a:lstStyle/>
            <a:p>
              <a:endParaRPr/>
            </a:p>
          </p:txBody>
        </p:sp>
        <p:sp>
          <p:nvSpPr>
            <p:cNvPr id="54" name="rc53"/>
            <p:cNvSpPr/>
            <p:nvPr/>
          </p:nvSpPr>
          <p:spPr>
            <a:xfrm>
              <a:off x="6067032" y="2153563"/>
              <a:ext cx="4294299" cy="3036318"/>
            </a:xfrm>
            <a:prstGeom prst="rect">
              <a:avLst/>
            </a:prstGeom>
            <a:solidFill>
              <a:srgbClr val="FFFFFF">
                <a:alpha val="100000"/>
              </a:srgbClr>
            </a:solidFill>
          </p:spPr>
          <p:txBody>
            <a:bodyPr/>
            <a:lstStyle/>
            <a:p>
              <a:endParaRPr/>
            </a:p>
          </p:txBody>
        </p:sp>
        <p:sp>
          <p:nvSpPr>
            <p:cNvPr id="55" name="pl54"/>
            <p:cNvSpPr/>
            <p:nvPr/>
          </p:nvSpPr>
          <p:spPr>
            <a:xfrm>
              <a:off x="6067032" y="4665813"/>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6067032" y="3893704"/>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067032" y="3121595"/>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6067032" y="2349486"/>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6067032" y="5051867"/>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6067032" y="4279758"/>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6067032" y="3507649"/>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6067032" y="2735541"/>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63" name="rc62"/>
            <p:cNvSpPr/>
            <p:nvPr/>
          </p:nvSpPr>
          <p:spPr>
            <a:xfrm>
              <a:off x="6119831" y="3662071"/>
              <a:ext cx="316792" cy="13897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119831" y="3662071"/>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119831" y="3662071"/>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471822" y="3353228"/>
              <a:ext cx="316792" cy="169863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471822" y="3353228"/>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471822" y="3353228"/>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823814" y="3700677"/>
              <a:ext cx="316792" cy="135119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6823814" y="370067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6823814" y="370067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7175806" y="4202547"/>
              <a:ext cx="316792" cy="8493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7175806" y="420254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175806" y="420254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527798" y="3160200"/>
              <a:ext cx="316792" cy="18916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7527798" y="3160200"/>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7527798" y="3160200"/>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879789" y="2928568"/>
              <a:ext cx="316792" cy="21232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7879789" y="2928568"/>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879789" y="2928568"/>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231781" y="4163942"/>
              <a:ext cx="316792" cy="8879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8231781" y="4163942"/>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231781" y="4163942"/>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583773" y="4549996"/>
              <a:ext cx="316792" cy="5018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8583773" y="4549996"/>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8583773" y="454999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8935765" y="4627207"/>
              <a:ext cx="316792" cy="4246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8935765" y="462720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8935765" y="462720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287757" y="4163942"/>
              <a:ext cx="316792" cy="88792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287757" y="4125336"/>
              <a:ext cx="316792" cy="386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9287757" y="412533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9639748" y="4743024"/>
              <a:ext cx="316792" cy="3088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9639748" y="4588602"/>
              <a:ext cx="316792" cy="1544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9639748" y="4588602"/>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9991740" y="4820234"/>
              <a:ext cx="316792" cy="2316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9991740" y="4820234"/>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9991740" y="4820234"/>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9" name="pg98"/>
            <p:cNvSpPr/>
            <p:nvPr/>
          </p:nvSpPr>
          <p:spPr>
            <a:xfrm>
              <a:off x="7199361"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00" name="tx99"/>
            <p:cNvSpPr/>
            <p:nvPr/>
          </p:nvSpPr>
          <p:spPr>
            <a:xfrm>
              <a:off x="7355464" y="2444293"/>
              <a:ext cx="1717435" cy="158584"/>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330 cases</a:t>
              </a:r>
            </a:p>
          </p:txBody>
        </p:sp>
        <p:sp>
          <p:nvSpPr>
            <p:cNvPr id="101" name="rc100"/>
            <p:cNvSpPr/>
            <p:nvPr/>
          </p:nvSpPr>
          <p:spPr>
            <a:xfrm>
              <a:off x="6067032" y="2153563"/>
              <a:ext cx="4294299" cy="3036318"/>
            </a:xfrm>
            <a:prstGeom prst="rect">
              <a:avLst/>
            </a:prstGeom>
            <a:ln w="13550" cap="rnd">
              <a:solidFill>
                <a:srgbClr val="333333">
                  <a:alpha val="100000"/>
                </a:srgbClr>
              </a:solidFill>
              <a:prstDash val="solid"/>
              <a:round/>
            </a:ln>
          </p:spPr>
          <p:txBody>
            <a:bodyPr/>
            <a:lstStyle/>
            <a:p>
              <a:endParaRPr/>
            </a:p>
          </p:txBody>
        </p:sp>
        <p:sp>
          <p:nvSpPr>
            <p:cNvPr id="102" name="rc101"/>
            <p:cNvSpPr/>
            <p:nvPr/>
          </p:nvSpPr>
          <p:spPr>
            <a:xfrm>
              <a:off x="10361331" y="2153563"/>
              <a:ext cx="4294299" cy="3036318"/>
            </a:xfrm>
            <a:prstGeom prst="rect">
              <a:avLst/>
            </a:prstGeom>
            <a:solidFill>
              <a:srgbClr val="FFFFFF">
                <a:alpha val="100000"/>
              </a:srgbClr>
            </a:solidFill>
          </p:spPr>
          <p:txBody>
            <a:bodyPr/>
            <a:lstStyle/>
            <a:p>
              <a:endParaRPr/>
            </a:p>
          </p:txBody>
        </p:sp>
        <p:sp>
          <p:nvSpPr>
            <p:cNvPr id="103" name="pl102"/>
            <p:cNvSpPr/>
            <p:nvPr/>
          </p:nvSpPr>
          <p:spPr>
            <a:xfrm>
              <a:off x="10361331" y="4665813"/>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04" name="pl103"/>
            <p:cNvSpPr/>
            <p:nvPr/>
          </p:nvSpPr>
          <p:spPr>
            <a:xfrm>
              <a:off x="10361331" y="3893704"/>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05" name="pl104"/>
            <p:cNvSpPr/>
            <p:nvPr/>
          </p:nvSpPr>
          <p:spPr>
            <a:xfrm>
              <a:off x="10361331" y="3121595"/>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06" name="pl105"/>
            <p:cNvSpPr/>
            <p:nvPr/>
          </p:nvSpPr>
          <p:spPr>
            <a:xfrm>
              <a:off x="10361331" y="2349486"/>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07" name="pl106"/>
            <p:cNvSpPr/>
            <p:nvPr/>
          </p:nvSpPr>
          <p:spPr>
            <a:xfrm>
              <a:off x="10361331" y="5051867"/>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08" name="pl107"/>
            <p:cNvSpPr/>
            <p:nvPr/>
          </p:nvSpPr>
          <p:spPr>
            <a:xfrm>
              <a:off x="10361331" y="4279758"/>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09" name="pl108"/>
            <p:cNvSpPr/>
            <p:nvPr/>
          </p:nvSpPr>
          <p:spPr>
            <a:xfrm>
              <a:off x="10361331" y="3507649"/>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10" name="pl109"/>
            <p:cNvSpPr/>
            <p:nvPr/>
          </p:nvSpPr>
          <p:spPr>
            <a:xfrm>
              <a:off x="10361331" y="2735541"/>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11" name="rc110"/>
            <p:cNvSpPr/>
            <p:nvPr/>
          </p:nvSpPr>
          <p:spPr>
            <a:xfrm>
              <a:off x="10414130" y="4009520"/>
              <a:ext cx="316792" cy="104234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0414130" y="4009520"/>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0414130" y="4009520"/>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0766122" y="4086731"/>
              <a:ext cx="316792" cy="96513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0766122" y="4086731"/>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766122" y="4086731"/>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1118114" y="4048126"/>
              <a:ext cx="316792" cy="10037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118114" y="4048126"/>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118114" y="4048126"/>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470105" y="3777887"/>
              <a:ext cx="316792" cy="12739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1470105" y="377788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1470105" y="377788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1822097" y="3893704"/>
              <a:ext cx="316792" cy="11581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822097" y="3893704"/>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822097" y="3893704"/>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2174089" y="4472785"/>
              <a:ext cx="316792" cy="5790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2174089" y="4472785"/>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2174089" y="4472785"/>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2526081" y="4627207"/>
              <a:ext cx="316792" cy="42465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2526081" y="462720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2526081" y="462720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2878073" y="4279758"/>
              <a:ext cx="316792" cy="77210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2878073" y="4279758"/>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2878073" y="4279758"/>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3230064" y="4395575"/>
              <a:ext cx="316792" cy="6562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3230064" y="4395575"/>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3230064" y="4395575"/>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3582056" y="3932309"/>
              <a:ext cx="316792" cy="111955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3582056" y="3932309"/>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3582056" y="3932309"/>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3934048" y="4588602"/>
              <a:ext cx="316792" cy="4632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3934048" y="4588602"/>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3934048" y="4588602"/>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14286040" y="4781629"/>
              <a:ext cx="316792" cy="27023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4286040" y="4781629"/>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14286040" y="4781629"/>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pg146"/>
            <p:cNvSpPr/>
            <p:nvPr/>
          </p:nvSpPr>
          <p:spPr>
            <a:xfrm>
              <a:off x="11493660"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48" name="tx147"/>
            <p:cNvSpPr/>
            <p:nvPr/>
          </p:nvSpPr>
          <p:spPr>
            <a:xfrm>
              <a:off x="11649763" y="2444399"/>
              <a:ext cx="171743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252 cases</a:t>
              </a:r>
            </a:p>
          </p:txBody>
        </p:sp>
        <p:sp>
          <p:nvSpPr>
            <p:cNvPr id="149" name="pt148"/>
            <p:cNvSpPr/>
            <p:nvPr/>
          </p:nvSpPr>
          <p:spPr>
            <a:xfrm>
              <a:off x="14047292" y="2883416"/>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150" name="rc149"/>
            <p:cNvSpPr/>
            <p:nvPr/>
          </p:nvSpPr>
          <p:spPr>
            <a:xfrm>
              <a:off x="10361331" y="2153563"/>
              <a:ext cx="4294299" cy="3036318"/>
            </a:xfrm>
            <a:prstGeom prst="rect">
              <a:avLst/>
            </a:prstGeom>
            <a:ln w="13550" cap="rnd">
              <a:solidFill>
                <a:srgbClr val="333333">
                  <a:alpha val="100000"/>
                </a:srgbClr>
              </a:solidFill>
              <a:prstDash val="solid"/>
              <a:round/>
            </a:ln>
          </p:spPr>
          <p:txBody>
            <a:bodyPr/>
            <a:lstStyle/>
            <a:p>
              <a:endParaRPr/>
            </a:p>
          </p:txBody>
        </p:sp>
        <p:sp>
          <p:nvSpPr>
            <p:cNvPr id="151" name="rc150"/>
            <p:cNvSpPr/>
            <p:nvPr/>
          </p:nvSpPr>
          <p:spPr>
            <a:xfrm>
              <a:off x="14655631" y="2153563"/>
              <a:ext cx="4294299" cy="3036318"/>
            </a:xfrm>
            <a:prstGeom prst="rect">
              <a:avLst/>
            </a:prstGeom>
            <a:solidFill>
              <a:srgbClr val="FFFFFF">
                <a:alpha val="100000"/>
              </a:srgbClr>
            </a:solidFill>
          </p:spPr>
          <p:txBody>
            <a:bodyPr/>
            <a:lstStyle/>
            <a:p>
              <a:endParaRPr/>
            </a:p>
          </p:txBody>
        </p:sp>
        <p:sp>
          <p:nvSpPr>
            <p:cNvPr id="152" name="pl151"/>
            <p:cNvSpPr/>
            <p:nvPr/>
          </p:nvSpPr>
          <p:spPr>
            <a:xfrm>
              <a:off x="14655631" y="4665813"/>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53" name="pl152"/>
            <p:cNvSpPr/>
            <p:nvPr/>
          </p:nvSpPr>
          <p:spPr>
            <a:xfrm>
              <a:off x="14655631" y="3893704"/>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54" name="pl153"/>
            <p:cNvSpPr/>
            <p:nvPr/>
          </p:nvSpPr>
          <p:spPr>
            <a:xfrm>
              <a:off x="14655631" y="3121595"/>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55" name="pl154"/>
            <p:cNvSpPr/>
            <p:nvPr/>
          </p:nvSpPr>
          <p:spPr>
            <a:xfrm>
              <a:off x="14655631" y="2349486"/>
              <a:ext cx="4294299" cy="0"/>
            </a:xfrm>
            <a:custGeom>
              <a:avLst/>
              <a:gdLst/>
              <a:ahLst/>
              <a:cxnLst/>
              <a:rect l="0" t="0" r="0" b="0"/>
              <a:pathLst>
                <a:path w="4294299">
                  <a:moveTo>
                    <a:pt x="0" y="0"/>
                  </a:moveTo>
                  <a:lnTo>
                    <a:pt x="4294299" y="0"/>
                  </a:lnTo>
                  <a:lnTo>
                    <a:pt x="4294299" y="0"/>
                  </a:lnTo>
                </a:path>
              </a:pathLst>
            </a:custGeom>
            <a:ln w="6775" cap="flat">
              <a:solidFill>
                <a:srgbClr val="EBEBEB">
                  <a:alpha val="100000"/>
                </a:srgbClr>
              </a:solidFill>
              <a:prstDash val="solid"/>
              <a:round/>
            </a:ln>
          </p:spPr>
          <p:txBody>
            <a:bodyPr/>
            <a:lstStyle/>
            <a:p>
              <a:endParaRPr/>
            </a:p>
          </p:txBody>
        </p:sp>
        <p:sp>
          <p:nvSpPr>
            <p:cNvPr id="156" name="pl155"/>
            <p:cNvSpPr/>
            <p:nvPr/>
          </p:nvSpPr>
          <p:spPr>
            <a:xfrm>
              <a:off x="14655631" y="5051867"/>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57" name="pl156"/>
            <p:cNvSpPr/>
            <p:nvPr/>
          </p:nvSpPr>
          <p:spPr>
            <a:xfrm>
              <a:off x="14655631" y="4279758"/>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58" name="pl157"/>
            <p:cNvSpPr/>
            <p:nvPr/>
          </p:nvSpPr>
          <p:spPr>
            <a:xfrm>
              <a:off x="14655631" y="3507649"/>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59" name="pl158"/>
            <p:cNvSpPr/>
            <p:nvPr/>
          </p:nvSpPr>
          <p:spPr>
            <a:xfrm>
              <a:off x="14655631" y="2735541"/>
              <a:ext cx="4294299" cy="0"/>
            </a:xfrm>
            <a:custGeom>
              <a:avLst/>
              <a:gdLst/>
              <a:ahLst/>
              <a:cxnLst/>
              <a:rect l="0" t="0" r="0" b="0"/>
              <a:pathLst>
                <a:path w="4294299">
                  <a:moveTo>
                    <a:pt x="0" y="0"/>
                  </a:moveTo>
                  <a:lnTo>
                    <a:pt x="4294299" y="0"/>
                  </a:lnTo>
                  <a:lnTo>
                    <a:pt x="4294299" y="0"/>
                  </a:lnTo>
                </a:path>
              </a:pathLst>
            </a:custGeom>
            <a:ln w="13550" cap="flat">
              <a:solidFill>
                <a:srgbClr val="EBEBEB">
                  <a:alpha val="100000"/>
                </a:srgbClr>
              </a:solidFill>
              <a:prstDash val="solid"/>
              <a:round/>
            </a:ln>
          </p:spPr>
          <p:txBody>
            <a:bodyPr/>
            <a:lstStyle/>
            <a:p>
              <a:endParaRPr/>
            </a:p>
          </p:txBody>
        </p:sp>
        <p:sp>
          <p:nvSpPr>
            <p:cNvPr id="160" name="rc159"/>
            <p:cNvSpPr/>
            <p:nvPr/>
          </p:nvSpPr>
          <p:spPr>
            <a:xfrm>
              <a:off x="14708430" y="3777887"/>
              <a:ext cx="316792" cy="12739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1" name="rc160"/>
            <p:cNvSpPr/>
            <p:nvPr/>
          </p:nvSpPr>
          <p:spPr>
            <a:xfrm>
              <a:off x="14708430" y="3777887"/>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2" name="rc161"/>
            <p:cNvSpPr/>
            <p:nvPr/>
          </p:nvSpPr>
          <p:spPr>
            <a:xfrm>
              <a:off x="14708430" y="3777887"/>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3" name="rc162"/>
            <p:cNvSpPr/>
            <p:nvPr/>
          </p:nvSpPr>
          <p:spPr>
            <a:xfrm>
              <a:off x="15060421" y="3816493"/>
              <a:ext cx="316792" cy="12353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5060421" y="3816493"/>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5060421" y="3816493"/>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5412413" y="3507649"/>
              <a:ext cx="316792" cy="15442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15412413" y="3507649"/>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15412413" y="3507649"/>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15764405" y="3855098"/>
              <a:ext cx="316792" cy="119676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15764405" y="3855098"/>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5764405" y="3855098"/>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16116397" y="3816493"/>
              <a:ext cx="316792" cy="12353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16116397" y="3816493"/>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16116397" y="3816493"/>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16468389" y="4511391"/>
              <a:ext cx="316792" cy="5404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16468389" y="4511391"/>
              <a:ext cx="316792"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16468389" y="4511391"/>
              <a:ext cx="316792"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8" name="pg177"/>
            <p:cNvSpPr/>
            <p:nvPr/>
          </p:nvSpPr>
          <p:spPr>
            <a:xfrm>
              <a:off x="15787960" y="2291578"/>
              <a:ext cx="2029642" cy="467403"/>
            </a:xfrm>
            <a:custGeom>
              <a:avLst/>
              <a:gdLst/>
              <a:ahLst/>
              <a:cxnLst/>
              <a:rect l="0" t="0" r="0" b="0"/>
              <a:pathLst>
                <a:path w="2029642" h="467403">
                  <a:moveTo>
                    <a:pt x="39025" y="467403"/>
                  </a:moveTo>
                  <a:lnTo>
                    <a:pt x="1990616" y="467403"/>
                  </a:lnTo>
                  <a:lnTo>
                    <a:pt x="1989045" y="467371"/>
                  </a:lnTo>
                  <a:lnTo>
                    <a:pt x="1995320" y="467118"/>
                  </a:lnTo>
                  <a:lnTo>
                    <a:pt x="2001474" y="465862"/>
                  </a:lnTo>
                  <a:lnTo>
                    <a:pt x="2007346" y="463635"/>
                  </a:lnTo>
                  <a:lnTo>
                    <a:pt x="2012785" y="460495"/>
                  </a:lnTo>
                  <a:lnTo>
                    <a:pt x="2017650" y="456523"/>
                  </a:lnTo>
                  <a:lnTo>
                    <a:pt x="2021815" y="451822"/>
                  </a:lnTo>
                  <a:lnTo>
                    <a:pt x="2025172" y="446513"/>
                  </a:lnTo>
                  <a:lnTo>
                    <a:pt x="2027633" y="440735"/>
                  </a:lnTo>
                  <a:lnTo>
                    <a:pt x="2029136" y="434637"/>
                  </a:lnTo>
                  <a:lnTo>
                    <a:pt x="2029642" y="428377"/>
                  </a:lnTo>
                  <a:lnTo>
                    <a:pt x="2029642" y="39025"/>
                  </a:lnTo>
                  <a:lnTo>
                    <a:pt x="2029136" y="32765"/>
                  </a:lnTo>
                  <a:lnTo>
                    <a:pt x="2027633" y="26667"/>
                  </a:lnTo>
                  <a:lnTo>
                    <a:pt x="2025172" y="20889"/>
                  </a:lnTo>
                  <a:lnTo>
                    <a:pt x="2021815" y="15581"/>
                  </a:lnTo>
                  <a:lnTo>
                    <a:pt x="2017650" y="10880"/>
                  </a:lnTo>
                  <a:lnTo>
                    <a:pt x="2012785" y="6908"/>
                  </a:lnTo>
                  <a:lnTo>
                    <a:pt x="2007346" y="3767"/>
                  </a:lnTo>
                  <a:lnTo>
                    <a:pt x="2001474" y="1540"/>
                  </a:lnTo>
                  <a:lnTo>
                    <a:pt x="1995320" y="284"/>
                  </a:lnTo>
                  <a:lnTo>
                    <a:pt x="1990616"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79" name="tx178"/>
            <p:cNvSpPr/>
            <p:nvPr/>
          </p:nvSpPr>
          <p:spPr>
            <a:xfrm>
              <a:off x="15944063" y="2444399"/>
              <a:ext cx="1717435"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182 cases</a:t>
              </a:r>
            </a:p>
          </p:txBody>
        </p:sp>
        <p:sp>
          <p:nvSpPr>
            <p:cNvPr id="180" name="rc179"/>
            <p:cNvSpPr/>
            <p:nvPr/>
          </p:nvSpPr>
          <p:spPr>
            <a:xfrm>
              <a:off x="14655631" y="2153563"/>
              <a:ext cx="4294299" cy="3036318"/>
            </a:xfrm>
            <a:prstGeom prst="rect">
              <a:avLst/>
            </a:prstGeom>
            <a:ln w="13550" cap="rnd">
              <a:solidFill>
                <a:srgbClr val="333333">
                  <a:alpha val="100000"/>
                </a:srgbClr>
              </a:solidFill>
              <a:prstDash val="solid"/>
              <a:round/>
            </a:ln>
          </p:spPr>
          <p:txBody>
            <a:bodyPr/>
            <a:lstStyle/>
            <a:p>
              <a:endParaRPr/>
            </a:p>
          </p:txBody>
        </p:sp>
        <p:sp>
          <p:nvSpPr>
            <p:cNvPr id="181" name="tx180"/>
            <p:cNvSpPr/>
            <p:nvPr/>
          </p:nvSpPr>
          <p:spPr>
            <a:xfrm>
              <a:off x="363735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82" name="tx181"/>
            <p:cNvSpPr/>
            <p:nvPr/>
          </p:nvSpPr>
          <p:spPr>
            <a:xfrm>
              <a:off x="793165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83" name="tx182"/>
            <p:cNvSpPr/>
            <p:nvPr/>
          </p:nvSpPr>
          <p:spPr>
            <a:xfrm>
              <a:off x="12225956"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84" name="tx183"/>
            <p:cNvSpPr/>
            <p:nvPr/>
          </p:nvSpPr>
          <p:spPr>
            <a:xfrm>
              <a:off x="16520255"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85" name="pl184"/>
            <p:cNvSpPr/>
            <p:nvPr/>
          </p:nvSpPr>
          <p:spPr>
            <a:xfrm>
              <a:off x="198392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233591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268791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30399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339189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374388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pl190"/>
            <p:cNvSpPr/>
            <p:nvPr/>
          </p:nvSpPr>
          <p:spPr>
            <a:xfrm>
              <a:off x="40958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2" name="pl191"/>
            <p:cNvSpPr/>
            <p:nvPr/>
          </p:nvSpPr>
          <p:spPr>
            <a:xfrm>
              <a:off x="444787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3" name="pl192"/>
            <p:cNvSpPr/>
            <p:nvPr/>
          </p:nvSpPr>
          <p:spPr>
            <a:xfrm>
              <a:off x="47998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4" name="pl193"/>
            <p:cNvSpPr/>
            <p:nvPr/>
          </p:nvSpPr>
          <p:spPr>
            <a:xfrm>
              <a:off x="51518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5" name="pl194"/>
            <p:cNvSpPr/>
            <p:nvPr/>
          </p:nvSpPr>
          <p:spPr>
            <a:xfrm>
              <a:off x="550384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6" name="pl195"/>
            <p:cNvSpPr/>
            <p:nvPr/>
          </p:nvSpPr>
          <p:spPr>
            <a:xfrm>
              <a:off x="58558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7" name="tx196"/>
            <p:cNvSpPr/>
            <p:nvPr/>
          </p:nvSpPr>
          <p:spPr>
            <a:xfrm rot="-5400000">
              <a:off x="1903145"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8" name="tx197"/>
            <p:cNvSpPr/>
            <p:nvPr/>
          </p:nvSpPr>
          <p:spPr>
            <a:xfrm rot="-5400000">
              <a:off x="2245326"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9" name="tx198"/>
            <p:cNvSpPr/>
            <p:nvPr/>
          </p:nvSpPr>
          <p:spPr>
            <a:xfrm rot="-5400000">
              <a:off x="2597405"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00" name="tx199"/>
            <p:cNvSpPr/>
            <p:nvPr/>
          </p:nvSpPr>
          <p:spPr>
            <a:xfrm rot="-5400000">
              <a:off x="2947530"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01" name="tx200"/>
            <p:cNvSpPr/>
            <p:nvPr/>
          </p:nvSpPr>
          <p:spPr>
            <a:xfrm rot="-5400000">
              <a:off x="3268876"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02" name="tx201"/>
            <p:cNvSpPr/>
            <p:nvPr/>
          </p:nvSpPr>
          <p:spPr>
            <a:xfrm rot="-5400000">
              <a:off x="366310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03" name="tx202"/>
            <p:cNvSpPr/>
            <p:nvPr/>
          </p:nvSpPr>
          <p:spPr>
            <a:xfrm rot="-5400000">
              <a:off x="4044787"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04" name="tx203"/>
            <p:cNvSpPr/>
            <p:nvPr/>
          </p:nvSpPr>
          <p:spPr>
            <a:xfrm rot="-5400000">
              <a:off x="4334618"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05" name="tx204"/>
            <p:cNvSpPr/>
            <p:nvPr/>
          </p:nvSpPr>
          <p:spPr>
            <a:xfrm rot="-5400000">
              <a:off x="4686566"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6" name="tx205"/>
            <p:cNvSpPr/>
            <p:nvPr/>
          </p:nvSpPr>
          <p:spPr>
            <a:xfrm rot="-5400000">
              <a:off x="5074977"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7" name="tx206"/>
            <p:cNvSpPr/>
            <p:nvPr/>
          </p:nvSpPr>
          <p:spPr>
            <a:xfrm rot="-5400000">
              <a:off x="5408347"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8" name="tx207"/>
            <p:cNvSpPr/>
            <p:nvPr/>
          </p:nvSpPr>
          <p:spPr>
            <a:xfrm rot="-5400000">
              <a:off x="576033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9" name="pl208"/>
            <p:cNvSpPr/>
            <p:nvPr/>
          </p:nvSpPr>
          <p:spPr>
            <a:xfrm>
              <a:off x="627822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pl209"/>
            <p:cNvSpPr/>
            <p:nvPr/>
          </p:nvSpPr>
          <p:spPr>
            <a:xfrm>
              <a:off x="663021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1" name="pl210"/>
            <p:cNvSpPr/>
            <p:nvPr/>
          </p:nvSpPr>
          <p:spPr>
            <a:xfrm>
              <a:off x="69822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2" name="pl211"/>
            <p:cNvSpPr/>
            <p:nvPr/>
          </p:nvSpPr>
          <p:spPr>
            <a:xfrm>
              <a:off x="733420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3" name="pl212"/>
            <p:cNvSpPr/>
            <p:nvPr/>
          </p:nvSpPr>
          <p:spPr>
            <a:xfrm>
              <a:off x="768619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4" name="pl213"/>
            <p:cNvSpPr/>
            <p:nvPr/>
          </p:nvSpPr>
          <p:spPr>
            <a:xfrm>
              <a:off x="803818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5" name="pl214"/>
            <p:cNvSpPr/>
            <p:nvPr/>
          </p:nvSpPr>
          <p:spPr>
            <a:xfrm>
              <a:off x="83901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6" name="pl215"/>
            <p:cNvSpPr/>
            <p:nvPr/>
          </p:nvSpPr>
          <p:spPr>
            <a:xfrm>
              <a:off x="874216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7" name="pl216"/>
            <p:cNvSpPr/>
            <p:nvPr/>
          </p:nvSpPr>
          <p:spPr>
            <a:xfrm>
              <a:off x="909416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8" name="pl217"/>
            <p:cNvSpPr/>
            <p:nvPr/>
          </p:nvSpPr>
          <p:spPr>
            <a:xfrm>
              <a:off x="94461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9" name="pl218"/>
            <p:cNvSpPr/>
            <p:nvPr/>
          </p:nvSpPr>
          <p:spPr>
            <a:xfrm>
              <a:off x="979814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0" name="pl219"/>
            <p:cNvSpPr/>
            <p:nvPr/>
          </p:nvSpPr>
          <p:spPr>
            <a:xfrm>
              <a:off x="1015013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1" name="tx220"/>
            <p:cNvSpPr/>
            <p:nvPr/>
          </p:nvSpPr>
          <p:spPr>
            <a:xfrm rot="-5400000">
              <a:off x="619744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22" name="tx221"/>
            <p:cNvSpPr/>
            <p:nvPr/>
          </p:nvSpPr>
          <p:spPr>
            <a:xfrm rot="-5400000">
              <a:off x="6539626"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23" name="tx222"/>
            <p:cNvSpPr/>
            <p:nvPr/>
          </p:nvSpPr>
          <p:spPr>
            <a:xfrm rot="-5400000">
              <a:off x="689170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24" name="tx223"/>
            <p:cNvSpPr/>
            <p:nvPr/>
          </p:nvSpPr>
          <p:spPr>
            <a:xfrm rot="-5400000">
              <a:off x="7241830"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25" name="tx224"/>
            <p:cNvSpPr/>
            <p:nvPr/>
          </p:nvSpPr>
          <p:spPr>
            <a:xfrm rot="-5400000">
              <a:off x="7563175"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26" name="tx225"/>
            <p:cNvSpPr/>
            <p:nvPr/>
          </p:nvSpPr>
          <p:spPr>
            <a:xfrm rot="-5400000">
              <a:off x="795740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27" name="tx226"/>
            <p:cNvSpPr/>
            <p:nvPr/>
          </p:nvSpPr>
          <p:spPr>
            <a:xfrm rot="-5400000">
              <a:off x="8339086"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28" name="tx227"/>
            <p:cNvSpPr/>
            <p:nvPr/>
          </p:nvSpPr>
          <p:spPr>
            <a:xfrm rot="-5400000">
              <a:off x="8628917"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29" name="tx228"/>
            <p:cNvSpPr/>
            <p:nvPr/>
          </p:nvSpPr>
          <p:spPr>
            <a:xfrm rot="-5400000">
              <a:off x="8980866"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30" name="tx229"/>
            <p:cNvSpPr/>
            <p:nvPr/>
          </p:nvSpPr>
          <p:spPr>
            <a:xfrm rot="-5400000">
              <a:off x="9369277"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31" name="tx230"/>
            <p:cNvSpPr/>
            <p:nvPr/>
          </p:nvSpPr>
          <p:spPr>
            <a:xfrm rot="-5400000">
              <a:off x="9702647"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32" name="tx231"/>
            <p:cNvSpPr/>
            <p:nvPr/>
          </p:nvSpPr>
          <p:spPr>
            <a:xfrm rot="-5400000">
              <a:off x="1005463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33" name="pl232"/>
            <p:cNvSpPr/>
            <p:nvPr/>
          </p:nvSpPr>
          <p:spPr>
            <a:xfrm>
              <a:off x="10572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109245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pl234"/>
            <p:cNvSpPr/>
            <p:nvPr/>
          </p:nvSpPr>
          <p:spPr>
            <a:xfrm>
              <a:off x="112765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6" name="pl235"/>
            <p:cNvSpPr/>
            <p:nvPr/>
          </p:nvSpPr>
          <p:spPr>
            <a:xfrm>
              <a:off x="1162850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1198049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1233248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pl238"/>
            <p:cNvSpPr/>
            <p:nvPr/>
          </p:nvSpPr>
          <p:spPr>
            <a:xfrm>
              <a:off x="1268447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0" name="pl239"/>
            <p:cNvSpPr/>
            <p:nvPr/>
          </p:nvSpPr>
          <p:spPr>
            <a:xfrm>
              <a:off x="1303646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1" name="pl240"/>
            <p:cNvSpPr/>
            <p:nvPr/>
          </p:nvSpPr>
          <p:spPr>
            <a:xfrm>
              <a:off x="1338846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pl241"/>
            <p:cNvSpPr/>
            <p:nvPr/>
          </p:nvSpPr>
          <p:spPr>
            <a:xfrm>
              <a:off x="137404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3" name="pl242"/>
            <p:cNvSpPr/>
            <p:nvPr/>
          </p:nvSpPr>
          <p:spPr>
            <a:xfrm>
              <a:off x="1409244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4" name="pl243"/>
            <p:cNvSpPr/>
            <p:nvPr/>
          </p:nvSpPr>
          <p:spPr>
            <a:xfrm>
              <a:off x="1444443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5" name="tx244"/>
            <p:cNvSpPr/>
            <p:nvPr/>
          </p:nvSpPr>
          <p:spPr>
            <a:xfrm rot="-5400000">
              <a:off x="1049174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46" name="tx245"/>
            <p:cNvSpPr/>
            <p:nvPr/>
          </p:nvSpPr>
          <p:spPr>
            <a:xfrm rot="-5400000">
              <a:off x="108339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47" name="tx246"/>
            <p:cNvSpPr/>
            <p:nvPr/>
          </p:nvSpPr>
          <p:spPr>
            <a:xfrm rot="-5400000">
              <a:off x="1118600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48" name="tx247"/>
            <p:cNvSpPr/>
            <p:nvPr/>
          </p:nvSpPr>
          <p:spPr>
            <a:xfrm rot="-5400000">
              <a:off x="11536129"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49" name="tx248"/>
            <p:cNvSpPr/>
            <p:nvPr/>
          </p:nvSpPr>
          <p:spPr>
            <a:xfrm rot="-5400000">
              <a:off x="11857475"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50" name="tx249"/>
            <p:cNvSpPr/>
            <p:nvPr/>
          </p:nvSpPr>
          <p:spPr>
            <a:xfrm rot="-5400000">
              <a:off x="1225170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51" name="tx250"/>
            <p:cNvSpPr/>
            <p:nvPr/>
          </p:nvSpPr>
          <p:spPr>
            <a:xfrm rot="-5400000">
              <a:off x="12633386"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52" name="tx251"/>
            <p:cNvSpPr/>
            <p:nvPr/>
          </p:nvSpPr>
          <p:spPr>
            <a:xfrm rot="-5400000">
              <a:off x="12923217"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53" name="tx252"/>
            <p:cNvSpPr/>
            <p:nvPr/>
          </p:nvSpPr>
          <p:spPr>
            <a:xfrm rot="-5400000">
              <a:off x="13275165"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54" name="tx253"/>
            <p:cNvSpPr/>
            <p:nvPr/>
          </p:nvSpPr>
          <p:spPr>
            <a:xfrm rot="-5400000">
              <a:off x="13663576"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55" name="tx254"/>
            <p:cNvSpPr/>
            <p:nvPr/>
          </p:nvSpPr>
          <p:spPr>
            <a:xfrm rot="-5400000">
              <a:off x="13996946"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56" name="tx255"/>
            <p:cNvSpPr/>
            <p:nvPr/>
          </p:nvSpPr>
          <p:spPr>
            <a:xfrm rot="-5400000">
              <a:off x="1434893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57" name="pl256"/>
            <p:cNvSpPr/>
            <p:nvPr/>
          </p:nvSpPr>
          <p:spPr>
            <a:xfrm>
              <a:off x="148668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8" name="pl257"/>
            <p:cNvSpPr/>
            <p:nvPr/>
          </p:nvSpPr>
          <p:spPr>
            <a:xfrm>
              <a:off x="152188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59" name="pl258"/>
            <p:cNvSpPr/>
            <p:nvPr/>
          </p:nvSpPr>
          <p:spPr>
            <a:xfrm>
              <a:off x="155708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0" name="pl259"/>
            <p:cNvSpPr/>
            <p:nvPr/>
          </p:nvSpPr>
          <p:spPr>
            <a:xfrm>
              <a:off x="159228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260"/>
            <p:cNvSpPr/>
            <p:nvPr/>
          </p:nvSpPr>
          <p:spPr>
            <a:xfrm>
              <a:off x="162747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1662678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262"/>
            <p:cNvSpPr/>
            <p:nvPr/>
          </p:nvSpPr>
          <p:spPr>
            <a:xfrm>
              <a:off x="1697877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263"/>
            <p:cNvSpPr/>
            <p:nvPr/>
          </p:nvSpPr>
          <p:spPr>
            <a:xfrm>
              <a:off x="173307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pl264"/>
            <p:cNvSpPr/>
            <p:nvPr/>
          </p:nvSpPr>
          <p:spPr>
            <a:xfrm>
              <a:off x="176827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pl265"/>
            <p:cNvSpPr/>
            <p:nvPr/>
          </p:nvSpPr>
          <p:spPr>
            <a:xfrm>
              <a:off x="18034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7" name="pl266"/>
            <p:cNvSpPr/>
            <p:nvPr/>
          </p:nvSpPr>
          <p:spPr>
            <a:xfrm>
              <a:off x="1838674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8" name="pl267"/>
            <p:cNvSpPr/>
            <p:nvPr/>
          </p:nvSpPr>
          <p:spPr>
            <a:xfrm>
              <a:off x="187387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9" name="tx268"/>
            <p:cNvSpPr/>
            <p:nvPr/>
          </p:nvSpPr>
          <p:spPr>
            <a:xfrm rot="-5400000">
              <a:off x="1478604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70" name="tx269"/>
            <p:cNvSpPr/>
            <p:nvPr/>
          </p:nvSpPr>
          <p:spPr>
            <a:xfrm rot="-5400000">
              <a:off x="151282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71" name="tx270"/>
            <p:cNvSpPr/>
            <p:nvPr/>
          </p:nvSpPr>
          <p:spPr>
            <a:xfrm rot="-5400000">
              <a:off x="1548030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72" name="tx271"/>
            <p:cNvSpPr/>
            <p:nvPr/>
          </p:nvSpPr>
          <p:spPr>
            <a:xfrm rot="-5400000">
              <a:off x="15830429"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73" name="tx272"/>
            <p:cNvSpPr/>
            <p:nvPr/>
          </p:nvSpPr>
          <p:spPr>
            <a:xfrm rot="-5400000">
              <a:off x="161517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74" name="tx273"/>
            <p:cNvSpPr/>
            <p:nvPr/>
          </p:nvSpPr>
          <p:spPr>
            <a:xfrm rot="-5400000">
              <a:off x="16546002"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75" name="tx274"/>
            <p:cNvSpPr/>
            <p:nvPr/>
          </p:nvSpPr>
          <p:spPr>
            <a:xfrm rot="-5400000">
              <a:off x="1692768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76" name="tx275"/>
            <p:cNvSpPr/>
            <p:nvPr/>
          </p:nvSpPr>
          <p:spPr>
            <a:xfrm rot="-5400000">
              <a:off x="17217516"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77" name="tx276"/>
            <p:cNvSpPr/>
            <p:nvPr/>
          </p:nvSpPr>
          <p:spPr>
            <a:xfrm rot="-5400000">
              <a:off x="17569465"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78" name="tx277"/>
            <p:cNvSpPr/>
            <p:nvPr/>
          </p:nvSpPr>
          <p:spPr>
            <a:xfrm rot="-5400000">
              <a:off x="17957876"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79" name="tx278"/>
            <p:cNvSpPr/>
            <p:nvPr/>
          </p:nvSpPr>
          <p:spPr>
            <a:xfrm rot="-5400000">
              <a:off x="18291246"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80" name="tx279"/>
            <p:cNvSpPr/>
            <p:nvPr/>
          </p:nvSpPr>
          <p:spPr>
            <a:xfrm rot="-5400000">
              <a:off x="18643237"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81" name="tx280"/>
            <p:cNvSpPr/>
            <p:nvPr/>
          </p:nvSpPr>
          <p:spPr>
            <a:xfrm>
              <a:off x="1294238" y="4966589"/>
              <a:ext cx="19064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82" name="tx281"/>
            <p:cNvSpPr/>
            <p:nvPr/>
          </p:nvSpPr>
          <p:spPr>
            <a:xfrm>
              <a:off x="1230614" y="4194480"/>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283" name="tx282"/>
            <p:cNvSpPr/>
            <p:nvPr/>
          </p:nvSpPr>
          <p:spPr>
            <a:xfrm>
              <a:off x="1230614" y="3422371"/>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284" name="tx283"/>
            <p:cNvSpPr/>
            <p:nvPr/>
          </p:nvSpPr>
          <p:spPr>
            <a:xfrm>
              <a:off x="1230614" y="265026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285" name="pl284"/>
            <p:cNvSpPr/>
            <p:nvPr/>
          </p:nvSpPr>
          <p:spPr>
            <a:xfrm>
              <a:off x="1737938"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6" name="pl285"/>
            <p:cNvSpPr/>
            <p:nvPr/>
          </p:nvSpPr>
          <p:spPr>
            <a:xfrm>
              <a:off x="1737938" y="42797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7" name="pl286"/>
            <p:cNvSpPr/>
            <p:nvPr/>
          </p:nvSpPr>
          <p:spPr>
            <a:xfrm>
              <a:off x="1737938" y="35076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8" name="pl287"/>
            <p:cNvSpPr/>
            <p:nvPr/>
          </p:nvSpPr>
          <p:spPr>
            <a:xfrm>
              <a:off x="1737938" y="27355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89" name="tx288"/>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90" name="rc289"/>
            <p:cNvSpPr/>
            <p:nvPr/>
          </p:nvSpPr>
          <p:spPr>
            <a:xfrm>
              <a:off x="7655282" y="5826272"/>
              <a:ext cx="1240079" cy="413498"/>
            </a:xfrm>
            <a:prstGeom prst="rect">
              <a:avLst/>
            </a:prstGeom>
            <a:solidFill>
              <a:srgbClr val="FFFFFF">
                <a:alpha val="100000"/>
              </a:srgbClr>
            </a:solidFill>
          </p:spPr>
          <p:txBody>
            <a:bodyPr/>
            <a:lstStyle/>
            <a:p>
              <a:endParaRPr/>
            </a:p>
          </p:txBody>
        </p:sp>
        <p:sp>
          <p:nvSpPr>
            <p:cNvPr id="291" name="rc290"/>
            <p:cNvSpPr/>
            <p:nvPr/>
          </p:nvSpPr>
          <p:spPr>
            <a:xfrm>
              <a:off x="7724871" y="5895861"/>
              <a:ext cx="274320" cy="274320"/>
            </a:xfrm>
            <a:prstGeom prst="rect">
              <a:avLst/>
            </a:prstGeom>
            <a:solidFill>
              <a:srgbClr val="FFFFFF">
                <a:alpha val="100000"/>
              </a:srgbClr>
            </a:solidFill>
          </p:spPr>
          <p:txBody>
            <a:bodyPr/>
            <a:lstStyle/>
            <a:p>
              <a:endParaRPr/>
            </a:p>
          </p:txBody>
        </p:sp>
        <p:sp>
          <p:nvSpPr>
            <p:cNvPr id="292" name="pt291"/>
            <p:cNvSpPr/>
            <p:nvPr/>
          </p:nvSpPr>
          <p:spPr>
            <a:xfrm>
              <a:off x="7816879" y="5987870"/>
              <a:ext cx="90303" cy="90303"/>
            </a:xfrm>
            <a:prstGeom prst="ellipse">
              <a:avLst/>
            </a:prstGeom>
            <a:solidFill>
              <a:srgbClr val="FF0000">
                <a:alpha val="100000"/>
              </a:srgbClr>
            </a:solidFill>
            <a:ln w="9000" cap="rnd">
              <a:solidFill>
                <a:srgbClr val="FF0000">
                  <a:alpha val="100000"/>
                </a:srgbClr>
              </a:solidFill>
              <a:prstDash val="solid"/>
              <a:round/>
            </a:ln>
          </p:spPr>
          <p:txBody>
            <a:bodyPr/>
            <a:lstStyle/>
            <a:p>
              <a:endParaRPr/>
            </a:p>
          </p:txBody>
        </p:sp>
        <p:sp>
          <p:nvSpPr>
            <p:cNvPr id="293" name="tx292"/>
            <p:cNvSpPr/>
            <p:nvPr/>
          </p:nvSpPr>
          <p:spPr>
            <a:xfrm>
              <a:off x="8179191" y="5965044"/>
              <a:ext cx="286580"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SIA</a:t>
              </a:r>
            </a:p>
          </p:txBody>
        </p:sp>
        <p:sp>
          <p:nvSpPr>
            <p:cNvPr id="294" name="rc293"/>
            <p:cNvSpPr/>
            <p:nvPr/>
          </p:nvSpPr>
          <p:spPr>
            <a:xfrm>
              <a:off x="9219361" y="5826272"/>
              <a:ext cx="3848019" cy="413498"/>
            </a:xfrm>
            <a:prstGeom prst="rect">
              <a:avLst/>
            </a:prstGeom>
            <a:solidFill>
              <a:srgbClr val="FFFFFF">
                <a:alpha val="100000"/>
              </a:srgbClr>
            </a:solidFill>
          </p:spPr>
          <p:txBody>
            <a:bodyPr/>
            <a:lstStyle/>
            <a:p>
              <a:endParaRPr/>
            </a:p>
          </p:txBody>
        </p:sp>
        <p:sp>
          <p:nvSpPr>
            <p:cNvPr id="295" name="rc294"/>
            <p:cNvSpPr/>
            <p:nvPr/>
          </p:nvSpPr>
          <p:spPr>
            <a:xfrm>
              <a:off x="9288950" y="5895861"/>
              <a:ext cx="274320" cy="274320"/>
            </a:xfrm>
            <a:prstGeom prst="rect">
              <a:avLst/>
            </a:prstGeom>
            <a:solidFill>
              <a:srgbClr val="FFFFFF">
                <a:alpha val="100000"/>
              </a:srgbClr>
            </a:solidFill>
          </p:spPr>
          <p:txBody>
            <a:bodyPr/>
            <a:lstStyle/>
            <a:p>
              <a:endParaRPr/>
            </a:p>
          </p:txBody>
        </p:sp>
        <p:sp>
          <p:nvSpPr>
            <p:cNvPr id="296" name="rc295"/>
            <p:cNvSpPr/>
            <p:nvPr/>
          </p:nvSpPr>
          <p:spPr>
            <a:xfrm>
              <a:off x="9297950"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7" name="rc296"/>
            <p:cNvSpPr/>
            <p:nvPr/>
          </p:nvSpPr>
          <p:spPr>
            <a:xfrm>
              <a:off x="10745934" y="5895861"/>
              <a:ext cx="274320" cy="274320"/>
            </a:xfrm>
            <a:prstGeom prst="rect">
              <a:avLst/>
            </a:prstGeom>
            <a:solidFill>
              <a:srgbClr val="FFFFFF">
                <a:alpha val="100000"/>
              </a:srgbClr>
            </a:solidFill>
          </p:spPr>
          <p:txBody>
            <a:bodyPr/>
            <a:lstStyle/>
            <a:p>
              <a:endParaRPr/>
            </a:p>
          </p:txBody>
        </p:sp>
        <p:sp>
          <p:nvSpPr>
            <p:cNvPr id="298" name="rc297"/>
            <p:cNvSpPr/>
            <p:nvPr/>
          </p:nvSpPr>
          <p:spPr>
            <a:xfrm>
              <a:off x="10754934"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9" name="rc298"/>
            <p:cNvSpPr/>
            <p:nvPr/>
          </p:nvSpPr>
          <p:spPr>
            <a:xfrm>
              <a:off x="11886820" y="5895861"/>
              <a:ext cx="274320" cy="274320"/>
            </a:xfrm>
            <a:prstGeom prst="rect">
              <a:avLst/>
            </a:prstGeom>
            <a:solidFill>
              <a:srgbClr val="FFFFFF">
                <a:alpha val="100000"/>
              </a:srgbClr>
            </a:solidFill>
          </p:spPr>
          <p:txBody>
            <a:bodyPr/>
            <a:lstStyle/>
            <a:p>
              <a:endParaRPr/>
            </a:p>
          </p:txBody>
        </p:sp>
        <p:sp>
          <p:nvSpPr>
            <p:cNvPr id="300" name="rc299"/>
            <p:cNvSpPr/>
            <p:nvPr/>
          </p:nvSpPr>
          <p:spPr>
            <a:xfrm>
              <a:off x="11895820"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1" name="tx300"/>
            <p:cNvSpPr/>
            <p:nvPr/>
          </p:nvSpPr>
          <p:spPr>
            <a:xfrm>
              <a:off x="9743270"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302" name="tx301"/>
            <p:cNvSpPr/>
            <p:nvPr/>
          </p:nvSpPr>
          <p:spPr>
            <a:xfrm>
              <a:off x="11200254"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303" name="tx302"/>
            <p:cNvSpPr/>
            <p:nvPr/>
          </p:nvSpPr>
          <p:spPr>
            <a:xfrm>
              <a:off x="12341140"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304" name="Group 303"/>
          <p:cNvGrpSpPr/>
          <p:nvPr/>
        </p:nvGrpSpPr>
        <p:grpSpPr>
          <a:xfrm>
            <a:off x="731520" y="6400800"/>
            <a:ext cx="8229600" cy="4114800"/>
            <a:chOff x="731520" y="6400800"/>
            <a:chExt cx="8229600" cy="4114800"/>
          </a:xfrm>
        </p:grpSpPr>
        <p:sp>
          <p:nvSpPr>
            <p:cNvPr id="305"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6" name="rc4"/>
            <p:cNvSpPr/>
            <p:nvPr/>
          </p:nvSpPr>
          <p:spPr>
            <a:xfrm>
              <a:off x="73152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07" name="rc5"/>
            <p:cNvSpPr/>
            <p:nvPr/>
          </p:nvSpPr>
          <p:spPr>
            <a:xfrm>
              <a:off x="2026394" y="6728196"/>
              <a:ext cx="5893512" cy="2172317"/>
            </a:xfrm>
            <a:prstGeom prst="rect">
              <a:avLst/>
            </a:prstGeom>
            <a:solidFill>
              <a:srgbClr val="FFFFFF">
                <a:alpha val="100000"/>
              </a:srgbClr>
            </a:solidFill>
          </p:spPr>
          <p:txBody>
            <a:bodyPr/>
            <a:lstStyle/>
            <a:p>
              <a:endParaRPr/>
            </a:p>
          </p:txBody>
        </p:sp>
        <p:sp>
          <p:nvSpPr>
            <p:cNvPr id="308" name="pl6"/>
            <p:cNvSpPr/>
            <p:nvPr/>
          </p:nvSpPr>
          <p:spPr>
            <a:xfrm>
              <a:off x="2026394" y="8594331"/>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09" name="pl7"/>
            <p:cNvSpPr/>
            <p:nvPr/>
          </p:nvSpPr>
          <p:spPr>
            <a:xfrm>
              <a:off x="2026394" y="8179450"/>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0" name="pl8"/>
            <p:cNvSpPr/>
            <p:nvPr/>
          </p:nvSpPr>
          <p:spPr>
            <a:xfrm>
              <a:off x="2026394" y="7764569"/>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1" name="pl9"/>
            <p:cNvSpPr/>
            <p:nvPr/>
          </p:nvSpPr>
          <p:spPr>
            <a:xfrm>
              <a:off x="2026394" y="7349687"/>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2" name="pl10"/>
            <p:cNvSpPr/>
            <p:nvPr/>
          </p:nvSpPr>
          <p:spPr>
            <a:xfrm>
              <a:off x="2026394" y="693480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3" name="pl11"/>
            <p:cNvSpPr/>
            <p:nvPr/>
          </p:nvSpPr>
          <p:spPr>
            <a:xfrm>
              <a:off x="2026394" y="880177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4" name="pl12"/>
            <p:cNvSpPr/>
            <p:nvPr/>
          </p:nvSpPr>
          <p:spPr>
            <a:xfrm>
              <a:off x="2026394" y="8386890"/>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5" name="pl13"/>
            <p:cNvSpPr/>
            <p:nvPr/>
          </p:nvSpPr>
          <p:spPr>
            <a:xfrm>
              <a:off x="2026394" y="7972009"/>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6" name="pl14"/>
            <p:cNvSpPr/>
            <p:nvPr/>
          </p:nvSpPr>
          <p:spPr>
            <a:xfrm>
              <a:off x="2026394" y="7557128"/>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7" name="pl15"/>
            <p:cNvSpPr/>
            <p:nvPr/>
          </p:nvSpPr>
          <p:spPr>
            <a:xfrm>
              <a:off x="2026394" y="7142247"/>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8" name="rc16"/>
            <p:cNvSpPr/>
            <p:nvPr/>
          </p:nvSpPr>
          <p:spPr>
            <a:xfrm>
              <a:off x="2312885" y="8021795"/>
              <a:ext cx="409271" cy="7799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17"/>
            <p:cNvSpPr/>
            <p:nvPr/>
          </p:nvSpPr>
          <p:spPr>
            <a:xfrm>
              <a:off x="3131428" y="7988604"/>
              <a:ext cx="409271" cy="813167"/>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0" name="rc18"/>
            <p:cNvSpPr/>
            <p:nvPr/>
          </p:nvSpPr>
          <p:spPr>
            <a:xfrm>
              <a:off x="3949971" y="8536247"/>
              <a:ext cx="409271" cy="26552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1" name="rc19"/>
            <p:cNvSpPr/>
            <p:nvPr/>
          </p:nvSpPr>
          <p:spPr>
            <a:xfrm>
              <a:off x="4768515" y="8718795"/>
              <a:ext cx="409271" cy="82976"/>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2" name="rc20"/>
            <p:cNvSpPr/>
            <p:nvPr/>
          </p:nvSpPr>
          <p:spPr>
            <a:xfrm>
              <a:off x="5587058" y="8785176"/>
              <a:ext cx="409271" cy="16595"/>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3" name="rc21"/>
            <p:cNvSpPr/>
            <p:nvPr/>
          </p:nvSpPr>
          <p:spPr>
            <a:xfrm>
              <a:off x="2312885" y="7026080"/>
              <a:ext cx="409271" cy="9957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4" name="rc22"/>
            <p:cNvSpPr/>
            <p:nvPr/>
          </p:nvSpPr>
          <p:spPr>
            <a:xfrm>
              <a:off x="3131428" y="6826937"/>
              <a:ext cx="409271" cy="116166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5" name="rc23"/>
            <p:cNvSpPr/>
            <p:nvPr/>
          </p:nvSpPr>
          <p:spPr>
            <a:xfrm>
              <a:off x="3949971" y="8171152"/>
              <a:ext cx="409271" cy="36509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6" name="rc24"/>
            <p:cNvSpPr/>
            <p:nvPr/>
          </p:nvSpPr>
          <p:spPr>
            <a:xfrm>
              <a:off x="4768515" y="8602628"/>
              <a:ext cx="409271" cy="1161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7" name="rc25"/>
            <p:cNvSpPr/>
            <p:nvPr/>
          </p:nvSpPr>
          <p:spPr>
            <a:xfrm>
              <a:off x="5587058" y="8751986"/>
              <a:ext cx="409271" cy="3319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8" name="pl26"/>
            <p:cNvSpPr/>
            <p:nvPr/>
          </p:nvSpPr>
          <p:spPr>
            <a:xfrm>
              <a:off x="2517520" y="7006468"/>
              <a:ext cx="3274173" cy="1784221"/>
            </a:xfrm>
            <a:custGeom>
              <a:avLst/>
              <a:gdLst/>
              <a:ahLst/>
              <a:cxnLst/>
              <a:rect l="0" t="0" r="0" b="0"/>
              <a:pathLst>
                <a:path w="3274173" h="1784221">
                  <a:moveTo>
                    <a:pt x="0" y="0"/>
                  </a:moveTo>
                  <a:lnTo>
                    <a:pt x="818543" y="1274444"/>
                  </a:lnTo>
                  <a:lnTo>
                    <a:pt x="1637086" y="1662318"/>
                  </a:lnTo>
                  <a:lnTo>
                    <a:pt x="2455630" y="1750975"/>
                  </a:lnTo>
                  <a:lnTo>
                    <a:pt x="3274173" y="1784221"/>
                  </a:lnTo>
                </a:path>
              </a:pathLst>
            </a:custGeom>
            <a:ln w="40651" cap="flat">
              <a:solidFill>
                <a:srgbClr val="000000">
                  <a:alpha val="100000"/>
                </a:srgbClr>
              </a:solidFill>
              <a:prstDash val="solid"/>
              <a:round/>
            </a:ln>
          </p:spPr>
          <p:txBody>
            <a:bodyPr/>
            <a:lstStyle/>
            <a:p>
              <a:endParaRPr/>
            </a:p>
          </p:txBody>
        </p:sp>
        <p:sp>
          <p:nvSpPr>
            <p:cNvPr id="329" name="rc27"/>
            <p:cNvSpPr/>
            <p:nvPr/>
          </p:nvSpPr>
          <p:spPr>
            <a:xfrm>
              <a:off x="2026394" y="6728196"/>
              <a:ext cx="5893512" cy="2172317"/>
            </a:xfrm>
            <a:prstGeom prst="rect">
              <a:avLst/>
            </a:prstGeom>
            <a:ln w="13550" cap="rnd">
              <a:solidFill>
                <a:srgbClr val="333333">
                  <a:alpha val="100000"/>
                </a:srgbClr>
              </a:solidFill>
              <a:prstDash val="solid"/>
              <a:round/>
            </a:ln>
          </p:spPr>
          <p:txBody>
            <a:bodyPr/>
            <a:lstStyle/>
            <a:p>
              <a:endParaRPr/>
            </a:p>
          </p:txBody>
        </p:sp>
        <p:sp>
          <p:nvSpPr>
            <p:cNvPr id="330" name="tx28"/>
            <p:cNvSpPr/>
            <p:nvPr/>
          </p:nvSpPr>
          <p:spPr>
            <a:xfrm>
              <a:off x="1484388" y="8716493"/>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31" name="tx29"/>
            <p:cNvSpPr/>
            <p:nvPr/>
          </p:nvSpPr>
          <p:spPr>
            <a:xfrm>
              <a:off x="1420763" y="8301612"/>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25</a:t>
              </a:r>
            </a:p>
          </p:txBody>
        </p:sp>
        <p:sp>
          <p:nvSpPr>
            <p:cNvPr id="332" name="tx30"/>
            <p:cNvSpPr/>
            <p:nvPr/>
          </p:nvSpPr>
          <p:spPr>
            <a:xfrm>
              <a:off x="1420763" y="7886731"/>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a:t>
              </a:r>
            </a:p>
          </p:txBody>
        </p:sp>
        <p:sp>
          <p:nvSpPr>
            <p:cNvPr id="333" name="tx31"/>
            <p:cNvSpPr/>
            <p:nvPr/>
          </p:nvSpPr>
          <p:spPr>
            <a:xfrm>
              <a:off x="1420763" y="7474640"/>
              <a:ext cx="317785" cy="16430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75</a:t>
              </a:r>
            </a:p>
          </p:txBody>
        </p:sp>
        <p:sp>
          <p:nvSpPr>
            <p:cNvPr id="334" name="tx32"/>
            <p:cNvSpPr/>
            <p:nvPr/>
          </p:nvSpPr>
          <p:spPr>
            <a:xfrm>
              <a:off x="1357139" y="7056968"/>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35" name="pl33"/>
            <p:cNvSpPr/>
            <p:nvPr/>
          </p:nvSpPr>
          <p:spPr>
            <a:xfrm>
              <a:off x="1991600"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6" name="pl34"/>
            <p:cNvSpPr/>
            <p:nvPr/>
          </p:nvSpPr>
          <p:spPr>
            <a:xfrm>
              <a:off x="1991600" y="83868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7" name="pl35"/>
            <p:cNvSpPr/>
            <p:nvPr/>
          </p:nvSpPr>
          <p:spPr>
            <a:xfrm>
              <a:off x="1991600" y="79720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8" name="pl36"/>
            <p:cNvSpPr/>
            <p:nvPr/>
          </p:nvSpPr>
          <p:spPr>
            <a:xfrm>
              <a:off x="1991600" y="75571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9" name="pl37"/>
            <p:cNvSpPr/>
            <p:nvPr/>
          </p:nvSpPr>
          <p:spPr>
            <a:xfrm>
              <a:off x="1991600" y="714224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0" name="pl38"/>
            <p:cNvSpPr/>
            <p:nvPr/>
          </p:nvSpPr>
          <p:spPr>
            <a:xfrm>
              <a:off x="7919907"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1" name="pl39"/>
            <p:cNvSpPr/>
            <p:nvPr/>
          </p:nvSpPr>
          <p:spPr>
            <a:xfrm>
              <a:off x="7919907" y="824766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2" name="pl40"/>
            <p:cNvSpPr/>
            <p:nvPr/>
          </p:nvSpPr>
          <p:spPr>
            <a:xfrm>
              <a:off x="7919907" y="7693559"/>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3" name="pl41"/>
            <p:cNvSpPr/>
            <p:nvPr/>
          </p:nvSpPr>
          <p:spPr>
            <a:xfrm>
              <a:off x="7919907" y="713945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4" name="tx42"/>
            <p:cNvSpPr/>
            <p:nvPr/>
          </p:nvSpPr>
          <p:spPr>
            <a:xfrm>
              <a:off x="8207752" y="871649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45" name="tx43"/>
            <p:cNvSpPr/>
            <p:nvPr/>
          </p:nvSpPr>
          <p:spPr>
            <a:xfrm>
              <a:off x="8207752" y="8165289"/>
              <a:ext cx="127136" cy="164194"/>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a:t>
              </a:r>
            </a:p>
          </p:txBody>
        </p:sp>
        <p:sp>
          <p:nvSpPr>
            <p:cNvPr id="346" name="tx44"/>
            <p:cNvSpPr/>
            <p:nvPr/>
          </p:nvSpPr>
          <p:spPr>
            <a:xfrm>
              <a:off x="8207752" y="7608281"/>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347" name="tx45"/>
            <p:cNvSpPr/>
            <p:nvPr/>
          </p:nvSpPr>
          <p:spPr>
            <a:xfrm>
              <a:off x="8207752" y="705417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a:t>
              </a:r>
            </a:p>
          </p:txBody>
        </p:sp>
        <p:sp>
          <p:nvSpPr>
            <p:cNvPr id="348" name="pl46"/>
            <p:cNvSpPr/>
            <p:nvPr/>
          </p:nvSpPr>
          <p:spPr>
            <a:xfrm>
              <a:off x="251752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47"/>
            <p:cNvSpPr/>
            <p:nvPr/>
          </p:nvSpPr>
          <p:spPr>
            <a:xfrm>
              <a:off x="333606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48"/>
            <p:cNvSpPr/>
            <p:nvPr/>
          </p:nvSpPr>
          <p:spPr>
            <a:xfrm>
              <a:off x="415460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49"/>
            <p:cNvSpPr/>
            <p:nvPr/>
          </p:nvSpPr>
          <p:spPr>
            <a:xfrm>
              <a:off x="497315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50"/>
            <p:cNvSpPr/>
            <p:nvPr/>
          </p:nvSpPr>
          <p:spPr>
            <a:xfrm>
              <a:off x="579169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51"/>
            <p:cNvSpPr/>
            <p:nvPr/>
          </p:nvSpPr>
          <p:spPr>
            <a:xfrm>
              <a:off x="661023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pl52"/>
            <p:cNvSpPr/>
            <p:nvPr/>
          </p:nvSpPr>
          <p:spPr>
            <a:xfrm>
              <a:off x="7428781"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5" name="tx53"/>
            <p:cNvSpPr/>
            <p:nvPr/>
          </p:nvSpPr>
          <p:spPr>
            <a:xfrm rot="-1800000">
              <a:off x="2307924"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56" name="tx54"/>
            <p:cNvSpPr/>
            <p:nvPr/>
          </p:nvSpPr>
          <p:spPr>
            <a:xfrm rot="-1800000">
              <a:off x="3054887"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57" name="tx55"/>
            <p:cNvSpPr/>
            <p:nvPr/>
          </p:nvSpPr>
          <p:spPr>
            <a:xfrm rot="-1800000">
              <a:off x="3873430"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58" name="tx56"/>
            <p:cNvSpPr/>
            <p:nvPr/>
          </p:nvSpPr>
          <p:spPr>
            <a:xfrm rot="-1800000">
              <a:off x="4593090"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59" name="tx57"/>
            <p:cNvSpPr/>
            <p:nvPr/>
          </p:nvSpPr>
          <p:spPr>
            <a:xfrm rot="-1800000">
              <a:off x="5411633"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60" name="tx58"/>
            <p:cNvSpPr/>
            <p:nvPr/>
          </p:nvSpPr>
          <p:spPr>
            <a:xfrm rot="-1800000">
              <a:off x="6230177"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61" name="tx59"/>
            <p:cNvSpPr/>
            <p:nvPr/>
          </p:nvSpPr>
          <p:spPr>
            <a:xfrm rot="-1800000">
              <a:off x="7125292"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62" name="tx60"/>
            <p:cNvSpPr/>
            <p:nvPr/>
          </p:nvSpPr>
          <p:spPr>
            <a:xfrm>
              <a:off x="4973150"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63" name="tx61"/>
            <p:cNvSpPr/>
            <p:nvPr/>
          </p:nvSpPr>
          <p:spPr>
            <a:xfrm>
              <a:off x="3951585"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64" name="tx62"/>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65" name="tx63"/>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66" name="rc64"/>
            <p:cNvSpPr/>
            <p:nvPr/>
          </p:nvSpPr>
          <p:spPr>
            <a:xfrm>
              <a:off x="1715441" y="10032512"/>
              <a:ext cx="1714617" cy="413498"/>
            </a:xfrm>
            <a:prstGeom prst="rect">
              <a:avLst/>
            </a:prstGeom>
            <a:solidFill>
              <a:srgbClr val="FFFFFF">
                <a:alpha val="100000"/>
              </a:srgbClr>
            </a:solidFill>
          </p:spPr>
          <p:txBody>
            <a:bodyPr/>
            <a:lstStyle/>
            <a:p>
              <a:endParaRPr/>
            </a:p>
          </p:txBody>
        </p:sp>
        <p:sp>
          <p:nvSpPr>
            <p:cNvPr id="367" name="rc65"/>
            <p:cNvSpPr/>
            <p:nvPr/>
          </p:nvSpPr>
          <p:spPr>
            <a:xfrm>
              <a:off x="1785030" y="10102101"/>
              <a:ext cx="274319" cy="274320"/>
            </a:xfrm>
            <a:prstGeom prst="rect">
              <a:avLst/>
            </a:prstGeom>
            <a:solidFill>
              <a:srgbClr val="FFFFFF">
                <a:alpha val="100000"/>
              </a:srgbClr>
            </a:solidFill>
          </p:spPr>
          <p:txBody>
            <a:bodyPr/>
            <a:lstStyle/>
            <a:p>
              <a:endParaRPr/>
            </a:p>
          </p:txBody>
        </p:sp>
        <p:sp>
          <p:nvSpPr>
            <p:cNvPr id="368" name="pl66"/>
            <p:cNvSpPr/>
            <p:nvPr/>
          </p:nvSpPr>
          <p:spPr>
            <a:xfrm>
              <a:off x="1812462"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69" name="tx67"/>
            <p:cNvSpPr/>
            <p:nvPr/>
          </p:nvSpPr>
          <p:spPr>
            <a:xfrm>
              <a:off x="2239350"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70" name="rc68"/>
            <p:cNvSpPr/>
            <p:nvPr/>
          </p:nvSpPr>
          <p:spPr>
            <a:xfrm>
              <a:off x="3790058" y="10032512"/>
              <a:ext cx="4440801" cy="413498"/>
            </a:xfrm>
            <a:prstGeom prst="rect">
              <a:avLst/>
            </a:prstGeom>
            <a:solidFill>
              <a:srgbClr val="FFFFFF">
                <a:alpha val="100000"/>
              </a:srgbClr>
            </a:solidFill>
          </p:spPr>
          <p:txBody>
            <a:bodyPr/>
            <a:lstStyle/>
            <a:p>
              <a:endParaRPr/>
            </a:p>
          </p:txBody>
        </p:sp>
        <p:sp>
          <p:nvSpPr>
            <p:cNvPr id="371" name="rc69"/>
            <p:cNvSpPr/>
            <p:nvPr/>
          </p:nvSpPr>
          <p:spPr>
            <a:xfrm>
              <a:off x="3859647" y="10102101"/>
              <a:ext cx="274320" cy="274320"/>
            </a:xfrm>
            <a:prstGeom prst="rect">
              <a:avLst/>
            </a:prstGeom>
            <a:solidFill>
              <a:srgbClr val="FFFFFF">
                <a:alpha val="100000"/>
              </a:srgbClr>
            </a:solidFill>
          </p:spPr>
          <p:txBody>
            <a:bodyPr/>
            <a:lstStyle/>
            <a:p>
              <a:endParaRPr/>
            </a:p>
          </p:txBody>
        </p:sp>
        <p:sp>
          <p:nvSpPr>
            <p:cNvPr id="372" name="rc70"/>
            <p:cNvSpPr/>
            <p:nvPr/>
          </p:nvSpPr>
          <p:spPr>
            <a:xfrm>
              <a:off x="3868647"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3" name="rc71"/>
            <p:cNvSpPr/>
            <p:nvPr/>
          </p:nvSpPr>
          <p:spPr>
            <a:xfrm>
              <a:off x="5128934" y="10102101"/>
              <a:ext cx="274320" cy="274320"/>
            </a:xfrm>
            <a:prstGeom prst="rect">
              <a:avLst/>
            </a:prstGeom>
            <a:solidFill>
              <a:srgbClr val="FFFFFF">
                <a:alpha val="100000"/>
              </a:srgbClr>
            </a:solidFill>
          </p:spPr>
          <p:txBody>
            <a:bodyPr/>
            <a:lstStyle/>
            <a:p>
              <a:endParaRPr/>
            </a:p>
          </p:txBody>
        </p:sp>
        <p:sp>
          <p:nvSpPr>
            <p:cNvPr id="374" name="rc72"/>
            <p:cNvSpPr/>
            <p:nvPr/>
          </p:nvSpPr>
          <p:spPr>
            <a:xfrm>
              <a:off x="5137934"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5" name="rc73"/>
            <p:cNvSpPr/>
            <p:nvPr/>
          </p:nvSpPr>
          <p:spPr>
            <a:xfrm>
              <a:off x="6605713" y="10102101"/>
              <a:ext cx="274320" cy="274320"/>
            </a:xfrm>
            <a:prstGeom prst="rect">
              <a:avLst/>
            </a:prstGeom>
            <a:solidFill>
              <a:srgbClr val="FFFFFF">
                <a:alpha val="100000"/>
              </a:srgbClr>
            </a:solidFill>
          </p:spPr>
          <p:txBody>
            <a:bodyPr/>
            <a:lstStyle/>
            <a:p>
              <a:endParaRPr/>
            </a:p>
          </p:txBody>
        </p:sp>
        <p:sp>
          <p:nvSpPr>
            <p:cNvPr id="376" name="rc74"/>
            <p:cNvSpPr/>
            <p:nvPr/>
          </p:nvSpPr>
          <p:spPr>
            <a:xfrm>
              <a:off x="6614713"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77" name="tx75"/>
            <p:cNvSpPr/>
            <p:nvPr/>
          </p:nvSpPr>
          <p:spPr>
            <a:xfrm>
              <a:off x="4313967"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78" name="tx76"/>
            <p:cNvSpPr/>
            <p:nvPr/>
          </p:nvSpPr>
          <p:spPr>
            <a:xfrm>
              <a:off x="5583254"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79" name="tx77"/>
            <p:cNvSpPr/>
            <p:nvPr/>
          </p:nvSpPr>
          <p:spPr>
            <a:xfrm>
              <a:off x="7060033"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80" name="tx78"/>
            <p:cNvSpPr/>
            <p:nvPr/>
          </p:nvSpPr>
          <p:spPr>
            <a:xfrm>
              <a:off x="2026394"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81" name="Group 380"/>
          <p:cNvGrpSpPr/>
          <p:nvPr/>
        </p:nvGrpSpPr>
        <p:grpSpPr>
          <a:xfrm>
            <a:off x="9601200" y="6400800"/>
            <a:ext cx="8229600" cy="4114800"/>
            <a:chOff x="9601200" y="6400800"/>
            <a:chExt cx="8229600" cy="4114800"/>
          </a:xfrm>
        </p:grpSpPr>
        <p:sp>
          <p:nvSpPr>
            <p:cNvPr id="382"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83"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84"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85"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6"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7"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8"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9"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90"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1"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2"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3"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4"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5"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6" name="pl17"/>
            <p:cNvSpPr/>
            <p:nvPr/>
          </p:nvSpPr>
          <p:spPr>
            <a:xfrm>
              <a:off x="17052903" y="7191969"/>
              <a:ext cx="544852" cy="97636"/>
            </a:xfrm>
            <a:custGeom>
              <a:avLst/>
              <a:gdLst/>
              <a:ahLst/>
              <a:cxnLst/>
              <a:rect l="0" t="0" r="0" b="0"/>
              <a:pathLst>
                <a:path w="544852" h="97636">
                  <a:moveTo>
                    <a:pt x="0" y="97636"/>
                  </a:moveTo>
                  <a:lnTo>
                    <a:pt x="272426" y="48818"/>
                  </a:lnTo>
                  <a:lnTo>
                    <a:pt x="544852" y="0"/>
                  </a:lnTo>
                </a:path>
              </a:pathLst>
            </a:custGeom>
            <a:ln w="32521" cap="flat">
              <a:solidFill>
                <a:srgbClr val="008DC9">
                  <a:alpha val="100000"/>
                </a:srgbClr>
              </a:solidFill>
              <a:prstDash val="solid"/>
              <a:round/>
            </a:ln>
          </p:spPr>
          <p:txBody>
            <a:bodyPr/>
            <a:lstStyle/>
            <a:p>
              <a:endParaRPr/>
            </a:p>
          </p:txBody>
        </p:sp>
        <p:sp>
          <p:nvSpPr>
            <p:cNvPr id="397" name="tx18"/>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98" name="tx19"/>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99" name="tx20"/>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400" name="tx21"/>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401" name="tx22"/>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402" name="tx23"/>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403" name="pl24"/>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4" name="pl25"/>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5" name="pl26"/>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6" name="pl27"/>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28"/>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29"/>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9" name="pl30"/>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31"/>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32"/>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33"/>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34"/>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35"/>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36"/>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37"/>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38"/>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39"/>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40"/>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41"/>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42"/>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43"/>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4"/>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5"/>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6"/>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7"/>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8"/>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49"/>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50"/>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51"/>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52"/>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pl53"/>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pl54"/>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4" name="tx55"/>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35" name="tx56"/>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436" name="tx57"/>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437" name="tx58"/>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438" name="tx59"/>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439" name="tx60"/>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440" name="tx61"/>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41" name="tx62"/>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42" name="tx63"/>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43" name="tx64"/>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44" name="tx65"/>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45" name="tx66"/>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46" name="tx67"/>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47" name="tx68"/>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48" name="tx69"/>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49" name="tx70"/>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50" name="tx71"/>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51" name="tx72"/>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52" name="tx73"/>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53" name="tx74"/>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54" name="tx75"/>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55" name="tx76"/>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56" name="tx77"/>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57" name="tx78"/>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58" name="tx79"/>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59" name="tx80"/>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60" name="rc81"/>
            <p:cNvSpPr/>
            <p:nvPr/>
          </p:nvSpPr>
          <p:spPr>
            <a:xfrm>
              <a:off x="13535157" y="9941072"/>
              <a:ext cx="1586970" cy="504938"/>
            </a:xfrm>
            <a:prstGeom prst="rect">
              <a:avLst/>
            </a:prstGeom>
            <a:solidFill>
              <a:srgbClr val="FFFFFF">
                <a:alpha val="100000"/>
              </a:srgbClr>
            </a:solidFill>
          </p:spPr>
          <p:txBody>
            <a:bodyPr/>
            <a:lstStyle/>
            <a:p>
              <a:endParaRPr/>
            </a:p>
          </p:txBody>
        </p:sp>
        <p:sp>
          <p:nvSpPr>
            <p:cNvPr id="461" name="pl82"/>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62" name="tx83"/>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63" name="tx84"/>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64" name="Content Placeholder 463"/>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65" name="Content Placeholder 464"/>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(EUR)</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662137" y="2594250"/>
              <a:ext cx="4238597" cy="2337606"/>
            </a:xfrm>
            <a:prstGeom prst="rect">
              <a:avLst/>
            </a:prstGeom>
            <a:solidFill>
              <a:srgbClr val="FFFFFF">
                <a:alpha val="100000"/>
              </a:srgbClr>
            </a:solidFill>
          </p:spPr>
          <p:txBody>
            <a:bodyPr/>
            <a:lstStyle/>
            <a:p>
              <a:endParaRPr/>
            </a:p>
          </p:txBody>
        </p:sp>
        <p:sp>
          <p:nvSpPr>
            <p:cNvPr id="7" name="pl6"/>
            <p:cNvSpPr/>
            <p:nvPr/>
          </p:nvSpPr>
          <p:spPr>
            <a:xfrm>
              <a:off x="1662137" y="465902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662137" y="41133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662137" y="356770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662137" y="302204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662137"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662137" y="43861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662137" y="384053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662137" y="329487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662137" y="274921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1714251" y="4669940"/>
              <a:ext cx="312683" cy="2619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061677" y="4560808"/>
              <a:ext cx="312683" cy="37104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409103" y="4604461"/>
              <a:ext cx="312683" cy="3273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756529" y="4102454"/>
              <a:ext cx="312683" cy="8294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3103955" y="3818711"/>
              <a:ext cx="312683" cy="11131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451381" y="4189760"/>
              <a:ext cx="312683" cy="7420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798807" y="4233412"/>
              <a:ext cx="312683" cy="6984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4146233" y="3949669"/>
              <a:ext cx="312683" cy="9821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4493659" y="4364371"/>
              <a:ext cx="312683" cy="567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841085" y="4517155"/>
              <a:ext cx="312683" cy="4147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5188511" y="4604461"/>
              <a:ext cx="312683" cy="3273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5535937" y="4604461"/>
              <a:ext cx="312683" cy="3273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662137" y="2594250"/>
              <a:ext cx="4238597" cy="2337606"/>
            </a:xfrm>
            <a:prstGeom prst="rect">
              <a:avLst/>
            </a:prstGeom>
            <a:ln w="13550" cap="rnd">
              <a:solidFill>
                <a:srgbClr val="333333">
                  <a:alpha val="100000"/>
                </a:srgbClr>
              </a:solidFill>
              <a:prstDash val="solid"/>
              <a:round/>
            </a:ln>
          </p:spPr>
          <p:txBody>
            <a:bodyPr/>
            <a:lstStyle/>
            <a:p>
              <a:endParaRPr/>
            </a:p>
          </p:txBody>
        </p:sp>
        <p:sp>
          <p:nvSpPr>
            <p:cNvPr id="29" name="rc28"/>
            <p:cNvSpPr/>
            <p:nvPr/>
          </p:nvSpPr>
          <p:spPr>
            <a:xfrm>
              <a:off x="5900735" y="2594250"/>
              <a:ext cx="4238597" cy="2337606"/>
            </a:xfrm>
            <a:prstGeom prst="rect">
              <a:avLst/>
            </a:prstGeom>
            <a:solidFill>
              <a:srgbClr val="FFFFFF">
                <a:alpha val="100000"/>
              </a:srgbClr>
            </a:solidFill>
          </p:spPr>
          <p:txBody>
            <a:bodyPr/>
            <a:lstStyle/>
            <a:p>
              <a:endParaRPr/>
            </a:p>
          </p:txBody>
        </p:sp>
        <p:sp>
          <p:nvSpPr>
            <p:cNvPr id="30" name="pl29"/>
            <p:cNvSpPr/>
            <p:nvPr/>
          </p:nvSpPr>
          <p:spPr>
            <a:xfrm>
              <a:off x="5900735" y="465902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1" name="pl30"/>
            <p:cNvSpPr/>
            <p:nvPr/>
          </p:nvSpPr>
          <p:spPr>
            <a:xfrm>
              <a:off x="5900735" y="41133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2" name="pl31"/>
            <p:cNvSpPr/>
            <p:nvPr/>
          </p:nvSpPr>
          <p:spPr>
            <a:xfrm>
              <a:off x="5900735" y="356770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3" name="pl32"/>
            <p:cNvSpPr/>
            <p:nvPr/>
          </p:nvSpPr>
          <p:spPr>
            <a:xfrm>
              <a:off x="5900735" y="302204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4" name="pl33"/>
            <p:cNvSpPr/>
            <p:nvPr/>
          </p:nvSpPr>
          <p:spPr>
            <a:xfrm>
              <a:off x="5900735"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5" name="pl34"/>
            <p:cNvSpPr/>
            <p:nvPr/>
          </p:nvSpPr>
          <p:spPr>
            <a:xfrm>
              <a:off x="5900735" y="43861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6" name="pl35"/>
            <p:cNvSpPr/>
            <p:nvPr/>
          </p:nvSpPr>
          <p:spPr>
            <a:xfrm>
              <a:off x="5900735" y="384053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7" name="pl36"/>
            <p:cNvSpPr/>
            <p:nvPr/>
          </p:nvSpPr>
          <p:spPr>
            <a:xfrm>
              <a:off x="5900735" y="329487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8" name="pl37"/>
            <p:cNvSpPr/>
            <p:nvPr/>
          </p:nvSpPr>
          <p:spPr>
            <a:xfrm>
              <a:off x="5900735" y="274921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9" name="rc38"/>
            <p:cNvSpPr/>
            <p:nvPr/>
          </p:nvSpPr>
          <p:spPr>
            <a:xfrm>
              <a:off x="5952849" y="2705565"/>
              <a:ext cx="312683" cy="22262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6300275" y="3229398"/>
              <a:ext cx="312683" cy="170245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6647701" y="3360357"/>
              <a:ext cx="312683" cy="15715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6995127" y="3513141"/>
              <a:ext cx="312683" cy="14187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7342553" y="3927843"/>
              <a:ext cx="312683" cy="100401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7689979" y="4102454"/>
              <a:ext cx="312683" cy="8294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8037405" y="4408023"/>
              <a:ext cx="312683" cy="5238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8384831" y="4779072"/>
              <a:ext cx="312683" cy="1527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8732257" y="4779072"/>
              <a:ext cx="312683" cy="1527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9079683" y="4757246"/>
              <a:ext cx="312683" cy="1746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9427109" y="4866378"/>
              <a:ext cx="312683" cy="654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9774535" y="4844551"/>
              <a:ext cx="312683" cy="873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5900735" y="2594250"/>
              <a:ext cx="4238597" cy="2337606"/>
            </a:xfrm>
            <a:prstGeom prst="rect">
              <a:avLst/>
            </a:prstGeom>
            <a:ln w="13550" cap="rnd">
              <a:solidFill>
                <a:srgbClr val="333333">
                  <a:alpha val="100000"/>
                </a:srgbClr>
              </a:solidFill>
              <a:prstDash val="solid"/>
              <a:round/>
            </a:ln>
          </p:spPr>
          <p:txBody>
            <a:bodyPr/>
            <a:lstStyle/>
            <a:p>
              <a:endParaRPr/>
            </a:p>
          </p:txBody>
        </p:sp>
        <p:sp>
          <p:nvSpPr>
            <p:cNvPr id="52" name="rc51"/>
            <p:cNvSpPr/>
            <p:nvPr/>
          </p:nvSpPr>
          <p:spPr>
            <a:xfrm>
              <a:off x="10139333" y="2594250"/>
              <a:ext cx="4238597" cy="2337606"/>
            </a:xfrm>
            <a:prstGeom prst="rect">
              <a:avLst/>
            </a:prstGeom>
            <a:solidFill>
              <a:srgbClr val="FFFFFF">
                <a:alpha val="100000"/>
              </a:srgbClr>
            </a:solidFill>
          </p:spPr>
          <p:txBody>
            <a:bodyPr/>
            <a:lstStyle/>
            <a:p>
              <a:endParaRPr/>
            </a:p>
          </p:txBody>
        </p:sp>
        <p:sp>
          <p:nvSpPr>
            <p:cNvPr id="53" name="pl52"/>
            <p:cNvSpPr/>
            <p:nvPr/>
          </p:nvSpPr>
          <p:spPr>
            <a:xfrm>
              <a:off x="10139333" y="465902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4" name="pl53"/>
            <p:cNvSpPr/>
            <p:nvPr/>
          </p:nvSpPr>
          <p:spPr>
            <a:xfrm>
              <a:off x="10139333" y="411336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5" name="pl54"/>
            <p:cNvSpPr/>
            <p:nvPr/>
          </p:nvSpPr>
          <p:spPr>
            <a:xfrm>
              <a:off x="10139333" y="356770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10139333" y="302204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10139333"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8" name="pl57"/>
            <p:cNvSpPr/>
            <p:nvPr/>
          </p:nvSpPr>
          <p:spPr>
            <a:xfrm>
              <a:off x="10139333" y="43861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9" name="pl58"/>
            <p:cNvSpPr/>
            <p:nvPr/>
          </p:nvSpPr>
          <p:spPr>
            <a:xfrm>
              <a:off x="10139333" y="384053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10139333" y="329487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10139333" y="274921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2" name="rc61"/>
            <p:cNvSpPr/>
            <p:nvPr/>
          </p:nvSpPr>
          <p:spPr>
            <a:xfrm>
              <a:off x="10191446" y="4866378"/>
              <a:ext cx="312683" cy="654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10538873" y="4844551"/>
              <a:ext cx="312683" cy="873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10886299" y="4866378"/>
              <a:ext cx="312683" cy="654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11233725" y="4866378"/>
              <a:ext cx="312683" cy="654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11581151" y="4866378"/>
              <a:ext cx="312683" cy="654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11928577" y="4910030"/>
              <a:ext cx="312683" cy="218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10139333" y="2594250"/>
              <a:ext cx="4238597" cy="2337606"/>
            </a:xfrm>
            <a:prstGeom prst="rect">
              <a:avLst/>
            </a:prstGeom>
            <a:ln w="13550" cap="rnd">
              <a:solidFill>
                <a:srgbClr val="333333">
                  <a:alpha val="100000"/>
                </a:srgbClr>
              </a:solidFill>
              <a:prstDash val="solid"/>
              <a:round/>
            </a:ln>
          </p:spPr>
          <p:txBody>
            <a:bodyPr/>
            <a:lstStyle/>
            <a:p>
              <a:endParaRPr/>
            </a:p>
          </p:txBody>
        </p:sp>
        <p:sp>
          <p:nvSpPr>
            <p:cNvPr id="69" name="tx68"/>
            <p:cNvSpPr/>
            <p:nvPr/>
          </p:nvSpPr>
          <p:spPr>
            <a:xfrm>
              <a:off x="3498910"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70" name="tx69"/>
            <p:cNvSpPr/>
            <p:nvPr/>
          </p:nvSpPr>
          <p:spPr>
            <a:xfrm>
              <a:off x="7737508"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71" name="tx70"/>
            <p:cNvSpPr/>
            <p:nvPr/>
          </p:nvSpPr>
          <p:spPr>
            <a:xfrm>
              <a:off x="11976106"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72" name="pl71"/>
            <p:cNvSpPr/>
            <p:nvPr/>
          </p:nvSpPr>
          <p:spPr>
            <a:xfrm>
              <a:off x="18705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3" name="pl72"/>
            <p:cNvSpPr/>
            <p:nvPr/>
          </p:nvSpPr>
          <p:spPr>
            <a:xfrm>
              <a:off x="221801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 name="pl73"/>
            <p:cNvSpPr/>
            <p:nvPr/>
          </p:nvSpPr>
          <p:spPr>
            <a:xfrm>
              <a:off x="25654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 name="pl74"/>
            <p:cNvSpPr/>
            <p:nvPr/>
          </p:nvSpPr>
          <p:spPr>
            <a:xfrm>
              <a:off x="29128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6" name="pl75"/>
            <p:cNvSpPr/>
            <p:nvPr/>
          </p:nvSpPr>
          <p:spPr>
            <a:xfrm>
              <a:off x="32602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 name="pl76"/>
            <p:cNvSpPr/>
            <p:nvPr/>
          </p:nvSpPr>
          <p:spPr>
            <a:xfrm>
              <a:off x="36077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8" name="pl77"/>
            <p:cNvSpPr/>
            <p:nvPr/>
          </p:nvSpPr>
          <p:spPr>
            <a:xfrm>
              <a:off x="39551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 name="pl78"/>
            <p:cNvSpPr/>
            <p:nvPr/>
          </p:nvSpPr>
          <p:spPr>
            <a:xfrm>
              <a:off x="43025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 name="pl79"/>
            <p:cNvSpPr/>
            <p:nvPr/>
          </p:nvSpPr>
          <p:spPr>
            <a:xfrm>
              <a:off x="46500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1" name="pl80"/>
            <p:cNvSpPr/>
            <p:nvPr/>
          </p:nvSpPr>
          <p:spPr>
            <a:xfrm>
              <a:off x="499742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 name="pl81"/>
            <p:cNvSpPr/>
            <p:nvPr/>
          </p:nvSpPr>
          <p:spPr>
            <a:xfrm>
              <a:off x="534485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3" name="pl82"/>
            <p:cNvSpPr/>
            <p:nvPr/>
          </p:nvSpPr>
          <p:spPr>
            <a:xfrm>
              <a:off x="569227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4" name="tx83"/>
            <p:cNvSpPr/>
            <p:nvPr/>
          </p:nvSpPr>
          <p:spPr>
            <a:xfrm rot="-5400000">
              <a:off x="172617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85" name="tx84"/>
            <p:cNvSpPr/>
            <p:nvPr/>
          </p:nvSpPr>
          <p:spPr>
            <a:xfrm rot="-5400000">
              <a:off x="2063789"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86" name="tx85"/>
            <p:cNvSpPr/>
            <p:nvPr/>
          </p:nvSpPr>
          <p:spPr>
            <a:xfrm rot="-5400000">
              <a:off x="2411302"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87" name="tx86"/>
            <p:cNvSpPr/>
            <p:nvPr/>
          </p:nvSpPr>
          <p:spPr>
            <a:xfrm rot="-5400000">
              <a:off x="2756862"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88" name="tx87"/>
            <p:cNvSpPr/>
            <p:nvPr/>
          </p:nvSpPr>
          <p:spPr>
            <a:xfrm rot="-5400000">
              <a:off x="3073641"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89" name="tx88"/>
            <p:cNvSpPr/>
            <p:nvPr/>
          </p:nvSpPr>
          <p:spPr>
            <a:xfrm rot="-5400000">
              <a:off x="3463304"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90" name="tx89"/>
            <p:cNvSpPr/>
            <p:nvPr/>
          </p:nvSpPr>
          <p:spPr>
            <a:xfrm rot="-5400000">
              <a:off x="3840421"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91" name="tx90"/>
            <p:cNvSpPr/>
            <p:nvPr/>
          </p:nvSpPr>
          <p:spPr>
            <a:xfrm rot="-5400000">
              <a:off x="4125686"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92" name="tx91"/>
            <p:cNvSpPr/>
            <p:nvPr/>
          </p:nvSpPr>
          <p:spPr>
            <a:xfrm rot="-5400000">
              <a:off x="4473069"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93" name="tx92"/>
            <p:cNvSpPr/>
            <p:nvPr/>
          </p:nvSpPr>
          <p:spPr>
            <a:xfrm rot="-5400000">
              <a:off x="485691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94" name="tx93"/>
            <p:cNvSpPr/>
            <p:nvPr/>
          </p:nvSpPr>
          <p:spPr>
            <a:xfrm rot="-5400000">
              <a:off x="518571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95" name="tx94"/>
            <p:cNvSpPr/>
            <p:nvPr/>
          </p:nvSpPr>
          <p:spPr>
            <a:xfrm rot="-5400000">
              <a:off x="5533145"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96" name="pl95"/>
            <p:cNvSpPr/>
            <p:nvPr/>
          </p:nvSpPr>
          <p:spPr>
            <a:xfrm>
              <a:off x="610919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7" name="pl96"/>
            <p:cNvSpPr/>
            <p:nvPr/>
          </p:nvSpPr>
          <p:spPr>
            <a:xfrm>
              <a:off x="64566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8" name="pl97"/>
            <p:cNvSpPr/>
            <p:nvPr/>
          </p:nvSpPr>
          <p:spPr>
            <a:xfrm>
              <a:off x="680404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9" name="pl98"/>
            <p:cNvSpPr/>
            <p:nvPr/>
          </p:nvSpPr>
          <p:spPr>
            <a:xfrm>
              <a:off x="715146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0" name="pl99"/>
            <p:cNvSpPr/>
            <p:nvPr/>
          </p:nvSpPr>
          <p:spPr>
            <a:xfrm>
              <a:off x="749889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1" name="pl100"/>
            <p:cNvSpPr/>
            <p:nvPr/>
          </p:nvSpPr>
          <p:spPr>
            <a:xfrm>
              <a:off x="784632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2" name="pl101"/>
            <p:cNvSpPr/>
            <p:nvPr/>
          </p:nvSpPr>
          <p:spPr>
            <a:xfrm>
              <a:off x="819374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 name="pl102"/>
            <p:cNvSpPr/>
            <p:nvPr/>
          </p:nvSpPr>
          <p:spPr>
            <a:xfrm>
              <a:off x="854117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 name="pl103"/>
            <p:cNvSpPr/>
            <p:nvPr/>
          </p:nvSpPr>
          <p:spPr>
            <a:xfrm>
              <a:off x="888859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 name="pl104"/>
            <p:cNvSpPr/>
            <p:nvPr/>
          </p:nvSpPr>
          <p:spPr>
            <a:xfrm>
              <a:off x="923602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 name="pl105"/>
            <p:cNvSpPr/>
            <p:nvPr/>
          </p:nvSpPr>
          <p:spPr>
            <a:xfrm>
              <a:off x="958345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 name="pl106"/>
            <p:cNvSpPr/>
            <p:nvPr/>
          </p:nvSpPr>
          <p:spPr>
            <a:xfrm>
              <a:off x="993087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 name="tx107"/>
            <p:cNvSpPr/>
            <p:nvPr/>
          </p:nvSpPr>
          <p:spPr>
            <a:xfrm rot="-5400000">
              <a:off x="5964771"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09" name="tx108"/>
            <p:cNvSpPr/>
            <p:nvPr/>
          </p:nvSpPr>
          <p:spPr>
            <a:xfrm rot="-5400000">
              <a:off x="6302387"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10" name="tx109"/>
            <p:cNvSpPr/>
            <p:nvPr/>
          </p:nvSpPr>
          <p:spPr>
            <a:xfrm rot="-5400000">
              <a:off x="6649900"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11" name="tx110"/>
            <p:cNvSpPr/>
            <p:nvPr/>
          </p:nvSpPr>
          <p:spPr>
            <a:xfrm rot="-5400000">
              <a:off x="6995459"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12" name="tx111"/>
            <p:cNvSpPr/>
            <p:nvPr/>
          </p:nvSpPr>
          <p:spPr>
            <a:xfrm rot="-5400000">
              <a:off x="7312239"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13" name="tx112"/>
            <p:cNvSpPr/>
            <p:nvPr/>
          </p:nvSpPr>
          <p:spPr>
            <a:xfrm rot="-5400000">
              <a:off x="7701902"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14" name="tx113"/>
            <p:cNvSpPr/>
            <p:nvPr/>
          </p:nvSpPr>
          <p:spPr>
            <a:xfrm rot="-5400000">
              <a:off x="8079019"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15" name="tx114"/>
            <p:cNvSpPr/>
            <p:nvPr/>
          </p:nvSpPr>
          <p:spPr>
            <a:xfrm rot="-5400000">
              <a:off x="8364284"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16" name="tx115"/>
            <p:cNvSpPr/>
            <p:nvPr/>
          </p:nvSpPr>
          <p:spPr>
            <a:xfrm rot="-5400000">
              <a:off x="8711667"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17" name="tx116"/>
            <p:cNvSpPr/>
            <p:nvPr/>
          </p:nvSpPr>
          <p:spPr>
            <a:xfrm rot="-5400000">
              <a:off x="9095512"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18" name="tx117"/>
            <p:cNvSpPr/>
            <p:nvPr/>
          </p:nvSpPr>
          <p:spPr>
            <a:xfrm rot="-5400000">
              <a:off x="942431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19" name="tx118"/>
            <p:cNvSpPr/>
            <p:nvPr/>
          </p:nvSpPr>
          <p:spPr>
            <a:xfrm rot="-5400000">
              <a:off x="9771742"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20" name="pl119"/>
            <p:cNvSpPr/>
            <p:nvPr/>
          </p:nvSpPr>
          <p:spPr>
            <a:xfrm>
              <a:off x="1034778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 name="pl120"/>
            <p:cNvSpPr/>
            <p:nvPr/>
          </p:nvSpPr>
          <p:spPr>
            <a:xfrm>
              <a:off x="106952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2" name="pl121"/>
            <p:cNvSpPr/>
            <p:nvPr/>
          </p:nvSpPr>
          <p:spPr>
            <a:xfrm>
              <a:off x="110426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3" name="pl122"/>
            <p:cNvSpPr/>
            <p:nvPr/>
          </p:nvSpPr>
          <p:spPr>
            <a:xfrm>
              <a:off x="1139006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4" name="pl123"/>
            <p:cNvSpPr/>
            <p:nvPr/>
          </p:nvSpPr>
          <p:spPr>
            <a:xfrm>
              <a:off x="117374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5" name="pl124"/>
            <p:cNvSpPr/>
            <p:nvPr/>
          </p:nvSpPr>
          <p:spPr>
            <a:xfrm>
              <a:off x="120849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6" name="pl125"/>
            <p:cNvSpPr/>
            <p:nvPr/>
          </p:nvSpPr>
          <p:spPr>
            <a:xfrm>
              <a:off x="124323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7" name="pl126"/>
            <p:cNvSpPr/>
            <p:nvPr/>
          </p:nvSpPr>
          <p:spPr>
            <a:xfrm>
              <a:off x="127797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8" name="pl127"/>
            <p:cNvSpPr/>
            <p:nvPr/>
          </p:nvSpPr>
          <p:spPr>
            <a:xfrm>
              <a:off x="131271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9" name="pl128"/>
            <p:cNvSpPr/>
            <p:nvPr/>
          </p:nvSpPr>
          <p:spPr>
            <a:xfrm>
              <a:off x="134746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0" name="pl129"/>
            <p:cNvSpPr/>
            <p:nvPr/>
          </p:nvSpPr>
          <p:spPr>
            <a:xfrm>
              <a:off x="138220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1" name="pl130"/>
            <p:cNvSpPr/>
            <p:nvPr/>
          </p:nvSpPr>
          <p:spPr>
            <a:xfrm>
              <a:off x="141694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2" name="tx131"/>
            <p:cNvSpPr/>
            <p:nvPr/>
          </p:nvSpPr>
          <p:spPr>
            <a:xfrm rot="-5400000">
              <a:off x="1020336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33" name="tx132"/>
            <p:cNvSpPr/>
            <p:nvPr/>
          </p:nvSpPr>
          <p:spPr>
            <a:xfrm rot="-5400000">
              <a:off x="10540985"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34" name="tx133"/>
            <p:cNvSpPr/>
            <p:nvPr/>
          </p:nvSpPr>
          <p:spPr>
            <a:xfrm rot="-5400000">
              <a:off x="10888498"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35" name="tx134"/>
            <p:cNvSpPr/>
            <p:nvPr/>
          </p:nvSpPr>
          <p:spPr>
            <a:xfrm rot="-5400000">
              <a:off x="11234057"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36" name="tx135"/>
            <p:cNvSpPr/>
            <p:nvPr/>
          </p:nvSpPr>
          <p:spPr>
            <a:xfrm rot="-5400000">
              <a:off x="1155083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37" name="tx136"/>
            <p:cNvSpPr/>
            <p:nvPr/>
          </p:nvSpPr>
          <p:spPr>
            <a:xfrm rot="-5400000">
              <a:off x="1194049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38" name="tx137"/>
            <p:cNvSpPr/>
            <p:nvPr/>
          </p:nvSpPr>
          <p:spPr>
            <a:xfrm rot="-5400000">
              <a:off x="1231761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39" name="tx138"/>
            <p:cNvSpPr/>
            <p:nvPr/>
          </p:nvSpPr>
          <p:spPr>
            <a:xfrm rot="-5400000">
              <a:off x="12602882"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40" name="tx139"/>
            <p:cNvSpPr/>
            <p:nvPr/>
          </p:nvSpPr>
          <p:spPr>
            <a:xfrm rot="-5400000">
              <a:off x="12950265"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41" name="tx140"/>
            <p:cNvSpPr/>
            <p:nvPr/>
          </p:nvSpPr>
          <p:spPr>
            <a:xfrm rot="-5400000">
              <a:off x="13334110"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42" name="tx141"/>
            <p:cNvSpPr/>
            <p:nvPr/>
          </p:nvSpPr>
          <p:spPr>
            <a:xfrm rot="-5400000">
              <a:off x="13662914"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43" name="tx142"/>
            <p:cNvSpPr/>
            <p:nvPr/>
          </p:nvSpPr>
          <p:spPr>
            <a:xfrm rot="-5400000">
              <a:off x="1401034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44" name="tx143"/>
            <p:cNvSpPr/>
            <p:nvPr/>
          </p:nvSpPr>
          <p:spPr>
            <a:xfrm>
              <a:off x="1345345" y="4846578"/>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145" name="tx144"/>
            <p:cNvSpPr/>
            <p:nvPr/>
          </p:nvSpPr>
          <p:spPr>
            <a:xfrm>
              <a:off x="1281721" y="4300919"/>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25</a:t>
              </a:r>
            </a:p>
          </p:txBody>
        </p:sp>
        <p:sp>
          <p:nvSpPr>
            <p:cNvPr id="146" name="tx145"/>
            <p:cNvSpPr/>
            <p:nvPr/>
          </p:nvSpPr>
          <p:spPr>
            <a:xfrm>
              <a:off x="1281721" y="3755259"/>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a:t>
              </a:r>
            </a:p>
          </p:txBody>
        </p:sp>
        <p:sp>
          <p:nvSpPr>
            <p:cNvPr id="147" name="tx146"/>
            <p:cNvSpPr/>
            <p:nvPr/>
          </p:nvSpPr>
          <p:spPr>
            <a:xfrm>
              <a:off x="1281721" y="3212390"/>
              <a:ext cx="317785" cy="16430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75</a:t>
              </a:r>
            </a:p>
          </p:txBody>
        </p:sp>
        <p:sp>
          <p:nvSpPr>
            <p:cNvPr id="148" name="tx147"/>
            <p:cNvSpPr/>
            <p:nvPr/>
          </p:nvSpPr>
          <p:spPr>
            <a:xfrm>
              <a:off x="1218097" y="266393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149" name="pl148"/>
            <p:cNvSpPr/>
            <p:nvPr/>
          </p:nvSpPr>
          <p:spPr>
            <a:xfrm>
              <a:off x="1627342"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0" name="pl149"/>
            <p:cNvSpPr/>
            <p:nvPr/>
          </p:nvSpPr>
          <p:spPr>
            <a:xfrm>
              <a:off x="1627342" y="43861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1" name="pl150"/>
            <p:cNvSpPr/>
            <p:nvPr/>
          </p:nvSpPr>
          <p:spPr>
            <a:xfrm>
              <a:off x="1627342" y="38405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2" name="pl151"/>
            <p:cNvSpPr/>
            <p:nvPr/>
          </p:nvSpPr>
          <p:spPr>
            <a:xfrm>
              <a:off x="1627342" y="32948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3" name="pl152"/>
            <p:cNvSpPr/>
            <p:nvPr/>
          </p:nvSpPr>
          <p:spPr>
            <a:xfrm>
              <a:off x="1627342" y="27492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4" name="tx153"/>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155" name="tx154"/>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156" name="rc155"/>
            <p:cNvSpPr/>
            <p:nvPr/>
          </p:nvSpPr>
          <p:spPr>
            <a:xfrm>
              <a:off x="6130261" y="5469558"/>
              <a:ext cx="3779546" cy="495892"/>
            </a:xfrm>
            <a:prstGeom prst="rect">
              <a:avLst/>
            </a:prstGeom>
            <a:solidFill>
              <a:srgbClr val="FFFFFF">
                <a:alpha val="100000"/>
              </a:srgbClr>
            </a:solidFill>
          </p:spPr>
          <p:txBody>
            <a:bodyPr/>
            <a:lstStyle/>
            <a:p>
              <a:endParaRPr/>
            </a:p>
          </p:txBody>
        </p:sp>
        <p:sp>
          <p:nvSpPr>
            <p:cNvPr id="157" name="rc156"/>
            <p:cNvSpPr/>
            <p:nvPr/>
          </p:nvSpPr>
          <p:spPr>
            <a:xfrm>
              <a:off x="6199850" y="5539147"/>
              <a:ext cx="274320" cy="356714"/>
            </a:xfrm>
            <a:prstGeom prst="rect">
              <a:avLst/>
            </a:prstGeom>
            <a:solidFill>
              <a:srgbClr val="FFFFFF">
                <a:alpha val="100000"/>
              </a:srgbClr>
            </a:solidFill>
          </p:spPr>
          <p:txBody>
            <a:bodyPr/>
            <a:lstStyle/>
            <a:p>
              <a:endParaRPr/>
            </a:p>
          </p:txBody>
        </p:sp>
        <p:sp>
          <p:nvSpPr>
            <p:cNvPr id="158" name="rc157"/>
            <p:cNvSpPr/>
            <p:nvPr/>
          </p:nvSpPr>
          <p:spPr>
            <a:xfrm>
              <a:off x="6208850"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9" name="tx158"/>
            <p:cNvSpPr/>
            <p:nvPr/>
          </p:nvSpPr>
          <p:spPr>
            <a:xfrm>
              <a:off x="6762170"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160" name="tx159"/>
            <p:cNvSpPr/>
            <p:nvPr/>
          </p:nvSpPr>
          <p:spPr>
            <a:xfrm>
              <a:off x="6762170"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161" name="tx160"/>
            <p:cNvSpPr/>
            <p:nvPr/>
          </p:nvSpPr>
          <p:spPr>
            <a:xfrm>
              <a:off x="1662137" y="1944585"/>
              <a:ext cx="5420518"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EUR Rubella Case Distribution (January 2024-July 2026)</a:t>
              </a:r>
            </a:p>
          </p:txBody>
        </p:sp>
      </p:grpSp>
      <p:grpSp>
        <p:nvGrpSpPr>
          <p:cNvPr id="162" name="Group 161"/>
          <p:cNvGrpSpPr/>
          <p:nvPr/>
        </p:nvGrpSpPr>
        <p:grpSpPr>
          <a:xfrm>
            <a:off x="731520" y="6400800"/>
            <a:ext cx="13716000" cy="4114800"/>
            <a:chOff x="731520" y="6400800"/>
            <a:chExt cx="13716000" cy="4114800"/>
          </a:xfrm>
        </p:grpSpPr>
        <p:sp>
          <p:nvSpPr>
            <p:cNvPr id="163"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4"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165" name="rc5"/>
            <p:cNvSpPr/>
            <p:nvPr/>
          </p:nvSpPr>
          <p:spPr>
            <a:xfrm>
              <a:off x="1535000" y="6728196"/>
              <a:ext cx="12842930" cy="2520829"/>
            </a:xfrm>
            <a:prstGeom prst="rect">
              <a:avLst/>
            </a:prstGeom>
            <a:solidFill>
              <a:srgbClr val="FFFFFF">
                <a:alpha val="100000"/>
              </a:srgbClr>
            </a:solidFill>
          </p:spPr>
          <p:txBody>
            <a:bodyPr/>
            <a:lstStyle/>
            <a:p>
              <a:endParaRPr/>
            </a:p>
          </p:txBody>
        </p:sp>
        <p:sp>
          <p:nvSpPr>
            <p:cNvPr id="166" name="pl6"/>
            <p:cNvSpPr/>
            <p:nvPr/>
          </p:nvSpPr>
          <p:spPr>
            <a:xfrm>
              <a:off x="1535000" y="8905275"/>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67" name="pl7"/>
            <p:cNvSpPr/>
            <p:nvPr/>
          </p:nvSpPr>
          <p:spPr>
            <a:xfrm>
              <a:off x="1535000" y="8446943"/>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68" name="pl8"/>
            <p:cNvSpPr/>
            <p:nvPr/>
          </p:nvSpPr>
          <p:spPr>
            <a:xfrm>
              <a:off x="1535000" y="7988610"/>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69" name="pl9"/>
            <p:cNvSpPr/>
            <p:nvPr/>
          </p:nvSpPr>
          <p:spPr>
            <a:xfrm>
              <a:off x="1535000" y="7530278"/>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70" name="pl10"/>
            <p:cNvSpPr/>
            <p:nvPr/>
          </p:nvSpPr>
          <p:spPr>
            <a:xfrm>
              <a:off x="1535000" y="7071945"/>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71" name="pl11"/>
            <p:cNvSpPr/>
            <p:nvPr/>
          </p:nvSpPr>
          <p:spPr>
            <a:xfrm>
              <a:off x="1535000" y="9134441"/>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2" name="pl12"/>
            <p:cNvSpPr/>
            <p:nvPr/>
          </p:nvSpPr>
          <p:spPr>
            <a:xfrm>
              <a:off x="1535000" y="8676109"/>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3" name="pl13"/>
            <p:cNvSpPr/>
            <p:nvPr/>
          </p:nvSpPr>
          <p:spPr>
            <a:xfrm>
              <a:off x="1535000" y="8217776"/>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4" name="pl14"/>
            <p:cNvSpPr/>
            <p:nvPr/>
          </p:nvSpPr>
          <p:spPr>
            <a:xfrm>
              <a:off x="1535000" y="7759444"/>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5" name="pl15"/>
            <p:cNvSpPr/>
            <p:nvPr/>
          </p:nvSpPr>
          <p:spPr>
            <a:xfrm>
              <a:off x="1535000" y="7301111"/>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6" name="pl16"/>
            <p:cNvSpPr/>
            <p:nvPr/>
          </p:nvSpPr>
          <p:spPr>
            <a:xfrm>
              <a:off x="1535000" y="6842779"/>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7" name="rc17"/>
            <p:cNvSpPr/>
            <p:nvPr/>
          </p:nvSpPr>
          <p:spPr>
            <a:xfrm>
              <a:off x="1660911" y="8309443"/>
              <a:ext cx="120810" cy="82499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8" name="rc18"/>
            <p:cNvSpPr/>
            <p:nvPr/>
          </p:nvSpPr>
          <p:spPr>
            <a:xfrm>
              <a:off x="1929379" y="8676109"/>
              <a:ext cx="120810" cy="4583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9" name="rc19"/>
            <p:cNvSpPr/>
            <p:nvPr/>
          </p:nvSpPr>
          <p:spPr>
            <a:xfrm>
              <a:off x="2197846" y="6842779"/>
              <a:ext cx="120810"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0" name="rc20"/>
            <p:cNvSpPr/>
            <p:nvPr/>
          </p:nvSpPr>
          <p:spPr>
            <a:xfrm>
              <a:off x="2466313" y="8401109"/>
              <a:ext cx="120810" cy="7333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1" name="rc21"/>
            <p:cNvSpPr/>
            <p:nvPr/>
          </p:nvSpPr>
          <p:spPr>
            <a:xfrm>
              <a:off x="2734780" y="8767775"/>
              <a:ext cx="120810" cy="366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2" name="rc22"/>
            <p:cNvSpPr/>
            <p:nvPr/>
          </p:nvSpPr>
          <p:spPr>
            <a:xfrm>
              <a:off x="3003247"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3" name="rc23"/>
            <p:cNvSpPr/>
            <p:nvPr/>
          </p:nvSpPr>
          <p:spPr>
            <a:xfrm>
              <a:off x="3271714"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4" name="rc24"/>
            <p:cNvSpPr/>
            <p:nvPr/>
          </p:nvSpPr>
          <p:spPr>
            <a:xfrm>
              <a:off x="3540181"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5" name="rc25"/>
            <p:cNvSpPr/>
            <p:nvPr/>
          </p:nvSpPr>
          <p:spPr>
            <a:xfrm>
              <a:off x="3808648"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6" name="rc26"/>
            <p:cNvSpPr/>
            <p:nvPr/>
          </p:nvSpPr>
          <p:spPr>
            <a:xfrm>
              <a:off x="4077116"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7" name="rc27"/>
            <p:cNvSpPr/>
            <p:nvPr/>
          </p:nvSpPr>
          <p:spPr>
            <a:xfrm>
              <a:off x="4345583"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8" name="rc28"/>
            <p:cNvSpPr/>
            <p:nvPr/>
          </p:nvSpPr>
          <p:spPr>
            <a:xfrm>
              <a:off x="4614050"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9" name="rc29"/>
            <p:cNvSpPr/>
            <p:nvPr/>
          </p:nvSpPr>
          <p:spPr>
            <a:xfrm>
              <a:off x="4882517" y="9042775"/>
              <a:ext cx="120810" cy="91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0" name="rc30"/>
            <p:cNvSpPr/>
            <p:nvPr/>
          </p:nvSpPr>
          <p:spPr>
            <a:xfrm>
              <a:off x="5687918"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1" name="rc31"/>
            <p:cNvSpPr/>
            <p:nvPr/>
          </p:nvSpPr>
          <p:spPr>
            <a:xfrm>
              <a:off x="5956385" y="9042775"/>
              <a:ext cx="120810" cy="91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32"/>
            <p:cNvSpPr/>
            <p:nvPr/>
          </p:nvSpPr>
          <p:spPr>
            <a:xfrm>
              <a:off x="6493320"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33"/>
            <p:cNvSpPr/>
            <p:nvPr/>
          </p:nvSpPr>
          <p:spPr>
            <a:xfrm>
              <a:off x="6761787" y="9042775"/>
              <a:ext cx="120810" cy="91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34"/>
            <p:cNvSpPr/>
            <p:nvPr/>
          </p:nvSpPr>
          <p:spPr>
            <a:xfrm>
              <a:off x="7030254"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35"/>
            <p:cNvSpPr/>
            <p:nvPr/>
          </p:nvSpPr>
          <p:spPr>
            <a:xfrm>
              <a:off x="7298721"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6" name="rc36"/>
            <p:cNvSpPr/>
            <p:nvPr/>
          </p:nvSpPr>
          <p:spPr>
            <a:xfrm>
              <a:off x="7567188" y="8676109"/>
              <a:ext cx="120810" cy="4583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37"/>
            <p:cNvSpPr/>
            <p:nvPr/>
          </p:nvSpPr>
          <p:spPr>
            <a:xfrm>
              <a:off x="7835655"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8" name="rc38"/>
            <p:cNvSpPr/>
            <p:nvPr/>
          </p:nvSpPr>
          <p:spPr>
            <a:xfrm>
              <a:off x="8104122"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9" name="rc39"/>
            <p:cNvSpPr/>
            <p:nvPr/>
          </p:nvSpPr>
          <p:spPr>
            <a:xfrm>
              <a:off x="8372589" y="8767775"/>
              <a:ext cx="120810" cy="366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0" name="rc40"/>
            <p:cNvSpPr/>
            <p:nvPr/>
          </p:nvSpPr>
          <p:spPr>
            <a:xfrm>
              <a:off x="8641057" y="8492776"/>
              <a:ext cx="120810" cy="6416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1" name="rc41"/>
            <p:cNvSpPr/>
            <p:nvPr/>
          </p:nvSpPr>
          <p:spPr>
            <a:xfrm>
              <a:off x="8909524" y="9042775"/>
              <a:ext cx="120810" cy="91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2" name="rc42"/>
            <p:cNvSpPr/>
            <p:nvPr/>
          </p:nvSpPr>
          <p:spPr>
            <a:xfrm>
              <a:off x="9446458"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3" name="rc43"/>
            <p:cNvSpPr/>
            <p:nvPr/>
          </p:nvSpPr>
          <p:spPr>
            <a:xfrm>
              <a:off x="9714925" y="8767775"/>
              <a:ext cx="120810" cy="366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4" name="rc44"/>
            <p:cNvSpPr/>
            <p:nvPr/>
          </p:nvSpPr>
          <p:spPr>
            <a:xfrm>
              <a:off x="9983392"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5" name="rc45"/>
            <p:cNvSpPr/>
            <p:nvPr/>
          </p:nvSpPr>
          <p:spPr>
            <a:xfrm>
              <a:off x="10520326"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6" name="rc46"/>
            <p:cNvSpPr/>
            <p:nvPr/>
          </p:nvSpPr>
          <p:spPr>
            <a:xfrm>
              <a:off x="10788794"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7" name="rc47"/>
            <p:cNvSpPr/>
            <p:nvPr/>
          </p:nvSpPr>
          <p:spPr>
            <a:xfrm>
              <a:off x="11325728" y="8584442"/>
              <a:ext cx="120810" cy="549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8" name="rc48"/>
            <p:cNvSpPr/>
            <p:nvPr/>
          </p:nvSpPr>
          <p:spPr>
            <a:xfrm>
              <a:off x="11594195" y="8859442"/>
              <a:ext cx="120810" cy="274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9" name="rc49"/>
            <p:cNvSpPr/>
            <p:nvPr/>
          </p:nvSpPr>
          <p:spPr>
            <a:xfrm>
              <a:off x="11862662" y="8584442"/>
              <a:ext cx="120810" cy="54999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0" name="rc50"/>
            <p:cNvSpPr/>
            <p:nvPr/>
          </p:nvSpPr>
          <p:spPr>
            <a:xfrm>
              <a:off x="12131129"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1" name="rc51"/>
            <p:cNvSpPr/>
            <p:nvPr/>
          </p:nvSpPr>
          <p:spPr>
            <a:xfrm>
              <a:off x="12668063"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2" name="rc52"/>
            <p:cNvSpPr/>
            <p:nvPr/>
          </p:nvSpPr>
          <p:spPr>
            <a:xfrm>
              <a:off x="13473465" y="8951108"/>
              <a:ext cx="120810" cy="18333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3" name="rc53"/>
            <p:cNvSpPr/>
            <p:nvPr/>
          </p:nvSpPr>
          <p:spPr>
            <a:xfrm>
              <a:off x="13741932" y="9042775"/>
              <a:ext cx="120810" cy="916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4" name="rc54"/>
            <p:cNvSpPr/>
            <p:nvPr/>
          </p:nvSpPr>
          <p:spPr>
            <a:xfrm>
              <a:off x="14010399" y="8217776"/>
              <a:ext cx="120810" cy="9166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5" name="rc55"/>
            <p:cNvSpPr/>
            <p:nvPr/>
          </p:nvSpPr>
          <p:spPr>
            <a:xfrm>
              <a:off x="1781722"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6" name="rc56"/>
            <p:cNvSpPr/>
            <p:nvPr/>
          </p:nvSpPr>
          <p:spPr>
            <a:xfrm>
              <a:off x="2050189"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7" name="rc57"/>
            <p:cNvSpPr/>
            <p:nvPr/>
          </p:nvSpPr>
          <p:spPr>
            <a:xfrm>
              <a:off x="2318656"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8" name="rc58"/>
            <p:cNvSpPr/>
            <p:nvPr/>
          </p:nvSpPr>
          <p:spPr>
            <a:xfrm>
              <a:off x="2587123"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9" name="rc59"/>
            <p:cNvSpPr/>
            <p:nvPr/>
          </p:nvSpPr>
          <p:spPr>
            <a:xfrm>
              <a:off x="2855590"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0" name="rc60"/>
            <p:cNvSpPr/>
            <p:nvPr/>
          </p:nvSpPr>
          <p:spPr>
            <a:xfrm>
              <a:off x="3124057"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1" name="rc61"/>
            <p:cNvSpPr/>
            <p:nvPr/>
          </p:nvSpPr>
          <p:spPr>
            <a:xfrm>
              <a:off x="3392524"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2" name="rc62"/>
            <p:cNvSpPr/>
            <p:nvPr/>
          </p:nvSpPr>
          <p:spPr>
            <a:xfrm>
              <a:off x="3660992"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3" name="rc63"/>
            <p:cNvSpPr/>
            <p:nvPr/>
          </p:nvSpPr>
          <p:spPr>
            <a:xfrm>
              <a:off x="3929459"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4" name="rc64"/>
            <p:cNvSpPr/>
            <p:nvPr/>
          </p:nvSpPr>
          <p:spPr>
            <a:xfrm>
              <a:off x="4197926"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5" name="rc65"/>
            <p:cNvSpPr/>
            <p:nvPr/>
          </p:nvSpPr>
          <p:spPr>
            <a:xfrm>
              <a:off x="4466393"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6" name="rc66"/>
            <p:cNvSpPr/>
            <p:nvPr/>
          </p:nvSpPr>
          <p:spPr>
            <a:xfrm>
              <a:off x="4734860"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7" name="rc67"/>
            <p:cNvSpPr/>
            <p:nvPr/>
          </p:nvSpPr>
          <p:spPr>
            <a:xfrm>
              <a:off x="5003327"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8" name="rc68"/>
            <p:cNvSpPr/>
            <p:nvPr/>
          </p:nvSpPr>
          <p:spPr>
            <a:xfrm>
              <a:off x="5808728"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9" name="rc69"/>
            <p:cNvSpPr/>
            <p:nvPr/>
          </p:nvSpPr>
          <p:spPr>
            <a:xfrm>
              <a:off x="6077196"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0" name="rc70"/>
            <p:cNvSpPr/>
            <p:nvPr/>
          </p:nvSpPr>
          <p:spPr>
            <a:xfrm>
              <a:off x="6614130"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1" name="rc71"/>
            <p:cNvSpPr/>
            <p:nvPr/>
          </p:nvSpPr>
          <p:spPr>
            <a:xfrm>
              <a:off x="6882597"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2" name="rc72"/>
            <p:cNvSpPr/>
            <p:nvPr/>
          </p:nvSpPr>
          <p:spPr>
            <a:xfrm>
              <a:off x="7151064"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3" name="rc73"/>
            <p:cNvSpPr/>
            <p:nvPr/>
          </p:nvSpPr>
          <p:spPr>
            <a:xfrm>
              <a:off x="7419531"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4" name="rc74"/>
            <p:cNvSpPr/>
            <p:nvPr/>
          </p:nvSpPr>
          <p:spPr>
            <a:xfrm>
              <a:off x="7687998"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5" name="rc75"/>
            <p:cNvSpPr/>
            <p:nvPr/>
          </p:nvSpPr>
          <p:spPr>
            <a:xfrm>
              <a:off x="7956465"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6" name="rc76"/>
            <p:cNvSpPr/>
            <p:nvPr/>
          </p:nvSpPr>
          <p:spPr>
            <a:xfrm>
              <a:off x="8224933"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7" name="rc77"/>
            <p:cNvSpPr/>
            <p:nvPr/>
          </p:nvSpPr>
          <p:spPr>
            <a:xfrm>
              <a:off x="8493400"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8" name="rc78"/>
            <p:cNvSpPr/>
            <p:nvPr/>
          </p:nvSpPr>
          <p:spPr>
            <a:xfrm>
              <a:off x="8761867"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9" name="rc79"/>
            <p:cNvSpPr/>
            <p:nvPr/>
          </p:nvSpPr>
          <p:spPr>
            <a:xfrm>
              <a:off x="9030334"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0" name="rc80"/>
            <p:cNvSpPr/>
            <p:nvPr/>
          </p:nvSpPr>
          <p:spPr>
            <a:xfrm>
              <a:off x="9567268"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1" name="rc81"/>
            <p:cNvSpPr/>
            <p:nvPr/>
          </p:nvSpPr>
          <p:spPr>
            <a:xfrm>
              <a:off x="9835735"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2" name="rc82"/>
            <p:cNvSpPr/>
            <p:nvPr/>
          </p:nvSpPr>
          <p:spPr>
            <a:xfrm>
              <a:off x="10104202"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3" name="rc83"/>
            <p:cNvSpPr/>
            <p:nvPr/>
          </p:nvSpPr>
          <p:spPr>
            <a:xfrm>
              <a:off x="10641137"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4" name="rc84"/>
            <p:cNvSpPr/>
            <p:nvPr/>
          </p:nvSpPr>
          <p:spPr>
            <a:xfrm>
              <a:off x="10909604"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5" name="rc85"/>
            <p:cNvSpPr/>
            <p:nvPr/>
          </p:nvSpPr>
          <p:spPr>
            <a:xfrm>
              <a:off x="11446538"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6" name="rc86"/>
            <p:cNvSpPr/>
            <p:nvPr/>
          </p:nvSpPr>
          <p:spPr>
            <a:xfrm>
              <a:off x="11715005"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7" name="rc87"/>
            <p:cNvSpPr/>
            <p:nvPr/>
          </p:nvSpPr>
          <p:spPr>
            <a:xfrm>
              <a:off x="11983472"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8" name="rc88"/>
            <p:cNvSpPr/>
            <p:nvPr/>
          </p:nvSpPr>
          <p:spPr>
            <a:xfrm>
              <a:off x="12251939"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9" name="rc89"/>
            <p:cNvSpPr/>
            <p:nvPr/>
          </p:nvSpPr>
          <p:spPr>
            <a:xfrm>
              <a:off x="12788874"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90"/>
            <p:cNvSpPr/>
            <p:nvPr/>
          </p:nvSpPr>
          <p:spPr>
            <a:xfrm>
              <a:off x="13594275"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91"/>
            <p:cNvSpPr/>
            <p:nvPr/>
          </p:nvSpPr>
          <p:spPr>
            <a:xfrm>
              <a:off x="13862742"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2" name="rc92"/>
            <p:cNvSpPr/>
            <p:nvPr/>
          </p:nvSpPr>
          <p:spPr>
            <a:xfrm>
              <a:off x="14131209" y="9134441"/>
              <a:ext cx="120810"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3" name="rc93"/>
            <p:cNvSpPr/>
            <p:nvPr/>
          </p:nvSpPr>
          <p:spPr>
            <a:xfrm>
              <a:off x="1535000" y="6728196"/>
              <a:ext cx="12842930" cy="2520829"/>
            </a:xfrm>
            <a:prstGeom prst="rect">
              <a:avLst/>
            </a:prstGeom>
            <a:ln w="13550" cap="rnd">
              <a:solidFill>
                <a:srgbClr val="333333">
                  <a:alpha val="100000"/>
                </a:srgbClr>
              </a:solidFill>
              <a:prstDash val="solid"/>
              <a:round/>
            </a:ln>
          </p:spPr>
          <p:txBody>
            <a:bodyPr/>
            <a:lstStyle/>
            <a:p>
              <a:endParaRPr/>
            </a:p>
          </p:txBody>
        </p:sp>
        <p:sp>
          <p:nvSpPr>
            <p:cNvPr id="254" name="tx94"/>
            <p:cNvSpPr/>
            <p:nvPr/>
          </p:nvSpPr>
          <p:spPr>
            <a:xfrm>
              <a:off x="1345234"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255" name="tx95"/>
            <p:cNvSpPr/>
            <p:nvPr/>
          </p:nvSpPr>
          <p:spPr>
            <a:xfrm>
              <a:off x="1345234" y="8593733"/>
              <a:ext cx="127136" cy="164194"/>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a:t>
              </a:r>
            </a:p>
          </p:txBody>
        </p:sp>
        <p:sp>
          <p:nvSpPr>
            <p:cNvPr id="256" name="tx96"/>
            <p:cNvSpPr/>
            <p:nvPr/>
          </p:nvSpPr>
          <p:spPr>
            <a:xfrm>
              <a:off x="1218097" y="8132498"/>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257" name="tx97"/>
            <p:cNvSpPr/>
            <p:nvPr/>
          </p:nvSpPr>
          <p:spPr>
            <a:xfrm>
              <a:off x="1218097" y="767416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a:t>
              </a:r>
            </a:p>
          </p:txBody>
        </p:sp>
        <p:sp>
          <p:nvSpPr>
            <p:cNvPr id="258" name="tx98"/>
            <p:cNvSpPr/>
            <p:nvPr/>
          </p:nvSpPr>
          <p:spPr>
            <a:xfrm>
              <a:off x="1218097" y="7215833"/>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259" name="tx99"/>
            <p:cNvSpPr/>
            <p:nvPr/>
          </p:nvSpPr>
          <p:spPr>
            <a:xfrm>
              <a:off x="1218097" y="6757500"/>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25</a:t>
              </a:r>
            </a:p>
          </p:txBody>
        </p:sp>
        <p:sp>
          <p:nvSpPr>
            <p:cNvPr id="260" name="pl100"/>
            <p:cNvSpPr/>
            <p:nvPr/>
          </p:nvSpPr>
          <p:spPr>
            <a:xfrm>
              <a:off x="1500206"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1" name="pl101"/>
            <p:cNvSpPr/>
            <p:nvPr/>
          </p:nvSpPr>
          <p:spPr>
            <a:xfrm>
              <a:off x="1500206" y="867610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2" name="pl102"/>
            <p:cNvSpPr/>
            <p:nvPr/>
          </p:nvSpPr>
          <p:spPr>
            <a:xfrm>
              <a:off x="1500206" y="821777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3" name="pl103"/>
            <p:cNvSpPr/>
            <p:nvPr/>
          </p:nvSpPr>
          <p:spPr>
            <a:xfrm>
              <a:off x="1500206" y="77594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4" name="pl104"/>
            <p:cNvSpPr/>
            <p:nvPr/>
          </p:nvSpPr>
          <p:spPr>
            <a:xfrm>
              <a:off x="1500206" y="73011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5" name="pl105"/>
            <p:cNvSpPr/>
            <p:nvPr/>
          </p:nvSpPr>
          <p:spPr>
            <a:xfrm>
              <a:off x="1500206" y="684277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6" name="pl106"/>
            <p:cNvSpPr/>
            <p:nvPr/>
          </p:nvSpPr>
          <p:spPr>
            <a:xfrm>
              <a:off x="1781722"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7" name="pl107"/>
            <p:cNvSpPr/>
            <p:nvPr/>
          </p:nvSpPr>
          <p:spPr>
            <a:xfrm>
              <a:off x="4466393"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8" name="pl108"/>
            <p:cNvSpPr/>
            <p:nvPr/>
          </p:nvSpPr>
          <p:spPr>
            <a:xfrm>
              <a:off x="7151064"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9" name="pl109"/>
            <p:cNvSpPr/>
            <p:nvPr/>
          </p:nvSpPr>
          <p:spPr>
            <a:xfrm>
              <a:off x="983573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0" name="pl110"/>
            <p:cNvSpPr/>
            <p:nvPr/>
          </p:nvSpPr>
          <p:spPr>
            <a:xfrm>
              <a:off x="12520406"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1" name="tx111"/>
            <p:cNvSpPr/>
            <p:nvPr/>
          </p:nvSpPr>
          <p:spPr>
            <a:xfrm>
              <a:off x="1732280"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272" name="tx112"/>
            <p:cNvSpPr/>
            <p:nvPr/>
          </p:nvSpPr>
          <p:spPr>
            <a:xfrm>
              <a:off x="4367509"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273" name="tx113"/>
            <p:cNvSpPr/>
            <p:nvPr/>
          </p:nvSpPr>
          <p:spPr>
            <a:xfrm>
              <a:off x="7052180"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274" name="tx114"/>
            <p:cNvSpPr/>
            <p:nvPr/>
          </p:nvSpPr>
          <p:spPr>
            <a:xfrm>
              <a:off x="9736851" y="9327586"/>
              <a:ext cx="197767" cy="13005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30</a:t>
              </a:r>
            </a:p>
          </p:txBody>
        </p:sp>
        <p:sp>
          <p:nvSpPr>
            <p:cNvPr id="275" name="tx115"/>
            <p:cNvSpPr/>
            <p:nvPr/>
          </p:nvSpPr>
          <p:spPr>
            <a:xfrm>
              <a:off x="12421523"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a:t>
              </a:r>
            </a:p>
          </p:txBody>
        </p:sp>
        <p:sp>
          <p:nvSpPr>
            <p:cNvPr id="276" name="tx116"/>
            <p:cNvSpPr/>
            <p:nvPr/>
          </p:nvSpPr>
          <p:spPr>
            <a:xfrm>
              <a:off x="7956465"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277" name="tx117"/>
            <p:cNvSpPr/>
            <p:nvPr/>
          </p:nvSpPr>
          <p:spPr>
            <a:xfrm>
              <a:off x="6934900"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278" name="tx118"/>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79" name="tx119"/>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280" name="rc120"/>
            <p:cNvSpPr/>
            <p:nvPr/>
          </p:nvSpPr>
          <p:spPr>
            <a:xfrm>
              <a:off x="2817876" y="10032512"/>
              <a:ext cx="10277178" cy="413498"/>
            </a:xfrm>
            <a:prstGeom prst="rect">
              <a:avLst/>
            </a:prstGeom>
            <a:solidFill>
              <a:srgbClr val="FFFFFF">
                <a:alpha val="100000"/>
              </a:srgbClr>
            </a:solidFill>
          </p:spPr>
          <p:txBody>
            <a:bodyPr/>
            <a:lstStyle/>
            <a:p>
              <a:endParaRPr/>
            </a:p>
          </p:txBody>
        </p:sp>
        <p:sp>
          <p:nvSpPr>
            <p:cNvPr id="281" name="rc121"/>
            <p:cNvSpPr/>
            <p:nvPr/>
          </p:nvSpPr>
          <p:spPr>
            <a:xfrm>
              <a:off x="2887465" y="10102101"/>
              <a:ext cx="274319" cy="274320"/>
            </a:xfrm>
            <a:prstGeom prst="rect">
              <a:avLst/>
            </a:prstGeom>
            <a:solidFill>
              <a:srgbClr val="FFFFFF">
                <a:alpha val="100000"/>
              </a:srgbClr>
            </a:solidFill>
          </p:spPr>
          <p:txBody>
            <a:bodyPr/>
            <a:lstStyle/>
            <a:p>
              <a:endParaRPr/>
            </a:p>
          </p:txBody>
        </p:sp>
        <p:sp>
          <p:nvSpPr>
            <p:cNvPr id="282" name="rc122"/>
            <p:cNvSpPr/>
            <p:nvPr/>
          </p:nvSpPr>
          <p:spPr>
            <a:xfrm>
              <a:off x="2896465"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83" name="rc123"/>
            <p:cNvSpPr/>
            <p:nvPr/>
          </p:nvSpPr>
          <p:spPr>
            <a:xfrm>
              <a:off x="7842978" y="10102101"/>
              <a:ext cx="274320" cy="274320"/>
            </a:xfrm>
            <a:prstGeom prst="rect">
              <a:avLst/>
            </a:prstGeom>
            <a:solidFill>
              <a:srgbClr val="FFFFFF">
                <a:alpha val="100000"/>
              </a:srgbClr>
            </a:solidFill>
          </p:spPr>
          <p:txBody>
            <a:bodyPr/>
            <a:lstStyle/>
            <a:p>
              <a:endParaRPr/>
            </a:p>
          </p:txBody>
        </p:sp>
        <p:sp>
          <p:nvSpPr>
            <p:cNvPr id="284" name="rc124"/>
            <p:cNvSpPr/>
            <p:nvPr/>
          </p:nvSpPr>
          <p:spPr>
            <a:xfrm>
              <a:off x="7851978"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5" name="tx125"/>
            <p:cNvSpPr/>
            <p:nvPr/>
          </p:nvSpPr>
          <p:spPr>
            <a:xfrm>
              <a:off x="3449785"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286" name="tx126"/>
            <p:cNvSpPr/>
            <p:nvPr/>
          </p:nvSpPr>
          <p:spPr>
            <a:xfrm>
              <a:off x="8405298"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287" name="tx127"/>
            <p:cNvSpPr/>
            <p:nvPr/>
          </p:nvSpPr>
          <p:spPr>
            <a:xfrm>
              <a:off x="1535000" y="6425145"/>
              <a:ext cx="1184969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EUR Age distribution of Rubella IgM+ cases by vaccine introduction status in the National EPI Programme (last 12 Months)</a:t>
              </a:r>
            </a:p>
          </p:txBody>
        </p:sp>
      </p:grpSp>
      <p:graphicFrame>
        <p:nvGraphicFramePr>
          <p:cNvPr id="288" name="Table 287"/>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Russian Federation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Türkiye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3"/>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Germany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Italy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5"/>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France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Ukraine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7"/>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Azerbaijan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8"/>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Finland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9"/>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Greece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0"/>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Kazakhstan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11"/>
                  </a:ext>
                </a:extLst>
              </a:tr>
            </a:tbl>
          </a:graphicData>
        </a:graphic>
      </p:graphicFrame>
      <p:sp>
        <p:nvSpPr>
          <p:cNvPr id="289" name="Content Placeholder 28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Spikes in age-distribution curve are an artifact of reporting by age bands ( 0=&lt;1 yrs, 2=1-4 yrs, 7=5-9 yrs, 12=10-14 yrs, 17=15-19 yrs, 25=20-29 yrs, 45=30+yrs) instead of by age from some member states.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(SEAR (excl. India))</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535000" y="2594250"/>
              <a:ext cx="4280976" cy="2337606"/>
            </a:xfrm>
            <a:prstGeom prst="rect">
              <a:avLst/>
            </a:prstGeom>
            <a:solidFill>
              <a:srgbClr val="FFFFFF">
                <a:alpha val="100000"/>
              </a:srgbClr>
            </a:solidFill>
          </p:spPr>
          <p:txBody>
            <a:bodyPr/>
            <a:lstStyle/>
            <a:p>
              <a:endParaRPr/>
            </a:p>
          </p:txBody>
        </p:sp>
        <p:sp>
          <p:nvSpPr>
            <p:cNvPr id="7" name="pl6"/>
            <p:cNvSpPr/>
            <p:nvPr/>
          </p:nvSpPr>
          <p:spPr>
            <a:xfrm>
              <a:off x="1535000" y="4713593"/>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35000" y="4277065"/>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35000" y="3840537"/>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535000" y="3404010"/>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535000" y="2967482"/>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12" name="pl11"/>
            <p:cNvSpPr/>
            <p:nvPr/>
          </p:nvSpPr>
          <p:spPr>
            <a:xfrm>
              <a:off x="1535000" y="4931857"/>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535000" y="4495329"/>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535000" y="4058801"/>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535000" y="3622273"/>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6" name="pl15"/>
            <p:cNvSpPr/>
            <p:nvPr/>
          </p:nvSpPr>
          <p:spPr>
            <a:xfrm>
              <a:off x="1535000" y="3185746"/>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7" name="pl16"/>
            <p:cNvSpPr/>
            <p:nvPr/>
          </p:nvSpPr>
          <p:spPr>
            <a:xfrm>
              <a:off x="1535000" y="2749218"/>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18" name="rc17"/>
            <p:cNvSpPr/>
            <p:nvPr/>
          </p:nvSpPr>
          <p:spPr>
            <a:xfrm>
              <a:off x="1587635"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1938535" y="4538982"/>
              <a:ext cx="315809" cy="3928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289435" y="4364371"/>
              <a:ext cx="315809" cy="567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640335"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991234" y="4582635"/>
              <a:ext cx="315809" cy="3492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3342134" y="4058801"/>
              <a:ext cx="315809" cy="8730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693034"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043933" y="4364371"/>
              <a:ext cx="315809" cy="567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4394833" y="4408023"/>
              <a:ext cx="315809" cy="5238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4745733" y="4408023"/>
              <a:ext cx="315809" cy="5238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5096633" y="4495329"/>
              <a:ext cx="315809" cy="4365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5447532" y="4233412"/>
              <a:ext cx="315809" cy="6984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1535000" y="2594250"/>
              <a:ext cx="4280976" cy="2337606"/>
            </a:xfrm>
            <a:prstGeom prst="rect">
              <a:avLst/>
            </a:prstGeom>
            <a:ln w="13550" cap="rnd">
              <a:solidFill>
                <a:srgbClr val="333333">
                  <a:alpha val="100000"/>
                </a:srgbClr>
              </a:solidFill>
              <a:prstDash val="solid"/>
              <a:round/>
            </a:ln>
          </p:spPr>
          <p:txBody>
            <a:bodyPr/>
            <a:lstStyle/>
            <a:p>
              <a:endParaRPr/>
            </a:p>
          </p:txBody>
        </p:sp>
        <p:sp>
          <p:nvSpPr>
            <p:cNvPr id="31" name="rc30"/>
            <p:cNvSpPr/>
            <p:nvPr/>
          </p:nvSpPr>
          <p:spPr>
            <a:xfrm>
              <a:off x="5815977" y="2594250"/>
              <a:ext cx="4280976" cy="2337606"/>
            </a:xfrm>
            <a:prstGeom prst="rect">
              <a:avLst/>
            </a:prstGeom>
            <a:solidFill>
              <a:srgbClr val="FFFFFF">
                <a:alpha val="100000"/>
              </a:srgbClr>
            </a:solidFill>
          </p:spPr>
          <p:txBody>
            <a:bodyPr/>
            <a:lstStyle/>
            <a:p>
              <a:endParaRPr/>
            </a:p>
          </p:txBody>
        </p:sp>
        <p:sp>
          <p:nvSpPr>
            <p:cNvPr id="32" name="pl31"/>
            <p:cNvSpPr/>
            <p:nvPr/>
          </p:nvSpPr>
          <p:spPr>
            <a:xfrm>
              <a:off x="5815977" y="4713593"/>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33" name="pl32"/>
            <p:cNvSpPr/>
            <p:nvPr/>
          </p:nvSpPr>
          <p:spPr>
            <a:xfrm>
              <a:off x="5815977" y="4277065"/>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34" name="pl33"/>
            <p:cNvSpPr/>
            <p:nvPr/>
          </p:nvSpPr>
          <p:spPr>
            <a:xfrm>
              <a:off x="5815977" y="3840537"/>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35" name="pl34"/>
            <p:cNvSpPr/>
            <p:nvPr/>
          </p:nvSpPr>
          <p:spPr>
            <a:xfrm>
              <a:off x="5815977" y="3404010"/>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36" name="pl35"/>
            <p:cNvSpPr/>
            <p:nvPr/>
          </p:nvSpPr>
          <p:spPr>
            <a:xfrm>
              <a:off x="5815977" y="2967482"/>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37" name="pl36"/>
            <p:cNvSpPr/>
            <p:nvPr/>
          </p:nvSpPr>
          <p:spPr>
            <a:xfrm>
              <a:off x="5815977" y="4931857"/>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38" name="pl37"/>
            <p:cNvSpPr/>
            <p:nvPr/>
          </p:nvSpPr>
          <p:spPr>
            <a:xfrm>
              <a:off x="5815977" y="4495329"/>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39" name="pl38"/>
            <p:cNvSpPr/>
            <p:nvPr/>
          </p:nvSpPr>
          <p:spPr>
            <a:xfrm>
              <a:off x="5815977" y="4058801"/>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40" name="pl39"/>
            <p:cNvSpPr/>
            <p:nvPr/>
          </p:nvSpPr>
          <p:spPr>
            <a:xfrm>
              <a:off x="5815977" y="3622273"/>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41" name="pl40"/>
            <p:cNvSpPr/>
            <p:nvPr/>
          </p:nvSpPr>
          <p:spPr>
            <a:xfrm>
              <a:off x="5815977" y="3185746"/>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42" name="pl41"/>
            <p:cNvSpPr/>
            <p:nvPr/>
          </p:nvSpPr>
          <p:spPr>
            <a:xfrm>
              <a:off x="5815977" y="2749218"/>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43" name="rc42"/>
            <p:cNvSpPr/>
            <p:nvPr/>
          </p:nvSpPr>
          <p:spPr>
            <a:xfrm>
              <a:off x="5868612" y="4582635"/>
              <a:ext cx="315809" cy="3492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6219512" y="4538982"/>
              <a:ext cx="315809" cy="3928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6570411" y="4626287"/>
              <a:ext cx="315809" cy="3055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6921311"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7272211" y="4146107"/>
              <a:ext cx="315809" cy="7857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7623111" y="4146107"/>
              <a:ext cx="315809" cy="7857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7974010" y="4233412"/>
              <a:ext cx="315809" cy="69844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8324910"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8675810" y="4451676"/>
              <a:ext cx="315809" cy="4801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2" name="rc51"/>
            <p:cNvSpPr/>
            <p:nvPr/>
          </p:nvSpPr>
          <p:spPr>
            <a:xfrm>
              <a:off x="9026710" y="4669940"/>
              <a:ext cx="315809" cy="2619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3" name="rc52"/>
            <p:cNvSpPr/>
            <p:nvPr/>
          </p:nvSpPr>
          <p:spPr>
            <a:xfrm>
              <a:off x="9377609" y="4626287"/>
              <a:ext cx="315809" cy="3055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9728509" y="4713593"/>
              <a:ext cx="315809" cy="2182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5815977" y="2594250"/>
              <a:ext cx="4280976" cy="2337606"/>
            </a:xfrm>
            <a:prstGeom prst="rect">
              <a:avLst/>
            </a:prstGeom>
            <a:ln w="13550" cap="rnd">
              <a:solidFill>
                <a:srgbClr val="333333">
                  <a:alpha val="100000"/>
                </a:srgbClr>
              </a:solidFill>
              <a:prstDash val="solid"/>
              <a:round/>
            </a:ln>
          </p:spPr>
          <p:txBody>
            <a:bodyPr/>
            <a:lstStyle/>
            <a:p>
              <a:endParaRPr/>
            </a:p>
          </p:txBody>
        </p:sp>
        <p:sp>
          <p:nvSpPr>
            <p:cNvPr id="56" name="rc55"/>
            <p:cNvSpPr/>
            <p:nvPr/>
          </p:nvSpPr>
          <p:spPr>
            <a:xfrm>
              <a:off x="10096954" y="2594250"/>
              <a:ext cx="4280976" cy="2337606"/>
            </a:xfrm>
            <a:prstGeom prst="rect">
              <a:avLst/>
            </a:prstGeom>
            <a:solidFill>
              <a:srgbClr val="FFFFFF">
                <a:alpha val="100000"/>
              </a:srgbClr>
            </a:solidFill>
          </p:spPr>
          <p:txBody>
            <a:bodyPr/>
            <a:lstStyle/>
            <a:p>
              <a:endParaRPr/>
            </a:p>
          </p:txBody>
        </p:sp>
        <p:sp>
          <p:nvSpPr>
            <p:cNvPr id="57" name="pl56"/>
            <p:cNvSpPr/>
            <p:nvPr/>
          </p:nvSpPr>
          <p:spPr>
            <a:xfrm>
              <a:off x="10096954" y="4713593"/>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10096954" y="4277065"/>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10096954" y="3840537"/>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60" name="pl59"/>
            <p:cNvSpPr/>
            <p:nvPr/>
          </p:nvSpPr>
          <p:spPr>
            <a:xfrm>
              <a:off x="10096954" y="3404010"/>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61" name="pl60"/>
            <p:cNvSpPr/>
            <p:nvPr/>
          </p:nvSpPr>
          <p:spPr>
            <a:xfrm>
              <a:off x="10096954" y="2967482"/>
              <a:ext cx="4280976" cy="0"/>
            </a:xfrm>
            <a:custGeom>
              <a:avLst/>
              <a:gdLst/>
              <a:ahLst/>
              <a:cxnLst/>
              <a:rect l="0" t="0" r="0" b="0"/>
              <a:pathLst>
                <a:path w="4280976">
                  <a:moveTo>
                    <a:pt x="0" y="0"/>
                  </a:moveTo>
                  <a:lnTo>
                    <a:pt x="4280976" y="0"/>
                  </a:lnTo>
                  <a:lnTo>
                    <a:pt x="4280976" y="0"/>
                  </a:lnTo>
                </a:path>
              </a:pathLst>
            </a:custGeom>
            <a:ln w="6775" cap="flat">
              <a:solidFill>
                <a:srgbClr val="EBEBEB">
                  <a:alpha val="100000"/>
                </a:srgbClr>
              </a:solidFill>
              <a:prstDash val="solid"/>
              <a:round/>
            </a:ln>
          </p:spPr>
          <p:txBody>
            <a:bodyPr/>
            <a:lstStyle/>
            <a:p>
              <a:endParaRPr/>
            </a:p>
          </p:txBody>
        </p:sp>
        <p:sp>
          <p:nvSpPr>
            <p:cNvPr id="62" name="pl61"/>
            <p:cNvSpPr/>
            <p:nvPr/>
          </p:nvSpPr>
          <p:spPr>
            <a:xfrm>
              <a:off x="10096954" y="4931857"/>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3" name="pl62"/>
            <p:cNvSpPr/>
            <p:nvPr/>
          </p:nvSpPr>
          <p:spPr>
            <a:xfrm>
              <a:off x="10096954" y="4495329"/>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4" name="pl63"/>
            <p:cNvSpPr/>
            <p:nvPr/>
          </p:nvSpPr>
          <p:spPr>
            <a:xfrm>
              <a:off x="10096954" y="4058801"/>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5" name="pl64"/>
            <p:cNvSpPr/>
            <p:nvPr/>
          </p:nvSpPr>
          <p:spPr>
            <a:xfrm>
              <a:off x="10096954" y="3622273"/>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6" name="pl65"/>
            <p:cNvSpPr/>
            <p:nvPr/>
          </p:nvSpPr>
          <p:spPr>
            <a:xfrm>
              <a:off x="10096954" y="3185746"/>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7" name="pl66"/>
            <p:cNvSpPr/>
            <p:nvPr/>
          </p:nvSpPr>
          <p:spPr>
            <a:xfrm>
              <a:off x="10096954" y="2749218"/>
              <a:ext cx="4280976" cy="0"/>
            </a:xfrm>
            <a:custGeom>
              <a:avLst/>
              <a:gdLst/>
              <a:ahLst/>
              <a:cxnLst/>
              <a:rect l="0" t="0" r="0" b="0"/>
              <a:pathLst>
                <a:path w="4280976">
                  <a:moveTo>
                    <a:pt x="0" y="0"/>
                  </a:moveTo>
                  <a:lnTo>
                    <a:pt x="4280976" y="0"/>
                  </a:lnTo>
                  <a:lnTo>
                    <a:pt x="4280976" y="0"/>
                  </a:lnTo>
                </a:path>
              </a:pathLst>
            </a:custGeom>
            <a:ln w="13550" cap="flat">
              <a:solidFill>
                <a:srgbClr val="EBEBEB">
                  <a:alpha val="100000"/>
                </a:srgbClr>
              </a:solidFill>
              <a:prstDash val="solid"/>
              <a:round/>
            </a:ln>
          </p:spPr>
          <p:txBody>
            <a:bodyPr/>
            <a:lstStyle/>
            <a:p>
              <a:endParaRPr/>
            </a:p>
          </p:txBody>
        </p:sp>
        <p:sp>
          <p:nvSpPr>
            <p:cNvPr id="68" name="rc67"/>
            <p:cNvSpPr/>
            <p:nvPr/>
          </p:nvSpPr>
          <p:spPr>
            <a:xfrm>
              <a:off x="10149589" y="4757246"/>
              <a:ext cx="315809" cy="1746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10500488" y="4277065"/>
              <a:ext cx="315809" cy="6547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10851388" y="4189760"/>
              <a:ext cx="315809" cy="7420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11202288" y="4364371"/>
              <a:ext cx="315809" cy="5674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11553188" y="2705565"/>
              <a:ext cx="315809" cy="22262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10096954" y="2594250"/>
              <a:ext cx="4280976" cy="2337606"/>
            </a:xfrm>
            <a:prstGeom prst="rect">
              <a:avLst/>
            </a:prstGeom>
            <a:ln w="13550" cap="rnd">
              <a:solidFill>
                <a:srgbClr val="333333">
                  <a:alpha val="100000"/>
                </a:srgbClr>
              </a:solidFill>
              <a:prstDash val="solid"/>
              <a:round/>
            </a:ln>
          </p:spPr>
          <p:txBody>
            <a:bodyPr/>
            <a:lstStyle/>
            <a:p>
              <a:endParaRPr/>
            </a:p>
          </p:txBody>
        </p:sp>
        <p:sp>
          <p:nvSpPr>
            <p:cNvPr id="74" name="tx73"/>
            <p:cNvSpPr/>
            <p:nvPr/>
          </p:nvSpPr>
          <p:spPr>
            <a:xfrm>
              <a:off x="3392963"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75" name="tx74"/>
            <p:cNvSpPr/>
            <p:nvPr/>
          </p:nvSpPr>
          <p:spPr>
            <a:xfrm>
              <a:off x="7673940"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76" name="tx75"/>
            <p:cNvSpPr/>
            <p:nvPr/>
          </p:nvSpPr>
          <p:spPr>
            <a:xfrm>
              <a:off x="11954917"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77" name="pl76"/>
            <p:cNvSpPr/>
            <p:nvPr/>
          </p:nvSpPr>
          <p:spPr>
            <a:xfrm>
              <a:off x="17455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8" name="pl77"/>
            <p:cNvSpPr/>
            <p:nvPr/>
          </p:nvSpPr>
          <p:spPr>
            <a:xfrm>
              <a:off x="20964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 name="pl78"/>
            <p:cNvSpPr/>
            <p:nvPr/>
          </p:nvSpPr>
          <p:spPr>
            <a:xfrm>
              <a:off x="24473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 name="pl79"/>
            <p:cNvSpPr/>
            <p:nvPr/>
          </p:nvSpPr>
          <p:spPr>
            <a:xfrm>
              <a:off x="279823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1" name="pl80"/>
            <p:cNvSpPr/>
            <p:nvPr/>
          </p:nvSpPr>
          <p:spPr>
            <a:xfrm>
              <a:off x="314913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 name="pl81"/>
            <p:cNvSpPr/>
            <p:nvPr/>
          </p:nvSpPr>
          <p:spPr>
            <a:xfrm>
              <a:off x="350003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3" name="pl82"/>
            <p:cNvSpPr/>
            <p:nvPr/>
          </p:nvSpPr>
          <p:spPr>
            <a:xfrm>
              <a:off x="385093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4" name="pl83"/>
            <p:cNvSpPr/>
            <p:nvPr/>
          </p:nvSpPr>
          <p:spPr>
            <a:xfrm>
              <a:off x="420183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5" name="pl84"/>
            <p:cNvSpPr/>
            <p:nvPr/>
          </p:nvSpPr>
          <p:spPr>
            <a:xfrm>
              <a:off x="455273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6" name="pl85"/>
            <p:cNvSpPr/>
            <p:nvPr/>
          </p:nvSpPr>
          <p:spPr>
            <a:xfrm>
              <a:off x="490363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7" name="pl86"/>
            <p:cNvSpPr/>
            <p:nvPr/>
          </p:nvSpPr>
          <p:spPr>
            <a:xfrm>
              <a:off x="525453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8" name="pl87"/>
            <p:cNvSpPr/>
            <p:nvPr/>
          </p:nvSpPr>
          <p:spPr>
            <a:xfrm>
              <a:off x="560543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9" name="tx88"/>
            <p:cNvSpPr/>
            <p:nvPr/>
          </p:nvSpPr>
          <p:spPr>
            <a:xfrm rot="-5400000">
              <a:off x="1601121"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90" name="tx89"/>
            <p:cNvSpPr/>
            <p:nvPr/>
          </p:nvSpPr>
          <p:spPr>
            <a:xfrm rot="-5400000">
              <a:off x="1942211"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91" name="tx90"/>
            <p:cNvSpPr/>
            <p:nvPr/>
          </p:nvSpPr>
          <p:spPr>
            <a:xfrm rot="-5400000">
              <a:off x="2293197"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92" name="tx91"/>
            <p:cNvSpPr/>
            <p:nvPr/>
          </p:nvSpPr>
          <p:spPr>
            <a:xfrm rot="-5400000">
              <a:off x="2642230"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93" name="tx92"/>
            <p:cNvSpPr/>
            <p:nvPr/>
          </p:nvSpPr>
          <p:spPr>
            <a:xfrm rot="-5400000">
              <a:off x="2962484"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94" name="tx93"/>
            <p:cNvSpPr/>
            <p:nvPr/>
          </p:nvSpPr>
          <p:spPr>
            <a:xfrm rot="-5400000">
              <a:off x="3355620"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95" name="tx94"/>
            <p:cNvSpPr/>
            <p:nvPr/>
          </p:nvSpPr>
          <p:spPr>
            <a:xfrm rot="-5400000">
              <a:off x="3736211"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96" name="tx95"/>
            <p:cNvSpPr/>
            <p:nvPr/>
          </p:nvSpPr>
          <p:spPr>
            <a:xfrm rot="-5400000">
              <a:off x="4024950"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97" name="tx96"/>
            <p:cNvSpPr/>
            <p:nvPr/>
          </p:nvSpPr>
          <p:spPr>
            <a:xfrm rot="-5400000">
              <a:off x="4375806"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98" name="tx97"/>
            <p:cNvSpPr/>
            <p:nvPr/>
          </p:nvSpPr>
          <p:spPr>
            <a:xfrm rot="-5400000">
              <a:off x="476312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99" name="tx98"/>
            <p:cNvSpPr/>
            <p:nvPr/>
          </p:nvSpPr>
          <p:spPr>
            <a:xfrm rot="-5400000">
              <a:off x="5095403"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00" name="tx99"/>
            <p:cNvSpPr/>
            <p:nvPr/>
          </p:nvSpPr>
          <p:spPr>
            <a:xfrm rot="-5400000">
              <a:off x="5446303"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01" name="pl100"/>
            <p:cNvSpPr/>
            <p:nvPr/>
          </p:nvSpPr>
          <p:spPr>
            <a:xfrm>
              <a:off x="602651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2" name="pl101"/>
            <p:cNvSpPr/>
            <p:nvPr/>
          </p:nvSpPr>
          <p:spPr>
            <a:xfrm>
              <a:off x="637741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 name="pl102"/>
            <p:cNvSpPr/>
            <p:nvPr/>
          </p:nvSpPr>
          <p:spPr>
            <a:xfrm>
              <a:off x="67283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 name="pl103"/>
            <p:cNvSpPr/>
            <p:nvPr/>
          </p:nvSpPr>
          <p:spPr>
            <a:xfrm>
              <a:off x="70792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 name="pl104"/>
            <p:cNvSpPr/>
            <p:nvPr/>
          </p:nvSpPr>
          <p:spPr>
            <a:xfrm>
              <a:off x="74301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 name="pl105"/>
            <p:cNvSpPr/>
            <p:nvPr/>
          </p:nvSpPr>
          <p:spPr>
            <a:xfrm>
              <a:off x="77810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 name="pl106"/>
            <p:cNvSpPr/>
            <p:nvPr/>
          </p:nvSpPr>
          <p:spPr>
            <a:xfrm>
              <a:off x="813191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8" name="pl107"/>
            <p:cNvSpPr/>
            <p:nvPr/>
          </p:nvSpPr>
          <p:spPr>
            <a:xfrm>
              <a:off x="848281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9" name="pl108"/>
            <p:cNvSpPr/>
            <p:nvPr/>
          </p:nvSpPr>
          <p:spPr>
            <a:xfrm>
              <a:off x="883371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0" name="pl109"/>
            <p:cNvSpPr/>
            <p:nvPr/>
          </p:nvSpPr>
          <p:spPr>
            <a:xfrm>
              <a:off x="91846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1" name="pl110"/>
            <p:cNvSpPr/>
            <p:nvPr/>
          </p:nvSpPr>
          <p:spPr>
            <a:xfrm>
              <a:off x="95355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 name="pl111"/>
            <p:cNvSpPr/>
            <p:nvPr/>
          </p:nvSpPr>
          <p:spPr>
            <a:xfrm>
              <a:off x="98864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 name="tx112"/>
            <p:cNvSpPr/>
            <p:nvPr/>
          </p:nvSpPr>
          <p:spPr>
            <a:xfrm rot="-5400000">
              <a:off x="5882098"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14" name="tx113"/>
            <p:cNvSpPr/>
            <p:nvPr/>
          </p:nvSpPr>
          <p:spPr>
            <a:xfrm rot="-5400000">
              <a:off x="6223187"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15" name="tx114"/>
            <p:cNvSpPr/>
            <p:nvPr/>
          </p:nvSpPr>
          <p:spPr>
            <a:xfrm rot="-5400000">
              <a:off x="6574174"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16" name="tx115"/>
            <p:cNvSpPr/>
            <p:nvPr/>
          </p:nvSpPr>
          <p:spPr>
            <a:xfrm rot="-5400000">
              <a:off x="6923207"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17" name="tx116"/>
            <p:cNvSpPr/>
            <p:nvPr/>
          </p:nvSpPr>
          <p:spPr>
            <a:xfrm rot="-5400000">
              <a:off x="7243461"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18" name="tx117"/>
            <p:cNvSpPr/>
            <p:nvPr/>
          </p:nvSpPr>
          <p:spPr>
            <a:xfrm rot="-5400000">
              <a:off x="7636596"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19" name="tx118"/>
            <p:cNvSpPr/>
            <p:nvPr/>
          </p:nvSpPr>
          <p:spPr>
            <a:xfrm rot="-5400000">
              <a:off x="801718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20" name="tx119"/>
            <p:cNvSpPr/>
            <p:nvPr/>
          </p:nvSpPr>
          <p:spPr>
            <a:xfrm rot="-5400000">
              <a:off x="8305927"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21" name="tx120"/>
            <p:cNvSpPr/>
            <p:nvPr/>
          </p:nvSpPr>
          <p:spPr>
            <a:xfrm rot="-5400000">
              <a:off x="8656783"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22" name="tx121"/>
            <p:cNvSpPr/>
            <p:nvPr/>
          </p:nvSpPr>
          <p:spPr>
            <a:xfrm rot="-5400000">
              <a:off x="9044102"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23" name="tx122"/>
            <p:cNvSpPr/>
            <p:nvPr/>
          </p:nvSpPr>
          <p:spPr>
            <a:xfrm rot="-5400000">
              <a:off x="937638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24" name="tx123"/>
            <p:cNvSpPr/>
            <p:nvPr/>
          </p:nvSpPr>
          <p:spPr>
            <a:xfrm rot="-5400000">
              <a:off x="972727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25" name="pl124"/>
            <p:cNvSpPr/>
            <p:nvPr/>
          </p:nvSpPr>
          <p:spPr>
            <a:xfrm>
              <a:off x="1030749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6" name="pl125"/>
            <p:cNvSpPr/>
            <p:nvPr/>
          </p:nvSpPr>
          <p:spPr>
            <a:xfrm>
              <a:off x="1065839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7" name="pl126"/>
            <p:cNvSpPr/>
            <p:nvPr/>
          </p:nvSpPr>
          <p:spPr>
            <a:xfrm>
              <a:off x="1100929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8" name="pl127"/>
            <p:cNvSpPr/>
            <p:nvPr/>
          </p:nvSpPr>
          <p:spPr>
            <a:xfrm>
              <a:off x="1136019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9" name="pl128"/>
            <p:cNvSpPr/>
            <p:nvPr/>
          </p:nvSpPr>
          <p:spPr>
            <a:xfrm>
              <a:off x="1171109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0" name="pl129"/>
            <p:cNvSpPr/>
            <p:nvPr/>
          </p:nvSpPr>
          <p:spPr>
            <a:xfrm>
              <a:off x="120619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1" name="pl130"/>
            <p:cNvSpPr/>
            <p:nvPr/>
          </p:nvSpPr>
          <p:spPr>
            <a:xfrm>
              <a:off x="124128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2" name="pl131"/>
            <p:cNvSpPr/>
            <p:nvPr/>
          </p:nvSpPr>
          <p:spPr>
            <a:xfrm>
              <a:off x="127637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3" name="pl132"/>
            <p:cNvSpPr/>
            <p:nvPr/>
          </p:nvSpPr>
          <p:spPr>
            <a:xfrm>
              <a:off x="1311469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4" name="pl133"/>
            <p:cNvSpPr/>
            <p:nvPr/>
          </p:nvSpPr>
          <p:spPr>
            <a:xfrm>
              <a:off x="1346559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5" name="pl134"/>
            <p:cNvSpPr/>
            <p:nvPr/>
          </p:nvSpPr>
          <p:spPr>
            <a:xfrm>
              <a:off x="1381649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6" name="pl135"/>
            <p:cNvSpPr/>
            <p:nvPr/>
          </p:nvSpPr>
          <p:spPr>
            <a:xfrm>
              <a:off x="1416739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7" name="tx136"/>
            <p:cNvSpPr/>
            <p:nvPr/>
          </p:nvSpPr>
          <p:spPr>
            <a:xfrm rot="-5400000">
              <a:off x="10163075"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38" name="tx137"/>
            <p:cNvSpPr/>
            <p:nvPr/>
          </p:nvSpPr>
          <p:spPr>
            <a:xfrm rot="-5400000">
              <a:off x="10504164"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39" name="tx138"/>
            <p:cNvSpPr/>
            <p:nvPr/>
          </p:nvSpPr>
          <p:spPr>
            <a:xfrm rot="-5400000">
              <a:off x="10855151"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40" name="tx139"/>
            <p:cNvSpPr/>
            <p:nvPr/>
          </p:nvSpPr>
          <p:spPr>
            <a:xfrm rot="-5400000">
              <a:off x="11204184"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41" name="tx140"/>
            <p:cNvSpPr/>
            <p:nvPr/>
          </p:nvSpPr>
          <p:spPr>
            <a:xfrm rot="-5400000">
              <a:off x="1152443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42" name="tx141"/>
            <p:cNvSpPr/>
            <p:nvPr/>
          </p:nvSpPr>
          <p:spPr>
            <a:xfrm rot="-5400000">
              <a:off x="1191757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43" name="tx142"/>
            <p:cNvSpPr/>
            <p:nvPr/>
          </p:nvSpPr>
          <p:spPr>
            <a:xfrm rot="-5400000">
              <a:off x="12298164"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44" name="tx143"/>
            <p:cNvSpPr/>
            <p:nvPr/>
          </p:nvSpPr>
          <p:spPr>
            <a:xfrm rot="-5400000">
              <a:off x="12586903"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45" name="tx144"/>
            <p:cNvSpPr/>
            <p:nvPr/>
          </p:nvSpPr>
          <p:spPr>
            <a:xfrm rot="-5400000">
              <a:off x="12937760"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46" name="tx145"/>
            <p:cNvSpPr/>
            <p:nvPr/>
          </p:nvSpPr>
          <p:spPr>
            <a:xfrm rot="-5400000">
              <a:off x="13325079"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47" name="tx146"/>
            <p:cNvSpPr/>
            <p:nvPr/>
          </p:nvSpPr>
          <p:spPr>
            <a:xfrm rot="-5400000">
              <a:off x="1365735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48" name="tx147"/>
            <p:cNvSpPr/>
            <p:nvPr/>
          </p:nvSpPr>
          <p:spPr>
            <a:xfrm rot="-5400000">
              <a:off x="1400825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49" name="tx148"/>
            <p:cNvSpPr/>
            <p:nvPr/>
          </p:nvSpPr>
          <p:spPr>
            <a:xfrm>
              <a:off x="1281721" y="4846578"/>
              <a:ext cx="19064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150" name="tx149"/>
            <p:cNvSpPr/>
            <p:nvPr/>
          </p:nvSpPr>
          <p:spPr>
            <a:xfrm>
              <a:off x="1218097" y="4410050"/>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151" name="tx150"/>
            <p:cNvSpPr/>
            <p:nvPr/>
          </p:nvSpPr>
          <p:spPr>
            <a:xfrm>
              <a:off x="1218097" y="3973523"/>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152" name="tx151"/>
            <p:cNvSpPr/>
            <p:nvPr/>
          </p:nvSpPr>
          <p:spPr>
            <a:xfrm>
              <a:off x="1218097" y="3536883"/>
              <a:ext cx="254272"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a:t>
              </a:r>
            </a:p>
          </p:txBody>
        </p:sp>
        <p:sp>
          <p:nvSpPr>
            <p:cNvPr id="153" name="tx152"/>
            <p:cNvSpPr/>
            <p:nvPr/>
          </p:nvSpPr>
          <p:spPr>
            <a:xfrm>
              <a:off x="1218097" y="3100467"/>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154" name="tx153"/>
            <p:cNvSpPr/>
            <p:nvPr/>
          </p:nvSpPr>
          <p:spPr>
            <a:xfrm>
              <a:off x="1218097" y="266393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a:t>
              </a:r>
            </a:p>
          </p:txBody>
        </p:sp>
        <p:sp>
          <p:nvSpPr>
            <p:cNvPr id="155" name="pl154"/>
            <p:cNvSpPr/>
            <p:nvPr/>
          </p:nvSpPr>
          <p:spPr>
            <a:xfrm>
              <a:off x="1500206"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6" name="pl155"/>
            <p:cNvSpPr/>
            <p:nvPr/>
          </p:nvSpPr>
          <p:spPr>
            <a:xfrm>
              <a:off x="1500206" y="449532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7" name="pl156"/>
            <p:cNvSpPr/>
            <p:nvPr/>
          </p:nvSpPr>
          <p:spPr>
            <a:xfrm>
              <a:off x="1500206" y="405880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8" name="pl157"/>
            <p:cNvSpPr/>
            <p:nvPr/>
          </p:nvSpPr>
          <p:spPr>
            <a:xfrm>
              <a:off x="1500206" y="36222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9" name="pl158"/>
            <p:cNvSpPr/>
            <p:nvPr/>
          </p:nvSpPr>
          <p:spPr>
            <a:xfrm>
              <a:off x="1500206" y="318574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60" name="pl159"/>
            <p:cNvSpPr/>
            <p:nvPr/>
          </p:nvSpPr>
          <p:spPr>
            <a:xfrm>
              <a:off x="1500206" y="27492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61" name="tx160"/>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162" name="tx161"/>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163" name="rc162"/>
            <p:cNvSpPr/>
            <p:nvPr/>
          </p:nvSpPr>
          <p:spPr>
            <a:xfrm>
              <a:off x="6066692" y="5469558"/>
              <a:ext cx="3779546" cy="495892"/>
            </a:xfrm>
            <a:prstGeom prst="rect">
              <a:avLst/>
            </a:prstGeom>
            <a:solidFill>
              <a:srgbClr val="FFFFFF">
                <a:alpha val="100000"/>
              </a:srgbClr>
            </a:solidFill>
          </p:spPr>
          <p:txBody>
            <a:bodyPr/>
            <a:lstStyle/>
            <a:p>
              <a:endParaRPr/>
            </a:p>
          </p:txBody>
        </p:sp>
        <p:sp>
          <p:nvSpPr>
            <p:cNvPr id="164" name="rc163"/>
            <p:cNvSpPr/>
            <p:nvPr/>
          </p:nvSpPr>
          <p:spPr>
            <a:xfrm>
              <a:off x="6136281" y="5539147"/>
              <a:ext cx="274320" cy="356714"/>
            </a:xfrm>
            <a:prstGeom prst="rect">
              <a:avLst/>
            </a:prstGeom>
            <a:solidFill>
              <a:srgbClr val="FFFFFF">
                <a:alpha val="100000"/>
              </a:srgbClr>
            </a:solidFill>
          </p:spPr>
          <p:txBody>
            <a:bodyPr/>
            <a:lstStyle/>
            <a:p>
              <a:endParaRPr/>
            </a:p>
          </p:txBody>
        </p:sp>
        <p:sp>
          <p:nvSpPr>
            <p:cNvPr id="165" name="rc164"/>
            <p:cNvSpPr/>
            <p:nvPr/>
          </p:nvSpPr>
          <p:spPr>
            <a:xfrm>
              <a:off x="6145281"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6" name="tx165"/>
            <p:cNvSpPr/>
            <p:nvPr/>
          </p:nvSpPr>
          <p:spPr>
            <a:xfrm>
              <a:off x="6698601"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167" name="tx166"/>
            <p:cNvSpPr/>
            <p:nvPr/>
          </p:nvSpPr>
          <p:spPr>
            <a:xfrm>
              <a:off x="6698601"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168" name="tx167"/>
            <p:cNvSpPr/>
            <p:nvPr/>
          </p:nvSpPr>
          <p:spPr>
            <a:xfrm>
              <a:off x="1535000" y="1944585"/>
              <a:ext cx="6730404"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SEAR (excl. India) Rubella Case Distribution (January 2024-July 2026)</a:t>
              </a:r>
            </a:p>
          </p:txBody>
        </p:sp>
      </p:grpSp>
      <p:grpSp>
        <p:nvGrpSpPr>
          <p:cNvPr id="169" name="Group 168"/>
          <p:cNvGrpSpPr/>
          <p:nvPr/>
        </p:nvGrpSpPr>
        <p:grpSpPr>
          <a:xfrm>
            <a:off x="731520" y="6400800"/>
            <a:ext cx="13716000" cy="4114800"/>
            <a:chOff x="731520" y="6400800"/>
            <a:chExt cx="13716000" cy="4114800"/>
          </a:xfrm>
        </p:grpSpPr>
        <p:sp>
          <p:nvSpPr>
            <p:cNvPr id="170"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71"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172" name="rc5"/>
            <p:cNvSpPr/>
            <p:nvPr/>
          </p:nvSpPr>
          <p:spPr>
            <a:xfrm>
              <a:off x="1535000" y="6728196"/>
              <a:ext cx="12842930" cy="2520829"/>
            </a:xfrm>
            <a:prstGeom prst="rect">
              <a:avLst/>
            </a:prstGeom>
            <a:solidFill>
              <a:srgbClr val="FFFFFF">
                <a:alpha val="100000"/>
              </a:srgbClr>
            </a:solidFill>
          </p:spPr>
          <p:txBody>
            <a:bodyPr/>
            <a:lstStyle/>
            <a:p>
              <a:endParaRPr/>
            </a:p>
          </p:txBody>
        </p:sp>
        <p:sp>
          <p:nvSpPr>
            <p:cNvPr id="173" name="pl6"/>
            <p:cNvSpPr/>
            <p:nvPr/>
          </p:nvSpPr>
          <p:spPr>
            <a:xfrm>
              <a:off x="1535000" y="8746024"/>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74" name="pl7"/>
            <p:cNvSpPr/>
            <p:nvPr/>
          </p:nvSpPr>
          <p:spPr>
            <a:xfrm>
              <a:off x="1535000" y="7969189"/>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75" name="pl8"/>
            <p:cNvSpPr/>
            <p:nvPr/>
          </p:nvSpPr>
          <p:spPr>
            <a:xfrm>
              <a:off x="1535000" y="7192354"/>
              <a:ext cx="12842930" cy="0"/>
            </a:xfrm>
            <a:custGeom>
              <a:avLst/>
              <a:gdLst/>
              <a:ahLst/>
              <a:cxnLst/>
              <a:rect l="0" t="0" r="0" b="0"/>
              <a:pathLst>
                <a:path w="12842930">
                  <a:moveTo>
                    <a:pt x="0" y="0"/>
                  </a:moveTo>
                  <a:lnTo>
                    <a:pt x="12842930" y="0"/>
                  </a:lnTo>
                  <a:lnTo>
                    <a:pt x="12842930" y="0"/>
                  </a:lnTo>
                </a:path>
              </a:pathLst>
            </a:custGeom>
            <a:ln w="6775" cap="flat">
              <a:solidFill>
                <a:srgbClr val="EBEBEB">
                  <a:alpha val="100000"/>
                </a:srgbClr>
              </a:solidFill>
              <a:prstDash val="solid"/>
              <a:round/>
            </a:ln>
          </p:spPr>
          <p:txBody>
            <a:bodyPr/>
            <a:lstStyle/>
            <a:p>
              <a:endParaRPr/>
            </a:p>
          </p:txBody>
        </p:sp>
        <p:sp>
          <p:nvSpPr>
            <p:cNvPr id="176" name="pl9"/>
            <p:cNvSpPr/>
            <p:nvPr/>
          </p:nvSpPr>
          <p:spPr>
            <a:xfrm>
              <a:off x="1535000" y="9134441"/>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7" name="pl10"/>
            <p:cNvSpPr/>
            <p:nvPr/>
          </p:nvSpPr>
          <p:spPr>
            <a:xfrm>
              <a:off x="1535000" y="8357607"/>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8" name="pl11"/>
            <p:cNvSpPr/>
            <p:nvPr/>
          </p:nvSpPr>
          <p:spPr>
            <a:xfrm>
              <a:off x="1535000" y="7580772"/>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79" name="pl12"/>
            <p:cNvSpPr/>
            <p:nvPr/>
          </p:nvSpPr>
          <p:spPr>
            <a:xfrm>
              <a:off x="1535000" y="6803937"/>
              <a:ext cx="12842930" cy="0"/>
            </a:xfrm>
            <a:custGeom>
              <a:avLst/>
              <a:gdLst/>
              <a:ahLst/>
              <a:cxnLst/>
              <a:rect l="0" t="0" r="0" b="0"/>
              <a:pathLst>
                <a:path w="12842930">
                  <a:moveTo>
                    <a:pt x="0" y="0"/>
                  </a:moveTo>
                  <a:lnTo>
                    <a:pt x="12842930" y="0"/>
                  </a:lnTo>
                  <a:lnTo>
                    <a:pt x="12842930" y="0"/>
                  </a:lnTo>
                </a:path>
              </a:pathLst>
            </a:custGeom>
            <a:ln w="13550" cap="flat">
              <a:solidFill>
                <a:srgbClr val="EBEBEB">
                  <a:alpha val="100000"/>
                </a:srgbClr>
              </a:solidFill>
              <a:prstDash val="solid"/>
              <a:round/>
            </a:ln>
          </p:spPr>
          <p:txBody>
            <a:bodyPr/>
            <a:lstStyle/>
            <a:p>
              <a:endParaRPr/>
            </a:p>
          </p:txBody>
        </p:sp>
        <p:sp>
          <p:nvSpPr>
            <p:cNvPr id="180" name="rc13"/>
            <p:cNvSpPr/>
            <p:nvPr/>
          </p:nvSpPr>
          <p:spPr>
            <a:xfrm>
              <a:off x="1660911" y="6842779"/>
              <a:ext cx="210631"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1" name="rc14"/>
            <p:cNvSpPr/>
            <p:nvPr/>
          </p:nvSpPr>
          <p:spPr>
            <a:xfrm>
              <a:off x="2128982" y="8085714"/>
              <a:ext cx="210631" cy="104872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2" name="rc15"/>
            <p:cNvSpPr/>
            <p:nvPr/>
          </p:nvSpPr>
          <p:spPr>
            <a:xfrm>
              <a:off x="2597053" y="8862549"/>
              <a:ext cx="210631" cy="27189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3" name="rc16"/>
            <p:cNvSpPr/>
            <p:nvPr/>
          </p:nvSpPr>
          <p:spPr>
            <a:xfrm>
              <a:off x="3065124" y="8901391"/>
              <a:ext cx="210631" cy="23305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4" name="rc17"/>
            <p:cNvSpPr/>
            <p:nvPr/>
          </p:nvSpPr>
          <p:spPr>
            <a:xfrm>
              <a:off x="3533195" y="9056758"/>
              <a:ext cx="210631" cy="7768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5" name="rc18"/>
            <p:cNvSpPr/>
            <p:nvPr/>
          </p:nvSpPr>
          <p:spPr>
            <a:xfrm>
              <a:off x="4001266" y="8979074"/>
              <a:ext cx="210631" cy="15536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6" name="rc19"/>
            <p:cNvSpPr/>
            <p:nvPr/>
          </p:nvSpPr>
          <p:spPr>
            <a:xfrm>
              <a:off x="4469337" y="9056758"/>
              <a:ext cx="210631" cy="7768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7" name="rc20"/>
            <p:cNvSpPr/>
            <p:nvPr/>
          </p:nvSpPr>
          <p:spPr>
            <a:xfrm>
              <a:off x="4937408"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8" name="rc21"/>
            <p:cNvSpPr/>
            <p:nvPr/>
          </p:nvSpPr>
          <p:spPr>
            <a:xfrm>
              <a:off x="6809692"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9" name="rc22"/>
            <p:cNvSpPr/>
            <p:nvPr/>
          </p:nvSpPr>
          <p:spPr>
            <a:xfrm>
              <a:off x="7277763"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0" name="rc23"/>
            <p:cNvSpPr/>
            <p:nvPr/>
          </p:nvSpPr>
          <p:spPr>
            <a:xfrm>
              <a:off x="7745834"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1" name="rc24"/>
            <p:cNvSpPr/>
            <p:nvPr/>
          </p:nvSpPr>
          <p:spPr>
            <a:xfrm>
              <a:off x="8681975"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25"/>
            <p:cNvSpPr/>
            <p:nvPr/>
          </p:nvSpPr>
          <p:spPr>
            <a:xfrm>
              <a:off x="10086188"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26"/>
            <p:cNvSpPr/>
            <p:nvPr/>
          </p:nvSpPr>
          <p:spPr>
            <a:xfrm>
              <a:off x="12894614"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27"/>
            <p:cNvSpPr/>
            <p:nvPr/>
          </p:nvSpPr>
          <p:spPr>
            <a:xfrm>
              <a:off x="13830756" y="9095600"/>
              <a:ext cx="210631" cy="3884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28"/>
            <p:cNvSpPr/>
            <p:nvPr/>
          </p:nvSpPr>
          <p:spPr>
            <a:xfrm>
              <a:off x="1871543"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6" name="rc29"/>
            <p:cNvSpPr/>
            <p:nvPr/>
          </p:nvSpPr>
          <p:spPr>
            <a:xfrm>
              <a:off x="2339614"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7" name="rc30"/>
            <p:cNvSpPr/>
            <p:nvPr/>
          </p:nvSpPr>
          <p:spPr>
            <a:xfrm>
              <a:off x="2807685"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8" name="rc31"/>
            <p:cNvSpPr/>
            <p:nvPr/>
          </p:nvSpPr>
          <p:spPr>
            <a:xfrm>
              <a:off x="3275756"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199" name="rc32"/>
            <p:cNvSpPr/>
            <p:nvPr/>
          </p:nvSpPr>
          <p:spPr>
            <a:xfrm>
              <a:off x="3743827"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0" name="rc33"/>
            <p:cNvSpPr/>
            <p:nvPr/>
          </p:nvSpPr>
          <p:spPr>
            <a:xfrm>
              <a:off x="4211898"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1" name="rc34"/>
            <p:cNvSpPr/>
            <p:nvPr/>
          </p:nvSpPr>
          <p:spPr>
            <a:xfrm>
              <a:off x="4679969"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2" name="rc35"/>
            <p:cNvSpPr/>
            <p:nvPr/>
          </p:nvSpPr>
          <p:spPr>
            <a:xfrm>
              <a:off x="5148040"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3" name="rc36"/>
            <p:cNvSpPr/>
            <p:nvPr/>
          </p:nvSpPr>
          <p:spPr>
            <a:xfrm>
              <a:off x="7020324"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4" name="rc37"/>
            <p:cNvSpPr/>
            <p:nvPr/>
          </p:nvSpPr>
          <p:spPr>
            <a:xfrm>
              <a:off x="7488395"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5" name="rc38"/>
            <p:cNvSpPr/>
            <p:nvPr/>
          </p:nvSpPr>
          <p:spPr>
            <a:xfrm>
              <a:off x="7956465"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6" name="rc39"/>
            <p:cNvSpPr/>
            <p:nvPr/>
          </p:nvSpPr>
          <p:spPr>
            <a:xfrm>
              <a:off x="8892607"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7" name="rc40"/>
            <p:cNvSpPr/>
            <p:nvPr/>
          </p:nvSpPr>
          <p:spPr>
            <a:xfrm>
              <a:off x="10296820"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8" name="rc41"/>
            <p:cNvSpPr/>
            <p:nvPr/>
          </p:nvSpPr>
          <p:spPr>
            <a:xfrm>
              <a:off x="13105246"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42"/>
            <p:cNvSpPr/>
            <p:nvPr/>
          </p:nvSpPr>
          <p:spPr>
            <a:xfrm>
              <a:off x="14041387" y="9134441"/>
              <a:ext cx="210631"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0" name="rc43"/>
            <p:cNvSpPr/>
            <p:nvPr/>
          </p:nvSpPr>
          <p:spPr>
            <a:xfrm>
              <a:off x="1535000" y="6728196"/>
              <a:ext cx="12842930" cy="2520829"/>
            </a:xfrm>
            <a:prstGeom prst="rect">
              <a:avLst/>
            </a:prstGeom>
            <a:ln w="13550" cap="rnd">
              <a:solidFill>
                <a:srgbClr val="333333">
                  <a:alpha val="100000"/>
                </a:srgbClr>
              </a:solidFill>
              <a:prstDash val="solid"/>
              <a:round/>
            </a:ln>
          </p:spPr>
          <p:txBody>
            <a:bodyPr/>
            <a:lstStyle/>
            <a:p>
              <a:endParaRPr/>
            </a:p>
          </p:txBody>
        </p:sp>
        <p:sp>
          <p:nvSpPr>
            <p:cNvPr id="211" name="tx44"/>
            <p:cNvSpPr/>
            <p:nvPr/>
          </p:nvSpPr>
          <p:spPr>
            <a:xfrm>
              <a:off x="1345234"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212" name="tx45"/>
            <p:cNvSpPr/>
            <p:nvPr/>
          </p:nvSpPr>
          <p:spPr>
            <a:xfrm>
              <a:off x="1218097" y="8272328"/>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213" name="tx46"/>
            <p:cNvSpPr/>
            <p:nvPr/>
          </p:nvSpPr>
          <p:spPr>
            <a:xfrm>
              <a:off x="1218097" y="7495493"/>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214" name="tx47"/>
            <p:cNvSpPr/>
            <p:nvPr/>
          </p:nvSpPr>
          <p:spPr>
            <a:xfrm>
              <a:off x="1218097" y="6718658"/>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215" name="pl48"/>
            <p:cNvSpPr/>
            <p:nvPr/>
          </p:nvSpPr>
          <p:spPr>
            <a:xfrm>
              <a:off x="1500206"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6" name="pl49"/>
            <p:cNvSpPr/>
            <p:nvPr/>
          </p:nvSpPr>
          <p:spPr>
            <a:xfrm>
              <a:off x="1500206" y="8357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7" name="pl50"/>
            <p:cNvSpPr/>
            <p:nvPr/>
          </p:nvSpPr>
          <p:spPr>
            <a:xfrm>
              <a:off x="1500206" y="758077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8" name="pl51"/>
            <p:cNvSpPr/>
            <p:nvPr/>
          </p:nvSpPr>
          <p:spPr>
            <a:xfrm>
              <a:off x="1500206" y="680393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19" name="pl52"/>
            <p:cNvSpPr/>
            <p:nvPr/>
          </p:nvSpPr>
          <p:spPr>
            <a:xfrm>
              <a:off x="1871543"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0" name="pl53"/>
            <p:cNvSpPr/>
            <p:nvPr/>
          </p:nvSpPr>
          <p:spPr>
            <a:xfrm>
              <a:off x="4211898"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1" name="pl54"/>
            <p:cNvSpPr/>
            <p:nvPr/>
          </p:nvSpPr>
          <p:spPr>
            <a:xfrm>
              <a:off x="6552253"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2" name="pl55"/>
            <p:cNvSpPr/>
            <p:nvPr/>
          </p:nvSpPr>
          <p:spPr>
            <a:xfrm>
              <a:off x="8892607"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3" name="pl56"/>
            <p:cNvSpPr/>
            <p:nvPr/>
          </p:nvSpPr>
          <p:spPr>
            <a:xfrm>
              <a:off x="11232962"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4" name="pl57"/>
            <p:cNvSpPr/>
            <p:nvPr/>
          </p:nvSpPr>
          <p:spPr>
            <a:xfrm>
              <a:off x="13573317"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5" name="tx58"/>
            <p:cNvSpPr/>
            <p:nvPr/>
          </p:nvSpPr>
          <p:spPr>
            <a:xfrm>
              <a:off x="1822101"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226" name="tx59"/>
            <p:cNvSpPr/>
            <p:nvPr/>
          </p:nvSpPr>
          <p:spPr>
            <a:xfrm>
              <a:off x="4162456" y="9329930"/>
              <a:ext cx="98883" cy="12770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a:t>
              </a:r>
            </a:p>
          </p:txBody>
        </p:sp>
        <p:sp>
          <p:nvSpPr>
            <p:cNvPr id="227" name="tx60"/>
            <p:cNvSpPr/>
            <p:nvPr/>
          </p:nvSpPr>
          <p:spPr>
            <a:xfrm>
              <a:off x="6453369"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228" name="tx61"/>
            <p:cNvSpPr/>
            <p:nvPr/>
          </p:nvSpPr>
          <p:spPr>
            <a:xfrm>
              <a:off x="8793723"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a:t>
              </a:r>
            </a:p>
          </p:txBody>
        </p:sp>
        <p:sp>
          <p:nvSpPr>
            <p:cNvPr id="229" name="tx62"/>
            <p:cNvSpPr/>
            <p:nvPr/>
          </p:nvSpPr>
          <p:spPr>
            <a:xfrm>
              <a:off x="11134078"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230" name="tx63"/>
            <p:cNvSpPr/>
            <p:nvPr/>
          </p:nvSpPr>
          <p:spPr>
            <a:xfrm>
              <a:off x="13474433"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a:t>
              </a:r>
            </a:p>
          </p:txBody>
        </p:sp>
        <p:sp>
          <p:nvSpPr>
            <p:cNvPr id="231" name="tx64"/>
            <p:cNvSpPr/>
            <p:nvPr/>
          </p:nvSpPr>
          <p:spPr>
            <a:xfrm>
              <a:off x="7956465"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232" name="tx65"/>
            <p:cNvSpPr/>
            <p:nvPr/>
          </p:nvSpPr>
          <p:spPr>
            <a:xfrm>
              <a:off x="6934900"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233" name="tx66"/>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34" name="tx67"/>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235" name="rc68"/>
            <p:cNvSpPr/>
            <p:nvPr/>
          </p:nvSpPr>
          <p:spPr>
            <a:xfrm>
              <a:off x="2817876" y="10032512"/>
              <a:ext cx="10277178" cy="413498"/>
            </a:xfrm>
            <a:prstGeom prst="rect">
              <a:avLst/>
            </a:prstGeom>
            <a:solidFill>
              <a:srgbClr val="FFFFFF">
                <a:alpha val="100000"/>
              </a:srgbClr>
            </a:solidFill>
          </p:spPr>
          <p:txBody>
            <a:bodyPr/>
            <a:lstStyle/>
            <a:p>
              <a:endParaRPr/>
            </a:p>
          </p:txBody>
        </p:sp>
        <p:sp>
          <p:nvSpPr>
            <p:cNvPr id="236" name="rc69"/>
            <p:cNvSpPr/>
            <p:nvPr/>
          </p:nvSpPr>
          <p:spPr>
            <a:xfrm>
              <a:off x="2887465" y="10102101"/>
              <a:ext cx="274319" cy="274320"/>
            </a:xfrm>
            <a:prstGeom prst="rect">
              <a:avLst/>
            </a:prstGeom>
            <a:solidFill>
              <a:srgbClr val="FFFFFF">
                <a:alpha val="100000"/>
              </a:srgbClr>
            </a:solidFill>
          </p:spPr>
          <p:txBody>
            <a:bodyPr/>
            <a:lstStyle/>
            <a:p>
              <a:endParaRPr/>
            </a:p>
          </p:txBody>
        </p:sp>
        <p:sp>
          <p:nvSpPr>
            <p:cNvPr id="237" name="rc70"/>
            <p:cNvSpPr/>
            <p:nvPr/>
          </p:nvSpPr>
          <p:spPr>
            <a:xfrm>
              <a:off x="2896465"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38" name="rc71"/>
            <p:cNvSpPr/>
            <p:nvPr/>
          </p:nvSpPr>
          <p:spPr>
            <a:xfrm>
              <a:off x="7842978" y="10102101"/>
              <a:ext cx="274320" cy="274320"/>
            </a:xfrm>
            <a:prstGeom prst="rect">
              <a:avLst/>
            </a:prstGeom>
            <a:solidFill>
              <a:srgbClr val="FFFFFF">
                <a:alpha val="100000"/>
              </a:srgbClr>
            </a:solidFill>
          </p:spPr>
          <p:txBody>
            <a:bodyPr/>
            <a:lstStyle/>
            <a:p>
              <a:endParaRPr/>
            </a:p>
          </p:txBody>
        </p:sp>
        <p:sp>
          <p:nvSpPr>
            <p:cNvPr id="239" name="rc72"/>
            <p:cNvSpPr/>
            <p:nvPr/>
          </p:nvSpPr>
          <p:spPr>
            <a:xfrm>
              <a:off x="7851978"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0" name="tx73"/>
            <p:cNvSpPr/>
            <p:nvPr/>
          </p:nvSpPr>
          <p:spPr>
            <a:xfrm>
              <a:off x="3449785"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241" name="tx74"/>
            <p:cNvSpPr/>
            <p:nvPr/>
          </p:nvSpPr>
          <p:spPr>
            <a:xfrm>
              <a:off x="8405298"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242" name="tx75"/>
            <p:cNvSpPr/>
            <p:nvPr/>
          </p:nvSpPr>
          <p:spPr>
            <a:xfrm>
              <a:off x="1535000" y="6425145"/>
              <a:ext cx="13159581"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SEAR (excl. India) Age distribution of Rubella IgM+ cases by vaccine introduction status in the National EPI Programme (last 12 Months)</a:t>
              </a:r>
            </a:p>
          </p:txBody>
        </p:sp>
      </p:grpSp>
      <p:graphicFrame>
        <p:nvGraphicFramePr>
          <p:cNvPr id="243" name="Table 242"/>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Bangladesh</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Myanmar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3"/>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Thailand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4"/>
                  </a:ext>
                </a:extLst>
              </a:tr>
            </a:tbl>
          </a:graphicData>
        </a:graphic>
      </p:graphicFrame>
      <p:sp>
        <p:nvSpPr>
          <p:cNvPr id="244" name="Content Placeholder 24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(SEAR, India)</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662137" y="2594250"/>
              <a:ext cx="4238597" cy="2337606"/>
            </a:xfrm>
            <a:prstGeom prst="rect">
              <a:avLst/>
            </a:prstGeom>
            <a:solidFill>
              <a:srgbClr val="FFFFFF">
                <a:alpha val="100000"/>
              </a:srgbClr>
            </a:solidFill>
          </p:spPr>
          <p:txBody>
            <a:bodyPr/>
            <a:lstStyle/>
            <a:p>
              <a:endParaRPr/>
            </a:p>
          </p:txBody>
        </p:sp>
        <p:sp>
          <p:nvSpPr>
            <p:cNvPr id="7" name="pl6"/>
            <p:cNvSpPr/>
            <p:nvPr/>
          </p:nvSpPr>
          <p:spPr>
            <a:xfrm>
              <a:off x="1662137" y="450699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662137" y="365726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662137" y="2807533"/>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662137"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662137" y="408212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662137" y="32323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1714251" y="2943489"/>
              <a:ext cx="312683" cy="198836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 name="rc13"/>
            <p:cNvSpPr/>
            <p:nvPr/>
          </p:nvSpPr>
          <p:spPr>
            <a:xfrm>
              <a:off x="2061677" y="2705565"/>
              <a:ext cx="312683" cy="22262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 name="rc14"/>
            <p:cNvSpPr/>
            <p:nvPr/>
          </p:nvSpPr>
          <p:spPr>
            <a:xfrm>
              <a:off x="2409103" y="2816030"/>
              <a:ext cx="312683" cy="21158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2756529" y="2960484"/>
              <a:ext cx="312683" cy="197137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3103955" y="3215403"/>
              <a:ext cx="312683" cy="17164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3451381" y="3682754"/>
              <a:ext cx="312683" cy="12491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3798807" y="3053954"/>
              <a:ext cx="312683" cy="18779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4146233" y="3495814"/>
              <a:ext cx="312683" cy="143604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4493659" y="3410841"/>
              <a:ext cx="312683" cy="152101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4841085" y="3002970"/>
              <a:ext cx="312683" cy="19288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5188511" y="2985976"/>
              <a:ext cx="312683" cy="19458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5535937" y="3325868"/>
              <a:ext cx="312683" cy="160598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1662137" y="2594250"/>
              <a:ext cx="4238597" cy="2337606"/>
            </a:xfrm>
            <a:prstGeom prst="rect">
              <a:avLst/>
            </a:prstGeom>
            <a:ln w="13550" cap="rnd">
              <a:solidFill>
                <a:srgbClr val="333333">
                  <a:alpha val="100000"/>
                </a:srgbClr>
              </a:solidFill>
              <a:prstDash val="solid"/>
              <a:round/>
            </a:ln>
          </p:spPr>
          <p:txBody>
            <a:bodyPr/>
            <a:lstStyle/>
            <a:p>
              <a:endParaRPr/>
            </a:p>
          </p:txBody>
        </p:sp>
        <p:sp>
          <p:nvSpPr>
            <p:cNvPr id="26" name="rc25"/>
            <p:cNvSpPr/>
            <p:nvPr/>
          </p:nvSpPr>
          <p:spPr>
            <a:xfrm>
              <a:off x="5900735" y="2594250"/>
              <a:ext cx="4238597" cy="2337606"/>
            </a:xfrm>
            <a:prstGeom prst="rect">
              <a:avLst/>
            </a:prstGeom>
            <a:solidFill>
              <a:srgbClr val="FFFFFF">
                <a:alpha val="100000"/>
              </a:srgbClr>
            </a:solidFill>
          </p:spPr>
          <p:txBody>
            <a:bodyPr/>
            <a:lstStyle/>
            <a:p>
              <a:endParaRPr/>
            </a:p>
          </p:txBody>
        </p:sp>
        <p:sp>
          <p:nvSpPr>
            <p:cNvPr id="27" name="pl26"/>
            <p:cNvSpPr/>
            <p:nvPr/>
          </p:nvSpPr>
          <p:spPr>
            <a:xfrm>
              <a:off x="5900735" y="450699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28" name="pl27"/>
            <p:cNvSpPr/>
            <p:nvPr/>
          </p:nvSpPr>
          <p:spPr>
            <a:xfrm>
              <a:off x="5900735" y="365726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29" name="pl28"/>
            <p:cNvSpPr/>
            <p:nvPr/>
          </p:nvSpPr>
          <p:spPr>
            <a:xfrm>
              <a:off x="5900735" y="2807533"/>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0" name="pl29"/>
            <p:cNvSpPr/>
            <p:nvPr/>
          </p:nvSpPr>
          <p:spPr>
            <a:xfrm>
              <a:off x="5900735"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1" name="pl30"/>
            <p:cNvSpPr/>
            <p:nvPr/>
          </p:nvSpPr>
          <p:spPr>
            <a:xfrm>
              <a:off x="5900735" y="408212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2" name="pl31"/>
            <p:cNvSpPr/>
            <p:nvPr/>
          </p:nvSpPr>
          <p:spPr>
            <a:xfrm>
              <a:off x="5900735" y="32323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3" name="rc32"/>
            <p:cNvSpPr/>
            <p:nvPr/>
          </p:nvSpPr>
          <p:spPr>
            <a:xfrm>
              <a:off x="5952849" y="2816030"/>
              <a:ext cx="312683" cy="211582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6300275" y="2756549"/>
              <a:ext cx="312683" cy="217530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6647701" y="2807533"/>
              <a:ext cx="312683" cy="21243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6995127" y="2739554"/>
              <a:ext cx="312683" cy="21923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7342553" y="2858516"/>
              <a:ext cx="312683" cy="207334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7689979" y="2943489"/>
              <a:ext cx="312683" cy="198836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8037405" y="3198408"/>
              <a:ext cx="312683" cy="173344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8384831" y="3393846"/>
              <a:ext cx="312683" cy="15380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8732257" y="3359857"/>
              <a:ext cx="312683" cy="15719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9079683" y="3342862"/>
              <a:ext cx="312683" cy="15889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9427109" y="3283381"/>
              <a:ext cx="312683" cy="16484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9774535" y="3504311"/>
              <a:ext cx="312683" cy="142754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900735" y="2594250"/>
              <a:ext cx="4238597" cy="2337606"/>
            </a:xfrm>
            <a:prstGeom prst="rect">
              <a:avLst/>
            </a:prstGeom>
            <a:ln w="13550" cap="rnd">
              <a:solidFill>
                <a:srgbClr val="333333">
                  <a:alpha val="100000"/>
                </a:srgbClr>
              </a:solidFill>
              <a:prstDash val="solid"/>
              <a:round/>
            </a:ln>
          </p:spPr>
          <p:txBody>
            <a:bodyPr/>
            <a:lstStyle/>
            <a:p>
              <a:endParaRPr/>
            </a:p>
          </p:txBody>
        </p:sp>
        <p:sp>
          <p:nvSpPr>
            <p:cNvPr id="46" name="rc45"/>
            <p:cNvSpPr/>
            <p:nvPr/>
          </p:nvSpPr>
          <p:spPr>
            <a:xfrm>
              <a:off x="10139333" y="2594250"/>
              <a:ext cx="4238597" cy="2337606"/>
            </a:xfrm>
            <a:prstGeom prst="rect">
              <a:avLst/>
            </a:prstGeom>
            <a:solidFill>
              <a:srgbClr val="FFFFFF">
                <a:alpha val="100000"/>
              </a:srgbClr>
            </a:solidFill>
          </p:spPr>
          <p:txBody>
            <a:bodyPr/>
            <a:lstStyle/>
            <a:p>
              <a:endParaRPr/>
            </a:p>
          </p:txBody>
        </p:sp>
        <p:sp>
          <p:nvSpPr>
            <p:cNvPr id="47" name="pl46"/>
            <p:cNvSpPr/>
            <p:nvPr/>
          </p:nvSpPr>
          <p:spPr>
            <a:xfrm>
              <a:off x="10139333" y="450699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48" name="pl47"/>
            <p:cNvSpPr/>
            <p:nvPr/>
          </p:nvSpPr>
          <p:spPr>
            <a:xfrm>
              <a:off x="10139333" y="3657262"/>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49" name="pl48"/>
            <p:cNvSpPr/>
            <p:nvPr/>
          </p:nvSpPr>
          <p:spPr>
            <a:xfrm>
              <a:off x="10139333" y="2807533"/>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0" name="pl49"/>
            <p:cNvSpPr/>
            <p:nvPr/>
          </p:nvSpPr>
          <p:spPr>
            <a:xfrm>
              <a:off x="10139333"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1" name="pl50"/>
            <p:cNvSpPr/>
            <p:nvPr/>
          </p:nvSpPr>
          <p:spPr>
            <a:xfrm>
              <a:off x="10139333" y="408212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2" name="pl51"/>
            <p:cNvSpPr/>
            <p:nvPr/>
          </p:nvSpPr>
          <p:spPr>
            <a:xfrm>
              <a:off x="10139333" y="323239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3" name="rc52"/>
            <p:cNvSpPr/>
            <p:nvPr/>
          </p:nvSpPr>
          <p:spPr>
            <a:xfrm>
              <a:off x="10191446" y="3597781"/>
              <a:ext cx="312683" cy="133407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4" name="rc53"/>
            <p:cNvSpPr/>
            <p:nvPr/>
          </p:nvSpPr>
          <p:spPr>
            <a:xfrm>
              <a:off x="10538873" y="3742235"/>
              <a:ext cx="312683" cy="118962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5" name="rc54"/>
            <p:cNvSpPr/>
            <p:nvPr/>
          </p:nvSpPr>
          <p:spPr>
            <a:xfrm>
              <a:off x="10886299" y="3835706"/>
              <a:ext cx="312683" cy="10961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6" name="rc55"/>
            <p:cNvSpPr/>
            <p:nvPr/>
          </p:nvSpPr>
          <p:spPr>
            <a:xfrm>
              <a:off x="11233725" y="3614776"/>
              <a:ext cx="312683" cy="13170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7" name="rc56"/>
            <p:cNvSpPr/>
            <p:nvPr/>
          </p:nvSpPr>
          <p:spPr>
            <a:xfrm>
              <a:off x="11581151" y="3895187"/>
              <a:ext cx="312683" cy="103667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8" name="rc57"/>
            <p:cNvSpPr/>
            <p:nvPr/>
          </p:nvSpPr>
          <p:spPr>
            <a:xfrm>
              <a:off x="11928577" y="4787403"/>
              <a:ext cx="312683" cy="14445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9" name="rc58"/>
            <p:cNvSpPr/>
            <p:nvPr/>
          </p:nvSpPr>
          <p:spPr>
            <a:xfrm>
              <a:off x="10139333" y="2594250"/>
              <a:ext cx="4238597" cy="2337606"/>
            </a:xfrm>
            <a:prstGeom prst="rect">
              <a:avLst/>
            </a:prstGeom>
            <a:ln w="13550" cap="rnd">
              <a:solidFill>
                <a:srgbClr val="333333">
                  <a:alpha val="100000"/>
                </a:srgbClr>
              </a:solidFill>
              <a:prstDash val="solid"/>
              <a:round/>
            </a:ln>
          </p:spPr>
          <p:txBody>
            <a:bodyPr/>
            <a:lstStyle/>
            <a:p>
              <a:endParaRPr/>
            </a:p>
          </p:txBody>
        </p:sp>
        <p:sp>
          <p:nvSpPr>
            <p:cNvPr id="60" name="tx59"/>
            <p:cNvSpPr/>
            <p:nvPr/>
          </p:nvSpPr>
          <p:spPr>
            <a:xfrm>
              <a:off x="3498910"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61" name="tx60"/>
            <p:cNvSpPr/>
            <p:nvPr/>
          </p:nvSpPr>
          <p:spPr>
            <a:xfrm>
              <a:off x="7737508"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62" name="tx61"/>
            <p:cNvSpPr/>
            <p:nvPr/>
          </p:nvSpPr>
          <p:spPr>
            <a:xfrm>
              <a:off x="11976106"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63" name="pl62"/>
            <p:cNvSpPr/>
            <p:nvPr/>
          </p:nvSpPr>
          <p:spPr>
            <a:xfrm>
              <a:off x="18705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4" name="pl63"/>
            <p:cNvSpPr/>
            <p:nvPr/>
          </p:nvSpPr>
          <p:spPr>
            <a:xfrm>
              <a:off x="221801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5" name="pl64"/>
            <p:cNvSpPr/>
            <p:nvPr/>
          </p:nvSpPr>
          <p:spPr>
            <a:xfrm>
              <a:off x="25654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6" name="pl65"/>
            <p:cNvSpPr/>
            <p:nvPr/>
          </p:nvSpPr>
          <p:spPr>
            <a:xfrm>
              <a:off x="29128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7" name="pl66"/>
            <p:cNvSpPr/>
            <p:nvPr/>
          </p:nvSpPr>
          <p:spPr>
            <a:xfrm>
              <a:off x="32602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8" name="pl67"/>
            <p:cNvSpPr/>
            <p:nvPr/>
          </p:nvSpPr>
          <p:spPr>
            <a:xfrm>
              <a:off x="36077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9" name="pl68"/>
            <p:cNvSpPr/>
            <p:nvPr/>
          </p:nvSpPr>
          <p:spPr>
            <a:xfrm>
              <a:off x="39551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0" name="pl69"/>
            <p:cNvSpPr/>
            <p:nvPr/>
          </p:nvSpPr>
          <p:spPr>
            <a:xfrm>
              <a:off x="43025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1" name="pl70"/>
            <p:cNvSpPr/>
            <p:nvPr/>
          </p:nvSpPr>
          <p:spPr>
            <a:xfrm>
              <a:off x="46500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 name="pl71"/>
            <p:cNvSpPr/>
            <p:nvPr/>
          </p:nvSpPr>
          <p:spPr>
            <a:xfrm>
              <a:off x="499742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3" name="pl72"/>
            <p:cNvSpPr/>
            <p:nvPr/>
          </p:nvSpPr>
          <p:spPr>
            <a:xfrm>
              <a:off x="534485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 name="pl73"/>
            <p:cNvSpPr/>
            <p:nvPr/>
          </p:nvSpPr>
          <p:spPr>
            <a:xfrm>
              <a:off x="569227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 name="tx74"/>
            <p:cNvSpPr/>
            <p:nvPr/>
          </p:nvSpPr>
          <p:spPr>
            <a:xfrm rot="-5400000">
              <a:off x="172617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76" name="tx75"/>
            <p:cNvSpPr/>
            <p:nvPr/>
          </p:nvSpPr>
          <p:spPr>
            <a:xfrm rot="-5400000">
              <a:off x="2063789"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77" name="tx76"/>
            <p:cNvSpPr/>
            <p:nvPr/>
          </p:nvSpPr>
          <p:spPr>
            <a:xfrm rot="-5400000">
              <a:off x="2411302"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78" name="tx77"/>
            <p:cNvSpPr/>
            <p:nvPr/>
          </p:nvSpPr>
          <p:spPr>
            <a:xfrm rot="-5400000">
              <a:off x="2756862"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79" name="tx78"/>
            <p:cNvSpPr/>
            <p:nvPr/>
          </p:nvSpPr>
          <p:spPr>
            <a:xfrm rot="-5400000">
              <a:off x="3073641"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80" name="tx79"/>
            <p:cNvSpPr/>
            <p:nvPr/>
          </p:nvSpPr>
          <p:spPr>
            <a:xfrm rot="-5400000">
              <a:off x="3463304"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81" name="tx80"/>
            <p:cNvSpPr/>
            <p:nvPr/>
          </p:nvSpPr>
          <p:spPr>
            <a:xfrm rot="-5400000">
              <a:off x="3840421"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82" name="tx81"/>
            <p:cNvSpPr/>
            <p:nvPr/>
          </p:nvSpPr>
          <p:spPr>
            <a:xfrm rot="-5400000">
              <a:off x="4125686"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83" name="tx82"/>
            <p:cNvSpPr/>
            <p:nvPr/>
          </p:nvSpPr>
          <p:spPr>
            <a:xfrm rot="-5400000">
              <a:off x="4473069"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84" name="tx83"/>
            <p:cNvSpPr/>
            <p:nvPr/>
          </p:nvSpPr>
          <p:spPr>
            <a:xfrm rot="-5400000">
              <a:off x="485691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85" name="tx84"/>
            <p:cNvSpPr/>
            <p:nvPr/>
          </p:nvSpPr>
          <p:spPr>
            <a:xfrm rot="-5400000">
              <a:off x="518571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86" name="tx85"/>
            <p:cNvSpPr/>
            <p:nvPr/>
          </p:nvSpPr>
          <p:spPr>
            <a:xfrm rot="-5400000">
              <a:off x="5533145"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87" name="pl86"/>
            <p:cNvSpPr/>
            <p:nvPr/>
          </p:nvSpPr>
          <p:spPr>
            <a:xfrm>
              <a:off x="610919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8" name="pl87"/>
            <p:cNvSpPr/>
            <p:nvPr/>
          </p:nvSpPr>
          <p:spPr>
            <a:xfrm>
              <a:off x="64566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9" name="pl88"/>
            <p:cNvSpPr/>
            <p:nvPr/>
          </p:nvSpPr>
          <p:spPr>
            <a:xfrm>
              <a:off x="680404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0" name="pl89"/>
            <p:cNvSpPr/>
            <p:nvPr/>
          </p:nvSpPr>
          <p:spPr>
            <a:xfrm>
              <a:off x="715146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1" name="pl90"/>
            <p:cNvSpPr/>
            <p:nvPr/>
          </p:nvSpPr>
          <p:spPr>
            <a:xfrm>
              <a:off x="749889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2" name="pl91"/>
            <p:cNvSpPr/>
            <p:nvPr/>
          </p:nvSpPr>
          <p:spPr>
            <a:xfrm>
              <a:off x="784632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3" name="pl92"/>
            <p:cNvSpPr/>
            <p:nvPr/>
          </p:nvSpPr>
          <p:spPr>
            <a:xfrm>
              <a:off x="819374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4" name="pl93"/>
            <p:cNvSpPr/>
            <p:nvPr/>
          </p:nvSpPr>
          <p:spPr>
            <a:xfrm>
              <a:off x="854117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5" name="pl94"/>
            <p:cNvSpPr/>
            <p:nvPr/>
          </p:nvSpPr>
          <p:spPr>
            <a:xfrm>
              <a:off x="888859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6" name="pl95"/>
            <p:cNvSpPr/>
            <p:nvPr/>
          </p:nvSpPr>
          <p:spPr>
            <a:xfrm>
              <a:off x="923602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7" name="pl96"/>
            <p:cNvSpPr/>
            <p:nvPr/>
          </p:nvSpPr>
          <p:spPr>
            <a:xfrm>
              <a:off x="958345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8" name="pl97"/>
            <p:cNvSpPr/>
            <p:nvPr/>
          </p:nvSpPr>
          <p:spPr>
            <a:xfrm>
              <a:off x="993087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9" name="tx98"/>
            <p:cNvSpPr/>
            <p:nvPr/>
          </p:nvSpPr>
          <p:spPr>
            <a:xfrm rot="-5400000">
              <a:off x="5964771"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00" name="tx99"/>
            <p:cNvSpPr/>
            <p:nvPr/>
          </p:nvSpPr>
          <p:spPr>
            <a:xfrm rot="-5400000">
              <a:off x="6302387"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01" name="tx100"/>
            <p:cNvSpPr/>
            <p:nvPr/>
          </p:nvSpPr>
          <p:spPr>
            <a:xfrm rot="-5400000">
              <a:off x="6649900"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02" name="tx101"/>
            <p:cNvSpPr/>
            <p:nvPr/>
          </p:nvSpPr>
          <p:spPr>
            <a:xfrm rot="-5400000">
              <a:off x="6995459"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03" name="tx102"/>
            <p:cNvSpPr/>
            <p:nvPr/>
          </p:nvSpPr>
          <p:spPr>
            <a:xfrm rot="-5400000">
              <a:off x="7312239"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04" name="tx103"/>
            <p:cNvSpPr/>
            <p:nvPr/>
          </p:nvSpPr>
          <p:spPr>
            <a:xfrm rot="-5400000">
              <a:off x="7701902"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05" name="tx104"/>
            <p:cNvSpPr/>
            <p:nvPr/>
          </p:nvSpPr>
          <p:spPr>
            <a:xfrm rot="-5400000">
              <a:off x="8079019"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06" name="tx105"/>
            <p:cNvSpPr/>
            <p:nvPr/>
          </p:nvSpPr>
          <p:spPr>
            <a:xfrm rot="-5400000">
              <a:off x="8364284"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07" name="tx106"/>
            <p:cNvSpPr/>
            <p:nvPr/>
          </p:nvSpPr>
          <p:spPr>
            <a:xfrm rot="-5400000">
              <a:off x="8711667"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08" name="tx107"/>
            <p:cNvSpPr/>
            <p:nvPr/>
          </p:nvSpPr>
          <p:spPr>
            <a:xfrm rot="-5400000">
              <a:off x="9095512"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09" name="tx108"/>
            <p:cNvSpPr/>
            <p:nvPr/>
          </p:nvSpPr>
          <p:spPr>
            <a:xfrm rot="-5400000">
              <a:off x="942431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10" name="tx109"/>
            <p:cNvSpPr/>
            <p:nvPr/>
          </p:nvSpPr>
          <p:spPr>
            <a:xfrm rot="-5400000">
              <a:off x="9771742"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11" name="pl110"/>
            <p:cNvSpPr/>
            <p:nvPr/>
          </p:nvSpPr>
          <p:spPr>
            <a:xfrm>
              <a:off x="1034778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2" name="pl111"/>
            <p:cNvSpPr/>
            <p:nvPr/>
          </p:nvSpPr>
          <p:spPr>
            <a:xfrm>
              <a:off x="106952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3" name="pl112"/>
            <p:cNvSpPr/>
            <p:nvPr/>
          </p:nvSpPr>
          <p:spPr>
            <a:xfrm>
              <a:off x="110426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4" name="pl113"/>
            <p:cNvSpPr/>
            <p:nvPr/>
          </p:nvSpPr>
          <p:spPr>
            <a:xfrm>
              <a:off x="1139006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5" name="pl114"/>
            <p:cNvSpPr/>
            <p:nvPr/>
          </p:nvSpPr>
          <p:spPr>
            <a:xfrm>
              <a:off x="117374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6" name="pl115"/>
            <p:cNvSpPr/>
            <p:nvPr/>
          </p:nvSpPr>
          <p:spPr>
            <a:xfrm>
              <a:off x="120849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7" name="pl116"/>
            <p:cNvSpPr/>
            <p:nvPr/>
          </p:nvSpPr>
          <p:spPr>
            <a:xfrm>
              <a:off x="124323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8" name="pl117"/>
            <p:cNvSpPr/>
            <p:nvPr/>
          </p:nvSpPr>
          <p:spPr>
            <a:xfrm>
              <a:off x="127797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19" name="pl118"/>
            <p:cNvSpPr/>
            <p:nvPr/>
          </p:nvSpPr>
          <p:spPr>
            <a:xfrm>
              <a:off x="131271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 name="pl119"/>
            <p:cNvSpPr/>
            <p:nvPr/>
          </p:nvSpPr>
          <p:spPr>
            <a:xfrm>
              <a:off x="134746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 name="pl120"/>
            <p:cNvSpPr/>
            <p:nvPr/>
          </p:nvSpPr>
          <p:spPr>
            <a:xfrm>
              <a:off x="138220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2" name="pl121"/>
            <p:cNvSpPr/>
            <p:nvPr/>
          </p:nvSpPr>
          <p:spPr>
            <a:xfrm>
              <a:off x="141694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3" name="tx122"/>
            <p:cNvSpPr/>
            <p:nvPr/>
          </p:nvSpPr>
          <p:spPr>
            <a:xfrm rot="-5400000">
              <a:off x="1020336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24" name="tx123"/>
            <p:cNvSpPr/>
            <p:nvPr/>
          </p:nvSpPr>
          <p:spPr>
            <a:xfrm rot="-5400000">
              <a:off x="10540985"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25" name="tx124"/>
            <p:cNvSpPr/>
            <p:nvPr/>
          </p:nvSpPr>
          <p:spPr>
            <a:xfrm rot="-5400000">
              <a:off x="10888498"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26" name="tx125"/>
            <p:cNvSpPr/>
            <p:nvPr/>
          </p:nvSpPr>
          <p:spPr>
            <a:xfrm rot="-5400000">
              <a:off x="11234057"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27" name="tx126"/>
            <p:cNvSpPr/>
            <p:nvPr/>
          </p:nvSpPr>
          <p:spPr>
            <a:xfrm rot="-5400000">
              <a:off x="1155083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28" name="tx127"/>
            <p:cNvSpPr/>
            <p:nvPr/>
          </p:nvSpPr>
          <p:spPr>
            <a:xfrm rot="-5400000">
              <a:off x="1194049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29" name="tx128"/>
            <p:cNvSpPr/>
            <p:nvPr/>
          </p:nvSpPr>
          <p:spPr>
            <a:xfrm rot="-5400000">
              <a:off x="1231761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30" name="tx129"/>
            <p:cNvSpPr/>
            <p:nvPr/>
          </p:nvSpPr>
          <p:spPr>
            <a:xfrm rot="-5400000">
              <a:off x="12602882"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31" name="tx130"/>
            <p:cNvSpPr/>
            <p:nvPr/>
          </p:nvSpPr>
          <p:spPr>
            <a:xfrm rot="-5400000">
              <a:off x="12950265"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32" name="tx131"/>
            <p:cNvSpPr/>
            <p:nvPr/>
          </p:nvSpPr>
          <p:spPr>
            <a:xfrm rot="-5400000">
              <a:off x="13334110"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33" name="tx132"/>
            <p:cNvSpPr/>
            <p:nvPr/>
          </p:nvSpPr>
          <p:spPr>
            <a:xfrm rot="-5400000">
              <a:off x="13662914"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34" name="tx133"/>
            <p:cNvSpPr/>
            <p:nvPr/>
          </p:nvSpPr>
          <p:spPr>
            <a:xfrm rot="-5400000">
              <a:off x="1401034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35" name="tx134"/>
            <p:cNvSpPr/>
            <p:nvPr/>
          </p:nvSpPr>
          <p:spPr>
            <a:xfrm>
              <a:off x="1345345" y="4846578"/>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136" name="tx135"/>
            <p:cNvSpPr/>
            <p:nvPr/>
          </p:nvSpPr>
          <p:spPr>
            <a:xfrm>
              <a:off x="1218097" y="399684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137" name="tx136"/>
            <p:cNvSpPr/>
            <p:nvPr/>
          </p:nvSpPr>
          <p:spPr>
            <a:xfrm>
              <a:off x="1218097" y="314711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138" name="pl137"/>
            <p:cNvSpPr/>
            <p:nvPr/>
          </p:nvSpPr>
          <p:spPr>
            <a:xfrm>
              <a:off x="1627342"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39" name="pl138"/>
            <p:cNvSpPr/>
            <p:nvPr/>
          </p:nvSpPr>
          <p:spPr>
            <a:xfrm>
              <a:off x="1627342" y="408212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40" name="pl139"/>
            <p:cNvSpPr/>
            <p:nvPr/>
          </p:nvSpPr>
          <p:spPr>
            <a:xfrm>
              <a:off x="1627342" y="32323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41" name="tx140"/>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142" name="tx141"/>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143" name="rc142"/>
            <p:cNvSpPr/>
            <p:nvPr/>
          </p:nvSpPr>
          <p:spPr>
            <a:xfrm>
              <a:off x="6130261" y="5469558"/>
              <a:ext cx="3779546" cy="495892"/>
            </a:xfrm>
            <a:prstGeom prst="rect">
              <a:avLst/>
            </a:prstGeom>
            <a:solidFill>
              <a:srgbClr val="FFFFFF">
                <a:alpha val="100000"/>
              </a:srgbClr>
            </a:solidFill>
          </p:spPr>
          <p:txBody>
            <a:bodyPr/>
            <a:lstStyle/>
            <a:p>
              <a:endParaRPr/>
            </a:p>
          </p:txBody>
        </p:sp>
        <p:sp>
          <p:nvSpPr>
            <p:cNvPr id="144" name="rc143"/>
            <p:cNvSpPr/>
            <p:nvPr/>
          </p:nvSpPr>
          <p:spPr>
            <a:xfrm>
              <a:off x="6199850" y="5539147"/>
              <a:ext cx="274320" cy="356714"/>
            </a:xfrm>
            <a:prstGeom prst="rect">
              <a:avLst/>
            </a:prstGeom>
            <a:solidFill>
              <a:srgbClr val="FFFFFF">
                <a:alpha val="100000"/>
              </a:srgbClr>
            </a:solidFill>
          </p:spPr>
          <p:txBody>
            <a:bodyPr/>
            <a:lstStyle/>
            <a:p>
              <a:endParaRPr/>
            </a:p>
          </p:txBody>
        </p:sp>
        <p:sp>
          <p:nvSpPr>
            <p:cNvPr id="145" name="rc144"/>
            <p:cNvSpPr/>
            <p:nvPr/>
          </p:nvSpPr>
          <p:spPr>
            <a:xfrm>
              <a:off x="6208850"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6" name="tx145"/>
            <p:cNvSpPr/>
            <p:nvPr/>
          </p:nvSpPr>
          <p:spPr>
            <a:xfrm>
              <a:off x="6762170"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147" name="tx146"/>
            <p:cNvSpPr/>
            <p:nvPr/>
          </p:nvSpPr>
          <p:spPr>
            <a:xfrm>
              <a:off x="6762170"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148" name="tx147"/>
            <p:cNvSpPr/>
            <p:nvPr/>
          </p:nvSpPr>
          <p:spPr>
            <a:xfrm>
              <a:off x="1662137" y="1944585"/>
              <a:ext cx="6143128"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SEAR, India Rubella Case Distribution (January 2024-July 2026)</a:t>
              </a:r>
            </a:p>
          </p:txBody>
        </p:sp>
      </p:grpSp>
      <p:grpSp>
        <p:nvGrpSpPr>
          <p:cNvPr id="149" name="Group 148"/>
          <p:cNvGrpSpPr/>
          <p:nvPr/>
        </p:nvGrpSpPr>
        <p:grpSpPr>
          <a:xfrm>
            <a:off x="731520" y="6400800"/>
            <a:ext cx="13716000" cy="4114800"/>
            <a:chOff x="731520" y="6400800"/>
            <a:chExt cx="13716000" cy="4114800"/>
          </a:xfrm>
        </p:grpSpPr>
        <p:sp>
          <p:nvSpPr>
            <p:cNvPr id="150"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51"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152" name="rc5"/>
            <p:cNvSpPr/>
            <p:nvPr/>
          </p:nvSpPr>
          <p:spPr>
            <a:xfrm>
              <a:off x="1662137" y="6728196"/>
              <a:ext cx="12715793" cy="2520829"/>
            </a:xfrm>
            <a:prstGeom prst="rect">
              <a:avLst/>
            </a:prstGeom>
            <a:solidFill>
              <a:srgbClr val="FFFFFF">
                <a:alpha val="100000"/>
              </a:srgbClr>
            </a:solidFill>
          </p:spPr>
          <p:txBody>
            <a:bodyPr/>
            <a:lstStyle/>
            <a:p>
              <a:endParaRPr/>
            </a:p>
          </p:txBody>
        </p:sp>
        <p:sp>
          <p:nvSpPr>
            <p:cNvPr id="153" name="pl6"/>
            <p:cNvSpPr/>
            <p:nvPr/>
          </p:nvSpPr>
          <p:spPr>
            <a:xfrm>
              <a:off x="1662137" y="8721529"/>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54" name="pl7"/>
            <p:cNvSpPr/>
            <p:nvPr/>
          </p:nvSpPr>
          <p:spPr>
            <a:xfrm>
              <a:off x="1662137" y="7895705"/>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55" name="pl8"/>
            <p:cNvSpPr/>
            <p:nvPr/>
          </p:nvSpPr>
          <p:spPr>
            <a:xfrm>
              <a:off x="1662137" y="7069880"/>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56" name="pl9"/>
            <p:cNvSpPr/>
            <p:nvPr/>
          </p:nvSpPr>
          <p:spPr>
            <a:xfrm>
              <a:off x="1662137" y="9134441"/>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57" name="pl10"/>
            <p:cNvSpPr/>
            <p:nvPr/>
          </p:nvSpPr>
          <p:spPr>
            <a:xfrm>
              <a:off x="1662137" y="8308617"/>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58" name="pl11"/>
            <p:cNvSpPr/>
            <p:nvPr/>
          </p:nvSpPr>
          <p:spPr>
            <a:xfrm>
              <a:off x="1662137" y="7482793"/>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59" name="rc12"/>
            <p:cNvSpPr/>
            <p:nvPr/>
          </p:nvSpPr>
          <p:spPr>
            <a:xfrm>
              <a:off x="1786801" y="6842779"/>
              <a:ext cx="119614"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0" name="rc13"/>
            <p:cNvSpPr/>
            <p:nvPr/>
          </p:nvSpPr>
          <p:spPr>
            <a:xfrm>
              <a:off x="2052611" y="7619054"/>
              <a:ext cx="119614" cy="15153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1" name="rc14"/>
            <p:cNvSpPr/>
            <p:nvPr/>
          </p:nvSpPr>
          <p:spPr>
            <a:xfrm>
              <a:off x="2318420" y="8552235"/>
              <a:ext cx="119614" cy="58220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2" name="rc15"/>
            <p:cNvSpPr/>
            <p:nvPr/>
          </p:nvSpPr>
          <p:spPr>
            <a:xfrm>
              <a:off x="2584230" y="8688496"/>
              <a:ext cx="119614" cy="4459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3" name="rc16"/>
            <p:cNvSpPr/>
            <p:nvPr/>
          </p:nvSpPr>
          <p:spPr>
            <a:xfrm>
              <a:off x="2850039" y="8787595"/>
              <a:ext cx="119614" cy="3468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4" name="rc17"/>
            <p:cNvSpPr/>
            <p:nvPr/>
          </p:nvSpPr>
          <p:spPr>
            <a:xfrm>
              <a:off x="3115849" y="8833016"/>
              <a:ext cx="119614" cy="30142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5" name="rc18"/>
            <p:cNvSpPr/>
            <p:nvPr/>
          </p:nvSpPr>
          <p:spPr>
            <a:xfrm>
              <a:off x="3381658" y="8886694"/>
              <a:ext cx="119614" cy="24774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6" name="rc19"/>
            <p:cNvSpPr/>
            <p:nvPr/>
          </p:nvSpPr>
          <p:spPr>
            <a:xfrm>
              <a:off x="3647468" y="8948631"/>
              <a:ext cx="119614" cy="18581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7" name="rc20"/>
            <p:cNvSpPr/>
            <p:nvPr/>
          </p:nvSpPr>
          <p:spPr>
            <a:xfrm>
              <a:off x="3913277" y="8903211"/>
              <a:ext cx="119614" cy="23123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8" name="rc21"/>
            <p:cNvSpPr/>
            <p:nvPr/>
          </p:nvSpPr>
          <p:spPr>
            <a:xfrm>
              <a:off x="4179087" y="8948631"/>
              <a:ext cx="119614" cy="18581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69" name="rc22"/>
            <p:cNvSpPr/>
            <p:nvPr/>
          </p:nvSpPr>
          <p:spPr>
            <a:xfrm>
              <a:off x="4444896" y="9002310"/>
              <a:ext cx="119614" cy="13213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0" name="rc23"/>
            <p:cNvSpPr/>
            <p:nvPr/>
          </p:nvSpPr>
          <p:spPr>
            <a:xfrm>
              <a:off x="4710706" y="8981664"/>
              <a:ext cx="119614" cy="15277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1" name="rc24"/>
            <p:cNvSpPr/>
            <p:nvPr/>
          </p:nvSpPr>
          <p:spPr>
            <a:xfrm>
              <a:off x="4976515" y="8956889"/>
              <a:ext cx="119614" cy="17755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2" name="rc25"/>
            <p:cNvSpPr/>
            <p:nvPr/>
          </p:nvSpPr>
          <p:spPr>
            <a:xfrm>
              <a:off x="5242325" y="8985793"/>
              <a:ext cx="119614" cy="14864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3" name="rc26"/>
            <p:cNvSpPr/>
            <p:nvPr/>
          </p:nvSpPr>
          <p:spPr>
            <a:xfrm>
              <a:off x="5508134" y="9018826"/>
              <a:ext cx="119614" cy="11561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4" name="rc27"/>
            <p:cNvSpPr/>
            <p:nvPr/>
          </p:nvSpPr>
          <p:spPr>
            <a:xfrm>
              <a:off x="5773944" y="9018826"/>
              <a:ext cx="119614" cy="11561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5" name="rc28"/>
            <p:cNvSpPr/>
            <p:nvPr/>
          </p:nvSpPr>
          <p:spPr>
            <a:xfrm>
              <a:off x="6039753" y="9055988"/>
              <a:ext cx="119614" cy="7845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6" name="rc29"/>
            <p:cNvSpPr/>
            <p:nvPr/>
          </p:nvSpPr>
          <p:spPr>
            <a:xfrm>
              <a:off x="6305563" y="9068375"/>
              <a:ext cx="119614" cy="660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7" name="rc30"/>
            <p:cNvSpPr/>
            <p:nvPr/>
          </p:nvSpPr>
          <p:spPr>
            <a:xfrm>
              <a:off x="6571372" y="9060117"/>
              <a:ext cx="119614" cy="7432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8" name="rc31"/>
            <p:cNvSpPr/>
            <p:nvPr/>
          </p:nvSpPr>
          <p:spPr>
            <a:xfrm>
              <a:off x="6837181" y="9084892"/>
              <a:ext cx="119614" cy="495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9" name="rc32"/>
            <p:cNvSpPr/>
            <p:nvPr/>
          </p:nvSpPr>
          <p:spPr>
            <a:xfrm>
              <a:off x="7102991" y="9060117"/>
              <a:ext cx="119614" cy="7432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0" name="rc33"/>
            <p:cNvSpPr/>
            <p:nvPr/>
          </p:nvSpPr>
          <p:spPr>
            <a:xfrm>
              <a:off x="7368800" y="9051859"/>
              <a:ext cx="119614" cy="8258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1" name="rc34"/>
            <p:cNvSpPr/>
            <p:nvPr/>
          </p:nvSpPr>
          <p:spPr>
            <a:xfrm>
              <a:off x="7634610" y="9089021"/>
              <a:ext cx="119614" cy="454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2" name="rc35"/>
            <p:cNvSpPr/>
            <p:nvPr/>
          </p:nvSpPr>
          <p:spPr>
            <a:xfrm>
              <a:off x="7900419" y="9105538"/>
              <a:ext cx="119614" cy="289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3" name="rc36"/>
            <p:cNvSpPr/>
            <p:nvPr/>
          </p:nvSpPr>
          <p:spPr>
            <a:xfrm>
              <a:off x="8166229" y="9097279"/>
              <a:ext cx="119614" cy="371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4" name="rc37"/>
            <p:cNvSpPr/>
            <p:nvPr/>
          </p:nvSpPr>
          <p:spPr>
            <a:xfrm>
              <a:off x="8432038" y="9101408"/>
              <a:ext cx="119614" cy="330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5" name="rc38"/>
            <p:cNvSpPr/>
            <p:nvPr/>
          </p:nvSpPr>
          <p:spPr>
            <a:xfrm>
              <a:off x="8697848" y="9072505"/>
              <a:ext cx="119614" cy="619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6" name="rc39"/>
            <p:cNvSpPr/>
            <p:nvPr/>
          </p:nvSpPr>
          <p:spPr>
            <a:xfrm>
              <a:off x="8963657" y="9084892"/>
              <a:ext cx="119614" cy="4954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7" name="rc40"/>
            <p:cNvSpPr/>
            <p:nvPr/>
          </p:nvSpPr>
          <p:spPr>
            <a:xfrm>
              <a:off x="9229467" y="9097279"/>
              <a:ext cx="119614" cy="371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8" name="rc41"/>
            <p:cNvSpPr/>
            <p:nvPr/>
          </p:nvSpPr>
          <p:spPr>
            <a:xfrm>
              <a:off x="9495276" y="9097279"/>
              <a:ext cx="119614" cy="371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9" name="rc42"/>
            <p:cNvSpPr/>
            <p:nvPr/>
          </p:nvSpPr>
          <p:spPr>
            <a:xfrm>
              <a:off x="9761086" y="9089021"/>
              <a:ext cx="119614" cy="454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0" name="rc43"/>
            <p:cNvSpPr/>
            <p:nvPr/>
          </p:nvSpPr>
          <p:spPr>
            <a:xfrm>
              <a:off x="10026895" y="9101408"/>
              <a:ext cx="119614" cy="330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1" name="rc44"/>
            <p:cNvSpPr/>
            <p:nvPr/>
          </p:nvSpPr>
          <p:spPr>
            <a:xfrm>
              <a:off x="10292705" y="9113796"/>
              <a:ext cx="119614" cy="206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45"/>
            <p:cNvSpPr/>
            <p:nvPr/>
          </p:nvSpPr>
          <p:spPr>
            <a:xfrm>
              <a:off x="10558514" y="9117925"/>
              <a:ext cx="119614" cy="165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46"/>
            <p:cNvSpPr/>
            <p:nvPr/>
          </p:nvSpPr>
          <p:spPr>
            <a:xfrm>
              <a:off x="10824324" y="9089021"/>
              <a:ext cx="119614" cy="454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47"/>
            <p:cNvSpPr/>
            <p:nvPr/>
          </p:nvSpPr>
          <p:spPr>
            <a:xfrm>
              <a:off x="11090133" y="9105538"/>
              <a:ext cx="119614" cy="2890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48"/>
            <p:cNvSpPr/>
            <p:nvPr/>
          </p:nvSpPr>
          <p:spPr>
            <a:xfrm>
              <a:off x="11355943" y="9117925"/>
              <a:ext cx="119614" cy="1651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6" name="rc49"/>
            <p:cNvSpPr/>
            <p:nvPr/>
          </p:nvSpPr>
          <p:spPr>
            <a:xfrm>
              <a:off x="11621752" y="9113796"/>
              <a:ext cx="119614" cy="206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50"/>
            <p:cNvSpPr/>
            <p:nvPr/>
          </p:nvSpPr>
          <p:spPr>
            <a:xfrm>
              <a:off x="11887561" y="9113796"/>
              <a:ext cx="119614" cy="206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8" name="rc51"/>
            <p:cNvSpPr/>
            <p:nvPr/>
          </p:nvSpPr>
          <p:spPr>
            <a:xfrm>
              <a:off x="12153371" y="9093150"/>
              <a:ext cx="119614" cy="4129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9" name="rc52"/>
            <p:cNvSpPr/>
            <p:nvPr/>
          </p:nvSpPr>
          <p:spPr>
            <a:xfrm>
              <a:off x="12419180" y="9122054"/>
              <a:ext cx="119614" cy="123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0" name="rc53"/>
            <p:cNvSpPr/>
            <p:nvPr/>
          </p:nvSpPr>
          <p:spPr>
            <a:xfrm>
              <a:off x="12684990" y="9113796"/>
              <a:ext cx="119614" cy="2064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1" name="rc54"/>
            <p:cNvSpPr/>
            <p:nvPr/>
          </p:nvSpPr>
          <p:spPr>
            <a:xfrm>
              <a:off x="12950799" y="9122054"/>
              <a:ext cx="119614" cy="123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2" name="rc55"/>
            <p:cNvSpPr/>
            <p:nvPr/>
          </p:nvSpPr>
          <p:spPr>
            <a:xfrm>
              <a:off x="13216609" y="9130312"/>
              <a:ext cx="119614" cy="41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3" name="rc56"/>
            <p:cNvSpPr/>
            <p:nvPr/>
          </p:nvSpPr>
          <p:spPr>
            <a:xfrm>
              <a:off x="13482418" y="9101408"/>
              <a:ext cx="119614" cy="3303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4" name="rc57"/>
            <p:cNvSpPr/>
            <p:nvPr/>
          </p:nvSpPr>
          <p:spPr>
            <a:xfrm>
              <a:off x="13748228" y="9130312"/>
              <a:ext cx="119614" cy="41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5" name="rc58"/>
            <p:cNvSpPr/>
            <p:nvPr/>
          </p:nvSpPr>
          <p:spPr>
            <a:xfrm>
              <a:off x="14014037" y="8952760"/>
              <a:ext cx="119614" cy="18168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6" name="rc59"/>
            <p:cNvSpPr/>
            <p:nvPr/>
          </p:nvSpPr>
          <p:spPr>
            <a:xfrm>
              <a:off x="190641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7" name="rc60"/>
            <p:cNvSpPr/>
            <p:nvPr/>
          </p:nvSpPr>
          <p:spPr>
            <a:xfrm>
              <a:off x="217222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8" name="rc61"/>
            <p:cNvSpPr/>
            <p:nvPr/>
          </p:nvSpPr>
          <p:spPr>
            <a:xfrm>
              <a:off x="243803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09" name="rc62"/>
            <p:cNvSpPr/>
            <p:nvPr/>
          </p:nvSpPr>
          <p:spPr>
            <a:xfrm>
              <a:off x="270384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0" name="rc63"/>
            <p:cNvSpPr/>
            <p:nvPr/>
          </p:nvSpPr>
          <p:spPr>
            <a:xfrm>
              <a:off x="296965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1" name="rc64"/>
            <p:cNvSpPr/>
            <p:nvPr/>
          </p:nvSpPr>
          <p:spPr>
            <a:xfrm>
              <a:off x="323546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2" name="rc65"/>
            <p:cNvSpPr/>
            <p:nvPr/>
          </p:nvSpPr>
          <p:spPr>
            <a:xfrm>
              <a:off x="350127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3" name="rc66"/>
            <p:cNvSpPr/>
            <p:nvPr/>
          </p:nvSpPr>
          <p:spPr>
            <a:xfrm>
              <a:off x="376708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4" name="rc67"/>
            <p:cNvSpPr/>
            <p:nvPr/>
          </p:nvSpPr>
          <p:spPr>
            <a:xfrm>
              <a:off x="403289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5" name="rc68"/>
            <p:cNvSpPr/>
            <p:nvPr/>
          </p:nvSpPr>
          <p:spPr>
            <a:xfrm>
              <a:off x="4298701"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6" name="rc69"/>
            <p:cNvSpPr/>
            <p:nvPr/>
          </p:nvSpPr>
          <p:spPr>
            <a:xfrm>
              <a:off x="456451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7" name="rc70"/>
            <p:cNvSpPr/>
            <p:nvPr/>
          </p:nvSpPr>
          <p:spPr>
            <a:xfrm>
              <a:off x="483032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8" name="rc71"/>
            <p:cNvSpPr/>
            <p:nvPr/>
          </p:nvSpPr>
          <p:spPr>
            <a:xfrm>
              <a:off x="509612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9" name="rc72"/>
            <p:cNvSpPr/>
            <p:nvPr/>
          </p:nvSpPr>
          <p:spPr>
            <a:xfrm>
              <a:off x="536193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0" name="rc73"/>
            <p:cNvSpPr/>
            <p:nvPr/>
          </p:nvSpPr>
          <p:spPr>
            <a:xfrm>
              <a:off x="562774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1" name="rc74"/>
            <p:cNvSpPr/>
            <p:nvPr/>
          </p:nvSpPr>
          <p:spPr>
            <a:xfrm>
              <a:off x="589355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2" name="rc75"/>
            <p:cNvSpPr/>
            <p:nvPr/>
          </p:nvSpPr>
          <p:spPr>
            <a:xfrm>
              <a:off x="615936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3" name="rc76"/>
            <p:cNvSpPr/>
            <p:nvPr/>
          </p:nvSpPr>
          <p:spPr>
            <a:xfrm>
              <a:off x="642517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4" name="rc77"/>
            <p:cNvSpPr/>
            <p:nvPr/>
          </p:nvSpPr>
          <p:spPr>
            <a:xfrm>
              <a:off x="669098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5" name="rc78"/>
            <p:cNvSpPr/>
            <p:nvPr/>
          </p:nvSpPr>
          <p:spPr>
            <a:xfrm>
              <a:off x="695679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6" name="rc79"/>
            <p:cNvSpPr/>
            <p:nvPr/>
          </p:nvSpPr>
          <p:spPr>
            <a:xfrm>
              <a:off x="722260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7" name="rc80"/>
            <p:cNvSpPr/>
            <p:nvPr/>
          </p:nvSpPr>
          <p:spPr>
            <a:xfrm>
              <a:off x="748841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8" name="rc81"/>
            <p:cNvSpPr/>
            <p:nvPr/>
          </p:nvSpPr>
          <p:spPr>
            <a:xfrm>
              <a:off x="775422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9" name="rc82"/>
            <p:cNvSpPr/>
            <p:nvPr/>
          </p:nvSpPr>
          <p:spPr>
            <a:xfrm>
              <a:off x="802003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0" name="rc83"/>
            <p:cNvSpPr/>
            <p:nvPr/>
          </p:nvSpPr>
          <p:spPr>
            <a:xfrm>
              <a:off x="828584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1" name="rc84"/>
            <p:cNvSpPr/>
            <p:nvPr/>
          </p:nvSpPr>
          <p:spPr>
            <a:xfrm>
              <a:off x="855165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2" name="rc85"/>
            <p:cNvSpPr/>
            <p:nvPr/>
          </p:nvSpPr>
          <p:spPr>
            <a:xfrm>
              <a:off x="881746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3" name="rc86"/>
            <p:cNvSpPr/>
            <p:nvPr/>
          </p:nvSpPr>
          <p:spPr>
            <a:xfrm>
              <a:off x="908327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4" name="rc87"/>
            <p:cNvSpPr/>
            <p:nvPr/>
          </p:nvSpPr>
          <p:spPr>
            <a:xfrm>
              <a:off x="9349081"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5" name="rc88"/>
            <p:cNvSpPr/>
            <p:nvPr/>
          </p:nvSpPr>
          <p:spPr>
            <a:xfrm>
              <a:off x="961489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6" name="rc89"/>
            <p:cNvSpPr/>
            <p:nvPr/>
          </p:nvSpPr>
          <p:spPr>
            <a:xfrm>
              <a:off x="988070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7" name="rc90"/>
            <p:cNvSpPr/>
            <p:nvPr/>
          </p:nvSpPr>
          <p:spPr>
            <a:xfrm>
              <a:off x="1014650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8" name="rc91"/>
            <p:cNvSpPr/>
            <p:nvPr/>
          </p:nvSpPr>
          <p:spPr>
            <a:xfrm>
              <a:off x="1041231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9" name="rc92"/>
            <p:cNvSpPr/>
            <p:nvPr/>
          </p:nvSpPr>
          <p:spPr>
            <a:xfrm>
              <a:off x="1067812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0" name="rc93"/>
            <p:cNvSpPr/>
            <p:nvPr/>
          </p:nvSpPr>
          <p:spPr>
            <a:xfrm>
              <a:off x="1094393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1" name="rc94"/>
            <p:cNvSpPr/>
            <p:nvPr/>
          </p:nvSpPr>
          <p:spPr>
            <a:xfrm>
              <a:off x="1120974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2" name="rc95"/>
            <p:cNvSpPr/>
            <p:nvPr/>
          </p:nvSpPr>
          <p:spPr>
            <a:xfrm>
              <a:off x="1147555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3" name="rc96"/>
            <p:cNvSpPr/>
            <p:nvPr/>
          </p:nvSpPr>
          <p:spPr>
            <a:xfrm>
              <a:off x="1174136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4" name="rc97"/>
            <p:cNvSpPr/>
            <p:nvPr/>
          </p:nvSpPr>
          <p:spPr>
            <a:xfrm>
              <a:off x="1200717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5" name="rc98"/>
            <p:cNvSpPr/>
            <p:nvPr/>
          </p:nvSpPr>
          <p:spPr>
            <a:xfrm>
              <a:off x="1227298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6" name="rc99"/>
            <p:cNvSpPr/>
            <p:nvPr/>
          </p:nvSpPr>
          <p:spPr>
            <a:xfrm>
              <a:off x="1253879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7" name="rc100"/>
            <p:cNvSpPr/>
            <p:nvPr/>
          </p:nvSpPr>
          <p:spPr>
            <a:xfrm>
              <a:off x="1280460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8" name="rc101"/>
            <p:cNvSpPr/>
            <p:nvPr/>
          </p:nvSpPr>
          <p:spPr>
            <a:xfrm>
              <a:off x="1307041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9" name="rc102"/>
            <p:cNvSpPr/>
            <p:nvPr/>
          </p:nvSpPr>
          <p:spPr>
            <a:xfrm>
              <a:off x="1333622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103"/>
            <p:cNvSpPr/>
            <p:nvPr/>
          </p:nvSpPr>
          <p:spPr>
            <a:xfrm>
              <a:off x="1360203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104"/>
            <p:cNvSpPr/>
            <p:nvPr/>
          </p:nvSpPr>
          <p:spPr>
            <a:xfrm>
              <a:off x="1386784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2" name="rc105"/>
            <p:cNvSpPr/>
            <p:nvPr/>
          </p:nvSpPr>
          <p:spPr>
            <a:xfrm>
              <a:off x="1413365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3" name="rc106"/>
            <p:cNvSpPr/>
            <p:nvPr/>
          </p:nvSpPr>
          <p:spPr>
            <a:xfrm>
              <a:off x="1662137" y="6728196"/>
              <a:ext cx="12715793" cy="2520829"/>
            </a:xfrm>
            <a:prstGeom prst="rect">
              <a:avLst/>
            </a:prstGeom>
            <a:ln w="13550" cap="rnd">
              <a:solidFill>
                <a:srgbClr val="333333">
                  <a:alpha val="100000"/>
                </a:srgbClr>
              </a:solidFill>
              <a:prstDash val="solid"/>
              <a:round/>
            </a:ln>
          </p:spPr>
          <p:txBody>
            <a:bodyPr/>
            <a:lstStyle/>
            <a:p>
              <a:endParaRPr/>
            </a:p>
          </p:txBody>
        </p:sp>
        <p:sp>
          <p:nvSpPr>
            <p:cNvPr id="254" name="tx107"/>
            <p:cNvSpPr/>
            <p:nvPr/>
          </p:nvSpPr>
          <p:spPr>
            <a:xfrm>
              <a:off x="1472370"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255" name="tx108"/>
            <p:cNvSpPr/>
            <p:nvPr/>
          </p:nvSpPr>
          <p:spPr>
            <a:xfrm>
              <a:off x="1218097" y="822333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56" name="tx109"/>
            <p:cNvSpPr/>
            <p:nvPr/>
          </p:nvSpPr>
          <p:spPr>
            <a:xfrm>
              <a:off x="1218097" y="7397514"/>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257" name="pl110"/>
            <p:cNvSpPr/>
            <p:nvPr/>
          </p:nvSpPr>
          <p:spPr>
            <a:xfrm>
              <a:off x="1627342"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58" name="pl111"/>
            <p:cNvSpPr/>
            <p:nvPr/>
          </p:nvSpPr>
          <p:spPr>
            <a:xfrm>
              <a:off x="1627342" y="830861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59" name="pl112"/>
            <p:cNvSpPr/>
            <p:nvPr/>
          </p:nvSpPr>
          <p:spPr>
            <a:xfrm>
              <a:off x="1627342" y="748279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0" name="pl113"/>
            <p:cNvSpPr/>
            <p:nvPr/>
          </p:nvSpPr>
          <p:spPr>
            <a:xfrm>
              <a:off x="1906416"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114"/>
            <p:cNvSpPr/>
            <p:nvPr/>
          </p:nvSpPr>
          <p:spPr>
            <a:xfrm>
              <a:off x="456451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115"/>
            <p:cNvSpPr/>
            <p:nvPr/>
          </p:nvSpPr>
          <p:spPr>
            <a:xfrm>
              <a:off x="722260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116"/>
            <p:cNvSpPr/>
            <p:nvPr/>
          </p:nvSpPr>
          <p:spPr>
            <a:xfrm>
              <a:off x="988070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117"/>
            <p:cNvSpPr/>
            <p:nvPr/>
          </p:nvSpPr>
          <p:spPr>
            <a:xfrm>
              <a:off x="1253879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tx118"/>
            <p:cNvSpPr/>
            <p:nvPr/>
          </p:nvSpPr>
          <p:spPr>
            <a:xfrm>
              <a:off x="1856974"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266" name="tx119"/>
            <p:cNvSpPr/>
            <p:nvPr/>
          </p:nvSpPr>
          <p:spPr>
            <a:xfrm>
              <a:off x="4465627"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267" name="tx120"/>
            <p:cNvSpPr/>
            <p:nvPr/>
          </p:nvSpPr>
          <p:spPr>
            <a:xfrm>
              <a:off x="712372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268" name="tx121"/>
            <p:cNvSpPr/>
            <p:nvPr/>
          </p:nvSpPr>
          <p:spPr>
            <a:xfrm>
              <a:off x="9781816" y="9327586"/>
              <a:ext cx="197767" cy="13005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30</a:t>
              </a:r>
            </a:p>
          </p:txBody>
        </p:sp>
        <p:sp>
          <p:nvSpPr>
            <p:cNvPr id="269" name="tx122"/>
            <p:cNvSpPr/>
            <p:nvPr/>
          </p:nvSpPr>
          <p:spPr>
            <a:xfrm>
              <a:off x="1243991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a:t>
              </a:r>
            </a:p>
          </p:txBody>
        </p:sp>
        <p:sp>
          <p:nvSpPr>
            <p:cNvPr id="270" name="tx123"/>
            <p:cNvSpPr/>
            <p:nvPr/>
          </p:nvSpPr>
          <p:spPr>
            <a:xfrm>
              <a:off x="8020034"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271" name="tx124"/>
            <p:cNvSpPr/>
            <p:nvPr/>
          </p:nvSpPr>
          <p:spPr>
            <a:xfrm>
              <a:off x="6998468"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272" name="tx125"/>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73" name="tx126"/>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274" name="rc127"/>
            <p:cNvSpPr/>
            <p:nvPr/>
          </p:nvSpPr>
          <p:spPr>
            <a:xfrm>
              <a:off x="2881445" y="10032512"/>
              <a:ext cx="10277178" cy="413498"/>
            </a:xfrm>
            <a:prstGeom prst="rect">
              <a:avLst/>
            </a:prstGeom>
            <a:solidFill>
              <a:srgbClr val="FFFFFF">
                <a:alpha val="100000"/>
              </a:srgbClr>
            </a:solidFill>
          </p:spPr>
          <p:txBody>
            <a:bodyPr/>
            <a:lstStyle/>
            <a:p>
              <a:endParaRPr/>
            </a:p>
          </p:txBody>
        </p:sp>
        <p:sp>
          <p:nvSpPr>
            <p:cNvPr id="275" name="rc128"/>
            <p:cNvSpPr/>
            <p:nvPr/>
          </p:nvSpPr>
          <p:spPr>
            <a:xfrm>
              <a:off x="2951034" y="10102101"/>
              <a:ext cx="274319" cy="274320"/>
            </a:xfrm>
            <a:prstGeom prst="rect">
              <a:avLst/>
            </a:prstGeom>
            <a:solidFill>
              <a:srgbClr val="FFFFFF">
                <a:alpha val="100000"/>
              </a:srgbClr>
            </a:solidFill>
          </p:spPr>
          <p:txBody>
            <a:bodyPr/>
            <a:lstStyle/>
            <a:p>
              <a:endParaRPr/>
            </a:p>
          </p:txBody>
        </p:sp>
        <p:sp>
          <p:nvSpPr>
            <p:cNvPr id="276" name="rc129"/>
            <p:cNvSpPr/>
            <p:nvPr/>
          </p:nvSpPr>
          <p:spPr>
            <a:xfrm>
              <a:off x="2960034"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7" name="rc130"/>
            <p:cNvSpPr/>
            <p:nvPr/>
          </p:nvSpPr>
          <p:spPr>
            <a:xfrm>
              <a:off x="7906546" y="10102101"/>
              <a:ext cx="274320" cy="274320"/>
            </a:xfrm>
            <a:prstGeom prst="rect">
              <a:avLst/>
            </a:prstGeom>
            <a:solidFill>
              <a:srgbClr val="FFFFFF">
                <a:alpha val="100000"/>
              </a:srgbClr>
            </a:solidFill>
          </p:spPr>
          <p:txBody>
            <a:bodyPr/>
            <a:lstStyle/>
            <a:p>
              <a:endParaRPr/>
            </a:p>
          </p:txBody>
        </p:sp>
        <p:sp>
          <p:nvSpPr>
            <p:cNvPr id="278" name="rc131"/>
            <p:cNvSpPr/>
            <p:nvPr/>
          </p:nvSpPr>
          <p:spPr>
            <a:xfrm>
              <a:off x="7915546"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79" name="tx132"/>
            <p:cNvSpPr/>
            <p:nvPr/>
          </p:nvSpPr>
          <p:spPr>
            <a:xfrm>
              <a:off x="3513354"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280" name="tx133"/>
            <p:cNvSpPr/>
            <p:nvPr/>
          </p:nvSpPr>
          <p:spPr>
            <a:xfrm>
              <a:off x="8468866"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281" name="tx134"/>
            <p:cNvSpPr/>
            <p:nvPr/>
          </p:nvSpPr>
          <p:spPr>
            <a:xfrm>
              <a:off x="1662137" y="6425145"/>
              <a:ext cx="1257230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SEAR, India Age distribution of Rubella IgM+ cases by vaccine introduction status in the National EPI Programme (last 12 Months)</a:t>
              </a:r>
            </a:p>
          </p:txBody>
        </p:sp>
      </p:grpSp>
      <p:graphicFrame>
        <p:nvGraphicFramePr>
          <p:cNvPr id="282" name="Table 281"/>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India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1839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bl>
          </a:graphicData>
        </a:graphic>
      </p:graphicFrame>
      <p:sp>
        <p:nvSpPr>
          <p:cNvPr id="283" name="Content Placeholder 282"/>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Measles/rubella verification of elimination</a:t>
            </a:r>
          </a:p>
        </p:txBody>
      </p:sp>
      <p:sp>
        <p:nvSpPr>
          <p:cNvPr id="3" name="Content Placeholder 2"/>
          <p:cNvSpPr>
            <a:spLocks noGrp="1"/>
          </p:cNvSpPr>
          <p:nvPr>
            <p:ph/>
          </p:nvPr>
        </p:nvSpPr>
        <p:spPr>
          <a:xfrm>
            <a:off x="914400" y="173736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Measles</a:t>
            </a:r>
          </a:p>
        </p:txBody>
      </p:sp>
      <p:graphicFrame>
        <p:nvGraphicFramePr>
          <p:cNvPr id="4" name="Table 3"/>
          <p:cNvGraphicFramePr>
            <a:graphicFrameLocks noGrp="1"/>
          </p:cNvGraphicFramePr>
          <p:nvPr/>
        </p:nvGraphicFramePr>
        <p:xfrm>
          <a:off x="914400" y="2103120"/>
          <a:ext cx="758952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115568">
                  <a:extLst>
                    <a:ext uri="{9D8B030D-6E8A-4147-A177-3AD203B41FA5}">
                      <a16:colId xmlns:a16="http://schemas.microsoft.com/office/drawing/2014/main" val="20002"/>
                    </a:ext>
                  </a:extLst>
                </a:gridCol>
                <a:gridCol w="1115568">
                  <a:extLst>
                    <a:ext uri="{9D8B030D-6E8A-4147-A177-3AD203B41FA5}">
                      <a16:colId xmlns:a16="http://schemas.microsoft.com/office/drawing/2014/main" val="20003"/>
                    </a:ext>
                  </a:extLst>
                </a:gridCol>
                <a:gridCol w="1115568">
                  <a:extLst>
                    <a:ext uri="{9D8B030D-6E8A-4147-A177-3AD203B41FA5}">
                      <a16:colId xmlns:a16="http://schemas.microsoft.com/office/drawing/2014/main" val="20004"/>
                    </a:ext>
                  </a:extLst>
                </a:gridCol>
                <a:gridCol w="1115568">
                  <a:extLst>
                    <a:ext uri="{9D8B030D-6E8A-4147-A177-3AD203B41FA5}">
                      <a16:colId xmlns:a16="http://schemas.microsoft.com/office/drawing/2014/main" val="20005"/>
                    </a:ext>
                  </a:extLst>
                </a:gridCol>
                <a:gridCol w="1115568">
                  <a:extLst>
                    <a:ext uri="{9D8B030D-6E8A-4147-A177-3AD203B41FA5}">
                      <a16:colId xmlns:a16="http://schemas.microsoft.com/office/drawing/2014/main" val="20006"/>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Verified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Verified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Eliminated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Endemic*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Not classified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GLOBAL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49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2</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5" name="Content Placeholder 4"/>
          <p:cNvSpPr>
            <a:spLocks noGrp="1"/>
          </p:cNvSpPr>
          <p:nvPr>
            <p:ph/>
          </p:nvPr>
        </p:nvSpPr>
        <p:spPr>
          <a:xfrm>
            <a:off x="914400" y="612648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Rubella</a:t>
            </a:r>
          </a:p>
        </p:txBody>
      </p:sp>
      <p:graphicFrame>
        <p:nvGraphicFramePr>
          <p:cNvPr id="6" name="Table 5"/>
          <p:cNvGraphicFramePr>
            <a:graphicFrameLocks noGrp="1"/>
          </p:cNvGraphicFramePr>
          <p:nvPr/>
        </p:nvGraphicFramePr>
        <p:xfrm>
          <a:off x="914400" y="6492240"/>
          <a:ext cx="758952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115568">
                  <a:extLst>
                    <a:ext uri="{9D8B030D-6E8A-4147-A177-3AD203B41FA5}">
                      <a16:colId xmlns:a16="http://schemas.microsoft.com/office/drawing/2014/main" val="20002"/>
                    </a:ext>
                  </a:extLst>
                </a:gridCol>
                <a:gridCol w="1115568">
                  <a:extLst>
                    <a:ext uri="{9D8B030D-6E8A-4147-A177-3AD203B41FA5}">
                      <a16:colId xmlns:a16="http://schemas.microsoft.com/office/drawing/2014/main" val="20003"/>
                    </a:ext>
                  </a:extLst>
                </a:gridCol>
                <a:gridCol w="1115568">
                  <a:extLst>
                    <a:ext uri="{9D8B030D-6E8A-4147-A177-3AD203B41FA5}">
                      <a16:colId xmlns:a16="http://schemas.microsoft.com/office/drawing/2014/main" val="20004"/>
                    </a:ext>
                  </a:extLst>
                </a:gridCol>
                <a:gridCol w="1115568">
                  <a:extLst>
                    <a:ext uri="{9D8B030D-6E8A-4147-A177-3AD203B41FA5}">
                      <a16:colId xmlns:a16="http://schemas.microsoft.com/office/drawing/2014/main" val="20005"/>
                    </a:ext>
                  </a:extLst>
                </a:gridCol>
                <a:gridCol w="1115568">
                  <a:extLst>
                    <a:ext uri="{9D8B030D-6E8A-4147-A177-3AD203B41FA5}">
                      <a16:colId xmlns:a16="http://schemas.microsoft.com/office/drawing/2014/main" val="20006"/>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Verified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Verified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Eliminated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Endemic*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Not classified</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97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0</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GLOBAL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pic>
        <p:nvPicPr>
          <p:cNvPr id="7" name="Content Placeholder 6"/>
          <p:cNvPicPr>
            <a:picLocks noGrp="1"/>
          </p:cNvPicPr>
          <p:nvPr>
            <p:ph/>
          </p:nvPr>
        </p:nvPicPr>
        <p:blipFill>
          <a:blip r:embed="rId2" cstate="print"/>
          <a:stretch>
            <a:fillRect/>
          </a:stretch>
        </p:blipFill>
        <p:spPr>
          <a:xfrm>
            <a:off x="9144000" y="1737360"/>
            <a:ext cx="9144000" cy="4438835"/>
          </a:xfrm>
          <a:prstGeom prst="rect">
            <a:avLst/>
          </a:prstGeom>
        </p:spPr>
      </p:pic>
      <p:pic>
        <p:nvPicPr>
          <p:cNvPr id="8" name="Content Placeholder 7"/>
          <p:cNvPicPr>
            <a:picLocks noGrp="1"/>
          </p:cNvPicPr>
          <p:nvPr>
            <p:ph/>
          </p:nvPr>
        </p:nvPicPr>
        <p:blipFill>
          <a:blip r:embed="rId3" cstate="print"/>
          <a:stretch>
            <a:fillRect/>
          </a:stretch>
        </p:blipFill>
        <p:spPr>
          <a:xfrm>
            <a:off x="9144000" y="6035040"/>
            <a:ext cx="9144000" cy="4438835"/>
          </a:xfrm>
          <a:prstGeom prst="rect">
            <a:avLst/>
          </a:prstGeom>
        </p:spPr>
      </p:pic>
      <p:sp>
        <p:nvSpPr>
          <p:cNvPr id="9" name="Content Placeholder 8"/>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available at WHO HQ as of 2026-07-14 . Terms used on this slide refer to the global framework for the verification of measles and rubella elimination. These terms might differ from those used by WHO Regional Offices. Verified = Elimination verified by Regional Verification Commission (RVC); Eliminated = Eliminated transmission but no RVC verification yet; *The endemic category on this slide also includes countries where transmission was reestablished.</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India</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4262515" cy="3036318"/>
            </a:xfrm>
            <a:prstGeom prst="rect">
              <a:avLst/>
            </a:prstGeom>
            <a:solidFill>
              <a:srgbClr val="FFFFFF">
                <a:alpha val="100000"/>
              </a:srgbClr>
            </a:solidFill>
          </p:spPr>
          <p:txBody>
            <a:bodyPr/>
            <a:lstStyle/>
            <a:p>
              <a:endParaRPr/>
            </a:p>
          </p:txBody>
        </p:sp>
        <p:sp>
          <p:nvSpPr>
            <p:cNvPr id="7" name="pl6"/>
            <p:cNvSpPr/>
            <p:nvPr/>
          </p:nvSpPr>
          <p:spPr>
            <a:xfrm>
              <a:off x="1899869" y="471159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403105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33505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266996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899869"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99869" y="437132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369077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899869" y="301023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899869" y="232968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1952277" y="3085093"/>
              <a:ext cx="314447" cy="19667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952277" y="2989817"/>
              <a:ext cx="314447" cy="9527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1952277" y="298981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301663" y="3289256"/>
              <a:ext cx="314447" cy="176261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301663" y="3282451"/>
              <a:ext cx="314447" cy="6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301663" y="328245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51050" y="3255229"/>
              <a:ext cx="314447" cy="17966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651050" y="3112315"/>
              <a:ext cx="314447" cy="14291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2651050" y="311231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000436" y="3098704"/>
              <a:ext cx="314447" cy="19531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3000436" y="2928568"/>
              <a:ext cx="314447" cy="17013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000436" y="29285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349823" y="3343700"/>
              <a:ext cx="314447" cy="170816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349823" y="3323284"/>
              <a:ext cx="314447" cy="204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349823" y="332328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699209" y="3731610"/>
              <a:ext cx="314447" cy="132025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699209" y="373161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3699209" y="373161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4048596" y="3915358"/>
              <a:ext cx="314447" cy="113650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048596" y="391535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048596" y="391535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397982" y="3554669"/>
              <a:ext cx="314447" cy="14971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397982" y="355466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397982" y="355466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747369" y="3581891"/>
              <a:ext cx="314447" cy="14699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4747369" y="3575085"/>
              <a:ext cx="314447" cy="6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4747369" y="357508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096755" y="3649945"/>
              <a:ext cx="314447" cy="140192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5096755" y="3609112"/>
              <a:ext cx="314447" cy="408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096755" y="360911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446142" y="3432171"/>
              <a:ext cx="314447" cy="161969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5446142" y="3343700"/>
              <a:ext cx="314447" cy="8847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5446142" y="334370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795528" y="3384533"/>
              <a:ext cx="314447" cy="16673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795528" y="3316478"/>
              <a:ext cx="314447" cy="680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5795528" y="331647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2" name="pg51"/>
            <p:cNvSpPr/>
            <p:nvPr/>
          </p:nvSpPr>
          <p:spPr>
            <a:xfrm>
              <a:off x="2925897"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53" name="tx52"/>
            <p:cNvSpPr/>
            <p:nvPr/>
          </p:nvSpPr>
          <p:spPr>
            <a:xfrm>
              <a:off x="3082001"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2,930 cases</a:t>
              </a:r>
            </a:p>
          </p:txBody>
        </p:sp>
        <p:sp>
          <p:nvSpPr>
            <p:cNvPr id="54" name="rc53"/>
            <p:cNvSpPr/>
            <p:nvPr/>
          </p:nvSpPr>
          <p:spPr>
            <a:xfrm>
              <a:off x="1899869" y="2153563"/>
              <a:ext cx="4262515" cy="3036318"/>
            </a:xfrm>
            <a:prstGeom prst="rect">
              <a:avLst/>
            </a:prstGeom>
            <a:ln w="13550" cap="rnd">
              <a:solidFill>
                <a:srgbClr val="333333">
                  <a:alpha val="100000"/>
                </a:srgbClr>
              </a:solidFill>
              <a:prstDash val="solid"/>
              <a:round/>
            </a:ln>
          </p:spPr>
          <p:txBody>
            <a:bodyPr/>
            <a:lstStyle/>
            <a:p>
              <a:endParaRPr/>
            </a:p>
          </p:txBody>
        </p:sp>
        <p:sp>
          <p:nvSpPr>
            <p:cNvPr id="55" name="rc54"/>
            <p:cNvSpPr/>
            <p:nvPr/>
          </p:nvSpPr>
          <p:spPr>
            <a:xfrm>
              <a:off x="6162384" y="2153563"/>
              <a:ext cx="4262515" cy="3036318"/>
            </a:xfrm>
            <a:prstGeom prst="rect">
              <a:avLst/>
            </a:prstGeom>
            <a:solidFill>
              <a:srgbClr val="FFFFFF">
                <a:alpha val="100000"/>
              </a:srgbClr>
            </a:solidFill>
          </p:spPr>
          <p:txBody>
            <a:bodyPr/>
            <a:lstStyle/>
            <a:p>
              <a:endParaRPr/>
            </a:p>
          </p:txBody>
        </p:sp>
        <p:sp>
          <p:nvSpPr>
            <p:cNvPr id="56" name="pl55"/>
            <p:cNvSpPr/>
            <p:nvPr/>
          </p:nvSpPr>
          <p:spPr>
            <a:xfrm>
              <a:off x="6162384" y="471159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162384" y="403105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6162384" y="33505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6162384" y="266996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60" name="pl59"/>
            <p:cNvSpPr/>
            <p:nvPr/>
          </p:nvSpPr>
          <p:spPr>
            <a:xfrm>
              <a:off x="6162384"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6162384" y="437132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6162384" y="369077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3" name="pl62"/>
            <p:cNvSpPr/>
            <p:nvPr/>
          </p:nvSpPr>
          <p:spPr>
            <a:xfrm>
              <a:off x="6162384" y="301023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4" name="pl63"/>
            <p:cNvSpPr/>
            <p:nvPr/>
          </p:nvSpPr>
          <p:spPr>
            <a:xfrm>
              <a:off x="6162384" y="232968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5" name="rc64"/>
            <p:cNvSpPr/>
            <p:nvPr/>
          </p:nvSpPr>
          <p:spPr>
            <a:xfrm>
              <a:off x="6214792" y="3615918"/>
              <a:ext cx="314447" cy="143594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214792" y="3459393"/>
              <a:ext cx="314447" cy="15652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214792" y="345939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564179" y="3357311"/>
              <a:ext cx="314447" cy="169455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564179" y="3268840"/>
              <a:ext cx="314447" cy="8847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6564179" y="326884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6913565" y="3534252"/>
              <a:ext cx="314447" cy="15176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6913565" y="3357311"/>
              <a:ext cx="314447" cy="17694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6913565" y="335731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262952" y="3581891"/>
              <a:ext cx="314447" cy="14699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262952" y="3473003"/>
              <a:ext cx="314447" cy="108887"/>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7262952" y="347300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7612338" y="3697583"/>
              <a:ext cx="314447" cy="135428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612338" y="3677167"/>
              <a:ext cx="314447" cy="204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7612338" y="367716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961725" y="4058272"/>
              <a:ext cx="314447" cy="99359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7961725" y="4051466"/>
              <a:ext cx="314447" cy="6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7961725" y="405146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311111" y="3568280"/>
              <a:ext cx="314447" cy="14835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311111" y="3547863"/>
              <a:ext cx="314447" cy="204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8311111" y="354786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8660498" y="3901747"/>
              <a:ext cx="314447" cy="11501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8660498" y="390174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8660498" y="390174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009884" y="3847303"/>
              <a:ext cx="314447" cy="12045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009884" y="3833692"/>
              <a:ext cx="314447" cy="13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009884" y="383369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9359271" y="3534252"/>
              <a:ext cx="314447" cy="15176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9359271" y="3507031"/>
              <a:ext cx="314447" cy="2722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9359271" y="350703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9708657" y="3595502"/>
              <a:ext cx="314447" cy="145636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9708657" y="3493420"/>
              <a:ext cx="314447" cy="102081"/>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9708657" y="349342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10058044" y="3813276"/>
              <a:ext cx="314447" cy="12385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9" name="rc98"/>
            <p:cNvSpPr/>
            <p:nvPr/>
          </p:nvSpPr>
          <p:spPr>
            <a:xfrm>
              <a:off x="10058044" y="3765638"/>
              <a:ext cx="314447" cy="4763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00" name="rc99"/>
            <p:cNvSpPr/>
            <p:nvPr/>
          </p:nvSpPr>
          <p:spPr>
            <a:xfrm>
              <a:off x="10058044" y="37656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01" name="pg100"/>
            <p:cNvSpPr/>
            <p:nvPr/>
          </p:nvSpPr>
          <p:spPr>
            <a:xfrm>
              <a:off x="7188413"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02" name="tx101"/>
            <p:cNvSpPr/>
            <p:nvPr/>
          </p:nvSpPr>
          <p:spPr>
            <a:xfrm>
              <a:off x="7344516"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2,540 cases</a:t>
              </a:r>
            </a:p>
          </p:txBody>
        </p:sp>
        <p:sp>
          <p:nvSpPr>
            <p:cNvPr id="103" name="rc102"/>
            <p:cNvSpPr/>
            <p:nvPr/>
          </p:nvSpPr>
          <p:spPr>
            <a:xfrm>
              <a:off x="6162384" y="2153563"/>
              <a:ext cx="4262515" cy="3036318"/>
            </a:xfrm>
            <a:prstGeom prst="rect">
              <a:avLst/>
            </a:prstGeom>
            <a:ln w="13550" cap="rnd">
              <a:solidFill>
                <a:srgbClr val="333333">
                  <a:alpha val="100000"/>
                </a:srgbClr>
              </a:solidFill>
              <a:prstDash val="solid"/>
              <a:round/>
            </a:ln>
          </p:spPr>
          <p:txBody>
            <a:bodyPr/>
            <a:lstStyle/>
            <a:p>
              <a:endParaRPr/>
            </a:p>
          </p:txBody>
        </p:sp>
        <p:sp>
          <p:nvSpPr>
            <p:cNvPr id="104" name="rc103"/>
            <p:cNvSpPr/>
            <p:nvPr/>
          </p:nvSpPr>
          <p:spPr>
            <a:xfrm>
              <a:off x="10424900" y="2153563"/>
              <a:ext cx="4262515" cy="3036318"/>
            </a:xfrm>
            <a:prstGeom prst="rect">
              <a:avLst/>
            </a:prstGeom>
            <a:solidFill>
              <a:srgbClr val="FFFFFF">
                <a:alpha val="100000"/>
              </a:srgbClr>
            </a:solidFill>
          </p:spPr>
          <p:txBody>
            <a:bodyPr/>
            <a:lstStyle/>
            <a:p>
              <a:endParaRPr/>
            </a:p>
          </p:txBody>
        </p:sp>
        <p:sp>
          <p:nvSpPr>
            <p:cNvPr id="105" name="pl104"/>
            <p:cNvSpPr/>
            <p:nvPr/>
          </p:nvSpPr>
          <p:spPr>
            <a:xfrm>
              <a:off x="10424900" y="471159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6" name="pl105"/>
            <p:cNvSpPr/>
            <p:nvPr/>
          </p:nvSpPr>
          <p:spPr>
            <a:xfrm>
              <a:off x="10424900" y="403105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7" name="pl106"/>
            <p:cNvSpPr/>
            <p:nvPr/>
          </p:nvSpPr>
          <p:spPr>
            <a:xfrm>
              <a:off x="10424900" y="33505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8" name="pl107"/>
            <p:cNvSpPr/>
            <p:nvPr/>
          </p:nvSpPr>
          <p:spPr>
            <a:xfrm>
              <a:off x="10424900" y="266996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9" name="pl108"/>
            <p:cNvSpPr/>
            <p:nvPr/>
          </p:nvSpPr>
          <p:spPr>
            <a:xfrm>
              <a:off x="10424900"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0" name="pl109"/>
            <p:cNvSpPr/>
            <p:nvPr/>
          </p:nvSpPr>
          <p:spPr>
            <a:xfrm>
              <a:off x="10424900" y="437132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1" name="pl110"/>
            <p:cNvSpPr/>
            <p:nvPr/>
          </p:nvSpPr>
          <p:spPr>
            <a:xfrm>
              <a:off x="10424900" y="369077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2" name="pl111"/>
            <p:cNvSpPr/>
            <p:nvPr/>
          </p:nvSpPr>
          <p:spPr>
            <a:xfrm>
              <a:off x="10424900" y="301023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3" name="pl112"/>
            <p:cNvSpPr/>
            <p:nvPr/>
          </p:nvSpPr>
          <p:spPr>
            <a:xfrm>
              <a:off x="10424900" y="232968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4" name="rc113"/>
            <p:cNvSpPr/>
            <p:nvPr/>
          </p:nvSpPr>
          <p:spPr>
            <a:xfrm>
              <a:off x="10477308" y="3425365"/>
              <a:ext cx="314447" cy="162650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0477308" y="3357311"/>
              <a:ext cx="314447" cy="68054"/>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477308" y="335731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0826694" y="3330089"/>
              <a:ext cx="314447" cy="17217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0826694" y="3309673"/>
              <a:ext cx="314447" cy="20416"/>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0826694" y="330967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176081" y="3364116"/>
              <a:ext cx="314447" cy="16877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1176081" y="3350505"/>
              <a:ext cx="314447" cy="13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1176081" y="335050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1525467" y="3357311"/>
              <a:ext cx="314447" cy="169455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525467" y="3296062"/>
              <a:ext cx="314447" cy="612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525467" y="329606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1874854" y="3452587"/>
              <a:ext cx="314447" cy="159927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1874854" y="3391338"/>
              <a:ext cx="314447" cy="6124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1874854" y="339133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2224240" y="3581891"/>
              <a:ext cx="314447" cy="146997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2224240" y="3459393"/>
              <a:ext cx="314447" cy="122498"/>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2224240" y="345939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2573627" y="3704389"/>
              <a:ext cx="314447" cy="134747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2573627" y="3663556"/>
              <a:ext cx="314447" cy="408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2573627" y="366355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2923013" y="3833692"/>
              <a:ext cx="314447" cy="12181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2923013" y="3820081"/>
              <a:ext cx="314447" cy="13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2923013" y="382008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3272400" y="3833692"/>
              <a:ext cx="314447" cy="12181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3272400" y="3792859"/>
              <a:ext cx="314447" cy="40832"/>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3272400" y="379285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3621786" y="3908552"/>
              <a:ext cx="314447" cy="11433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3621786" y="3779249"/>
              <a:ext cx="314447" cy="129303"/>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3621786" y="377924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rc143"/>
            <p:cNvSpPr/>
            <p:nvPr/>
          </p:nvSpPr>
          <p:spPr>
            <a:xfrm>
              <a:off x="13971173" y="3738416"/>
              <a:ext cx="314447" cy="131345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5" name="rc144"/>
            <p:cNvSpPr/>
            <p:nvPr/>
          </p:nvSpPr>
          <p:spPr>
            <a:xfrm>
              <a:off x="13971173" y="3731610"/>
              <a:ext cx="314447" cy="680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6" name="rc145"/>
            <p:cNvSpPr/>
            <p:nvPr/>
          </p:nvSpPr>
          <p:spPr>
            <a:xfrm>
              <a:off x="13971173" y="373161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7" name="rc146"/>
            <p:cNvSpPr/>
            <p:nvPr/>
          </p:nvSpPr>
          <p:spPr>
            <a:xfrm>
              <a:off x="14320559" y="3908552"/>
              <a:ext cx="314447" cy="114331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8" name="rc147"/>
            <p:cNvSpPr/>
            <p:nvPr/>
          </p:nvSpPr>
          <p:spPr>
            <a:xfrm>
              <a:off x="14320559" y="390855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9" name="rc148"/>
            <p:cNvSpPr/>
            <p:nvPr/>
          </p:nvSpPr>
          <p:spPr>
            <a:xfrm>
              <a:off x="14320559" y="390855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50" name="pg149"/>
            <p:cNvSpPr/>
            <p:nvPr/>
          </p:nvSpPr>
          <p:spPr>
            <a:xfrm>
              <a:off x="11450928"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51" name="tx150"/>
            <p:cNvSpPr/>
            <p:nvPr/>
          </p:nvSpPr>
          <p:spPr>
            <a:xfrm>
              <a:off x="11607031"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2,610 cases</a:t>
              </a:r>
            </a:p>
          </p:txBody>
        </p:sp>
        <p:sp>
          <p:nvSpPr>
            <p:cNvPr id="152" name="rc151"/>
            <p:cNvSpPr/>
            <p:nvPr/>
          </p:nvSpPr>
          <p:spPr>
            <a:xfrm>
              <a:off x="10424900" y="2153563"/>
              <a:ext cx="4262515" cy="3036318"/>
            </a:xfrm>
            <a:prstGeom prst="rect">
              <a:avLst/>
            </a:prstGeom>
            <a:ln w="13550" cap="rnd">
              <a:solidFill>
                <a:srgbClr val="333333">
                  <a:alpha val="100000"/>
                </a:srgbClr>
              </a:solidFill>
              <a:prstDash val="solid"/>
              <a:round/>
            </a:ln>
          </p:spPr>
          <p:txBody>
            <a:bodyPr/>
            <a:lstStyle/>
            <a:p>
              <a:endParaRPr/>
            </a:p>
          </p:txBody>
        </p:sp>
        <p:sp>
          <p:nvSpPr>
            <p:cNvPr id="153" name="rc152"/>
            <p:cNvSpPr/>
            <p:nvPr/>
          </p:nvSpPr>
          <p:spPr>
            <a:xfrm>
              <a:off x="14687415" y="2153563"/>
              <a:ext cx="4262515" cy="3036318"/>
            </a:xfrm>
            <a:prstGeom prst="rect">
              <a:avLst/>
            </a:prstGeom>
            <a:solidFill>
              <a:srgbClr val="FFFFFF">
                <a:alpha val="100000"/>
              </a:srgbClr>
            </a:solidFill>
          </p:spPr>
          <p:txBody>
            <a:bodyPr/>
            <a:lstStyle/>
            <a:p>
              <a:endParaRPr/>
            </a:p>
          </p:txBody>
        </p:sp>
        <p:sp>
          <p:nvSpPr>
            <p:cNvPr id="154" name="pl153"/>
            <p:cNvSpPr/>
            <p:nvPr/>
          </p:nvSpPr>
          <p:spPr>
            <a:xfrm>
              <a:off x="14687415" y="471159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5" name="pl154"/>
            <p:cNvSpPr/>
            <p:nvPr/>
          </p:nvSpPr>
          <p:spPr>
            <a:xfrm>
              <a:off x="14687415" y="4031050"/>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6" name="pl155"/>
            <p:cNvSpPr/>
            <p:nvPr/>
          </p:nvSpPr>
          <p:spPr>
            <a:xfrm>
              <a:off x="14687415" y="3350505"/>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7" name="pl156"/>
            <p:cNvSpPr/>
            <p:nvPr/>
          </p:nvSpPr>
          <p:spPr>
            <a:xfrm>
              <a:off x="14687415" y="266996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8" name="pl157"/>
            <p:cNvSpPr/>
            <p:nvPr/>
          </p:nvSpPr>
          <p:spPr>
            <a:xfrm>
              <a:off x="14687415"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9" name="pl158"/>
            <p:cNvSpPr/>
            <p:nvPr/>
          </p:nvSpPr>
          <p:spPr>
            <a:xfrm>
              <a:off x="14687415" y="437132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0" name="pl159"/>
            <p:cNvSpPr/>
            <p:nvPr/>
          </p:nvSpPr>
          <p:spPr>
            <a:xfrm>
              <a:off x="14687415" y="369077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1" name="pl160"/>
            <p:cNvSpPr/>
            <p:nvPr/>
          </p:nvSpPr>
          <p:spPr>
            <a:xfrm>
              <a:off x="14687415" y="3010233"/>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2" name="pl161"/>
            <p:cNvSpPr/>
            <p:nvPr/>
          </p:nvSpPr>
          <p:spPr>
            <a:xfrm>
              <a:off x="14687415" y="2329688"/>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63" name="rc162"/>
            <p:cNvSpPr/>
            <p:nvPr/>
          </p:nvSpPr>
          <p:spPr>
            <a:xfrm>
              <a:off x="14739823" y="3983412"/>
              <a:ext cx="314447" cy="106845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4" name="rc163"/>
            <p:cNvSpPr/>
            <p:nvPr/>
          </p:nvSpPr>
          <p:spPr>
            <a:xfrm>
              <a:off x="14739823" y="398341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5" name="rc164"/>
            <p:cNvSpPr/>
            <p:nvPr/>
          </p:nvSpPr>
          <p:spPr>
            <a:xfrm>
              <a:off x="14739823" y="398341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6" name="rc165"/>
            <p:cNvSpPr/>
            <p:nvPr/>
          </p:nvSpPr>
          <p:spPr>
            <a:xfrm>
              <a:off x="15089210" y="4099105"/>
              <a:ext cx="314447" cy="9527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7" name="rc166"/>
            <p:cNvSpPr/>
            <p:nvPr/>
          </p:nvSpPr>
          <p:spPr>
            <a:xfrm>
              <a:off x="15089210" y="409910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68" name="rc167"/>
            <p:cNvSpPr/>
            <p:nvPr/>
          </p:nvSpPr>
          <p:spPr>
            <a:xfrm>
              <a:off x="15089210" y="409910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69" name="rc168"/>
            <p:cNvSpPr/>
            <p:nvPr/>
          </p:nvSpPr>
          <p:spPr>
            <a:xfrm>
              <a:off x="15438596" y="4173964"/>
              <a:ext cx="314447" cy="8779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0" name="rc169"/>
            <p:cNvSpPr/>
            <p:nvPr/>
          </p:nvSpPr>
          <p:spPr>
            <a:xfrm>
              <a:off x="15438596" y="417396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1" name="rc170"/>
            <p:cNvSpPr/>
            <p:nvPr/>
          </p:nvSpPr>
          <p:spPr>
            <a:xfrm>
              <a:off x="15438596" y="417396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2" name="rc171"/>
            <p:cNvSpPr/>
            <p:nvPr/>
          </p:nvSpPr>
          <p:spPr>
            <a:xfrm>
              <a:off x="15787983" y="4010634"/>
              <a:ext cx="314447" cy="10412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3" name="rc172"/>
            <p:cNvSpPr/>
            <p:nvPr/>
          </p:nvSpPr>
          <p:spPr>
            <a:xfrm>
              <a:off x="15787983" y="3997023"/>
              <a:ext cx="314447" cy="13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4" name="rc173"/>
            <p:cNvSpPr/>
            <p:nvPr/>
          </p:nvSpPr>
          <p:spPr>
            <a:xfrm>
              <a:off x="15787983" y="399702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5" name="rc174"/>
            <p:cNvSpPr/>
            <p:nvPr/>
          </p:nvSpPr>
          <p:spPr>
            <a:xfrm>
              <a:off x="16137369" y="4235214"/>
              <a:ext cx="314447" cy="8166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6" name="rc175"/>
            <p:cNvSpPr/>
            <p:nvPr/>
          </p:nvSpPr>
          <p:spPr>
            <a:xfrm>
              <a:off x="16137369" y="4221603"/>
              <a:ext cx="314447" cy="1361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7" name="rc176"/>
            <p:cNvSpPr/>
            <p:nvPr/>
          </p:nvSpPr>
          <p:spPr>
            <a:xfrm>
              <a:off x="16137369" y="422160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78" name="rc177"/>
            <p:cNvSpPr/>
            <p:nvPr/>
          </p:nvSpPr>
          <p:spPr>
            <a:xfrm>
              <a:off x="16486756" y="4936175"/>
              <a:ext cx="314447" cy="11569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9" name="rc178"/>
            <p:cNvSpPr/>
            <p:nvPr/>
          </p:nvSpPr>
          <p:spPr>
            <a:xfrm>
              <a:off x="16486756" y="493617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80" name="rc179"/>
            <p:cNvSpPr/>
            <p:nvPr/>
          </p:nvSpPr>
          <p:spPr>
            <a:xfrm>
              <a:off x="16486756" y="493617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1" name="pg180"/>
            <p:cNvSpPr/>
            <p:nvPr/>
          </p:nvSpPr>
          <p:spPr>
            <a:xfrm>
              <a:off x="15743615"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82" name="tx181"/>
            <p:cNvSpPr/>
            <p:nvPr/>
          </p:nvSpPr>
          <p:spPr>
            <a:xfrm>
              <a:off x="15899718" y="2444399"/>
              <a:ext cx="1837909" cy="158478"/>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720 cases</a:t>
              </a:r>
            </a:p>
          </p:txBody>
        </p:sp>
        <p:sp>
          <p:nvSpPr>
            <p:cNvPr id="183" name="rc182"/>
            <p:cNvSpPr/>
            <p:nvPr/>
          </p:nvSpPr>
          <p:spPr>
            <a:xfrm>
              <a:off x="14687415" y="2153563"/>
              <a:ext cx="4262515" cy="3036318"/>
            </a:xfrm>
            <a:prstGeom prst="rect">
              <a:avLst/>
            </a:prstGeom>
            <a:ln w="13550" cap="rnd">
              <a:solidFill>
                <a:srgbClr val="333333">
                  <a:alpha val="100000"/>
                </a:srgbClr>
              </a:solidFill>
              <a:prstDash val="solid"/>
              <a:round/>
            </a:ln>
          </p:spPr>
          <p:txBody>
            <a:bodyPr/>
            <a:lstStyle/>
            <a:p>
              <a:endParaRPr/>
            </a:p>
          </p:txBody>
        </p:sp>
        <p:sp>
          <p:nvSpPr>
            <p:cNvPr id="184" name="tx183"/>
            <p:cNvSpPr/>
            <p:nvPr/>
          </p:nvSpPr>
          <p:spPr>
            <a:xfrm>
              <a:off x="374860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85" name="tx184"/>
            <p:cNvSpPr/>
            <p:nvPr/>
          </p:nvSpPr>
          <p:spPr>
            <a:xfrm>
              <a:off x="801111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86" name="tx185"/>
            <p:cNvSpPr/>
            <p:nvPr/>
          </p:nvSpPr>
          <p:spPr>
            <a:xfrm>
              <a:off x="12273632"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87" name="tx186"/>
            <p:cNvSpPr/>
            <p:nvPr/>
          </p:nvSpPr>
          <p:spPr>
            <a:xfrm>
              <a:off x="1653614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88" name="pl187"/>
            <p:cNvSpPr/>
            <p:nvPr/>
          </p:nvSpPr>
          <p:spPr>
            <a:xfrm>
              <a:off x="21095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245888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280827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pl190"/>
            <p:cNvSpPr/>
            <p:nvPr/>
          </p:nvSpPr>
          <p:spPr>
            <a:xfrm>
              <a:off x="31576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2" name="pl191"/>
            <p:cNvSpPr/>
            <p:nvPr/>
          </p:nvSpPr>
          <p:spPr>
            <a:xfrm>
              <a:off x="350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3" name="pl192"/>
            <p:cNvSpPr/>
            <p:nvPr/>
          </p:nvSpPr>
          <p:spPr>
            <a:xfrm>
              <a:off x="385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4" name="pl193"/>
            <p:cNvSpPr/>
            <p:nvPr/>
          </p:nvSpPr>
          <p:spPr>
            <a:xfrm>
              <a:off x="420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5" name="pl194"/>
            <p:cNvSpPr/>
            <p:nvPr/>
          </p:nvSpPr>
          <p:spPr>
            <a:xfrm>
              <a:off x="455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6" name="pl195"/>
            <p:cNvSpPr/>
            <p:nvPr/>
          </p:nvSpPr>
          <p:spPr>
            <a:xfrm>
              <a:off x="490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7" name="pl196"/>
            <p:cNvSpPr/>
            <p:nvPr/>
          </p:nvSpPr>
          <p:spPr>
            <a:xfrm>
              <a:off x="525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8" name="pl197"/>
            <p:cNvSpPr/>
            <p:nvPr/>
          </p:nvSpPr>
          <p:spPr>
            <a:xfrm>
              <a:off x="560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9" name="pl198"/>
            <p:cNvSpPr/>
            <p:nvPr/>
          </p:nvSpPr>
          <p:spPr>
            <a:xfrm>
              <a:off x="5952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00" name="tx199"/>
            <p:cNvSpPr/>
            <p:nvPr/>
          </p:nvSpPr>
          <p:spPr>
            <a:xfrm rot="-5400000">
              <a:off x="2028718"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01" name="tx200"/>
            <p:cNvSpPr/>
            <p:nvPr/>
          </p:nvSpPr>
          <p:spPr>
            <a:xfrm rot="-5400000">
              <a:off x="2368294"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02" name="tx201"/>
            <p:cNvSpPr/>
            <p:nvPr/>
          </p:nvSpPr>
          <p:spPr>
            <a:xfrm rot="-5400000">
              <a:off x="271776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03" name="tx202"/>
            <p:cNvSpPr/>
            <p:nvPr/>
          </p:nvSpPr>
          <p:spPr>
            <a:xfrm rot="-5400000">
              <a:off x="306528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04" name="tx203"/>
            <p:cNvSpPr/>
            <p:nvPr/>
          </p:nvSpPr>
          <p:spPr>
            <a:xfrm rot="-5400000">
              <a:off x="3384028"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05" name="tx204"/>
            <p:cNvSpPr/>
            <p:nvPr/>
          </p:nvSpPr>
          <p:spPr>
            <a:xfrm rot="-5400000">
              <a:off x="377565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06" name="tx205"/>
            <p:cNvSpPr/>
            <p:nvPr/>
          </p:nvSpPr>
          <p:spPr>
            <a:xfrm rot="-5400000">
              <a:off x="4154728"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07" name="tx206"/>
            <p:cNvSpPr/>
            <p:nvPr/>
          </p:nvSpPr>
          <p:spPr>
            <a:xfrm rot="-5400000">
              <a:off x="4441954"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08" name="tx207"/>
            <p:cNvSpPr/>
            <p:nvPr/>
          </p:nvSpPr>
          <p:spPr>
            <a:xfrm rot="-5400000">
              <a:off x="4791297"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9" name="tx208"/>
            <p:cNvSpPr/>
            <p:nvPr/>
          </p:nvSpPr>
          <p:spPr>
            <a:xfrm rot="-5400000">
              <a:off x="5177103"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10" name="tx209"/>
            <p:cNvSpPr/>
            <p:nvPr/>
          </p:nvSpPr>
          <p:spPr>
            <a:xfrm rot="-5400000">
              <a:off x="550786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11" name="tx210"/>
            <p:cNvSpPr/>
            <p:nvPr/>
          </p:nvSpPr>
          <p:spPr>
            <a:xfrm rot="-5400000">
              <a:off x="585725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12" name="pl211"/>
            <p:cNvSpPr/>
            <p:nvPr/>
          </p:nvSpPr>
          <p:spPr>
            <a:xfrm>
              <a:off x="637201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3" name="pl212"/>
            <p:cNvSpPr/>
            <p:nvPr/>
          </p:nvSpPr>
          <p:spPr>
            <a:xfrm>
              <a:off x="67214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4" name="pl213"/>
            <p:cNvSpPr/>
            <p:nvPr/>
          </p:nvSpPr>
          <p:spPr>
            <a:xfrm>
              <a:off x="707078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5" name="pl214"/>
            <p:cNvSpPr/>
            <p:nvPr/>
          </p:nvSpPr>
          <p:spPr>
            <a:xfrm>
              <a:off x="742017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6" name="pl215"/>
            <p:cNvSpPr/>
            <p:nvPr/>
          </p:nvSpPr>
          <p:spPr>
            <a:xfrm>
              <a:off x="77695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7" name="pl216"/>
            <p:cNvSpPr/>
            <p:nvPr/>
          </p:nvSpPr>
          <p:spPr>
            <a:xfrm>
              <a:off x="811894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8" name="pl217"/>
            <p:cNvSpPr/>
            <p:nvPr/>
          </p:nvSpPr>
          <p:spPr>
            <a:xfrm>
              <a:off x="84683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9" name="pl218"/>
            <p:cNvSpPr/>
            <p:nvPr/>
          </p:nvSpPr>
          <p:spPr>
            <a:xfrm>
              <a:off x="881772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0" name="pl219"/>
            <p:cNvSpPr/>
            <p:nvPr/>
          </p:nvSpPr>
          <p:spPr>
            <a:xfrm>
              <a:off x="916710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1" name="pl220"/>
            <p:cNvSpPr/>
            <p:nvPr/>
          </p:nvSpPr>
          <p:spPr>
            <a:xfrm>
              <a:off x="951649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2" name="pl221"/>
            <p:cNvSpPr/>
            <p:nvPr/>
          </p:nvSpPr>
          <p:spPr>
            <a:xfrm>
              <a:off x="986588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3" name="pl222"/>
            <p:cNvSpPr/>
            <p:nvPr/>
          </p:nvSpPr>
          <p:spPr>
            <a:xfrm>
              <a:off x="102152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4" name="tx223"/>
            <p:cNvSpPr/>
            <p:nvPr/>
          </p:nvSpPr>
          <p:spPr>
            <a:xfrm rot="-5400000">
              <a:off x="629123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25" name="tx224"/>
            <p:cNvSpPr/>
            <p:nvPr/>
          </p:nvSpPr>
          <p:spPr>
            <a:xfrm rot="-5400000">
              <a:off x="6630810"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26" name="tx225"/>
            <p:cNvSpPr/>
            <p:nvPr/>
          </p:nvSpPr>
          <p:spPr>
            <a:xfrm rot="-5400000">
              <a:off x="698028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27" name="tx226"/>
            <p:cNvSpPr/>
            <p:nvPr/>
          </p:nvSpPr>
          <p:spPr>
            <a:xfrm rot="-5400000">
              <a:off x="7327803"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28" name="tx227"/>
            <p:cNvSpPr/>
            <p:nvPr/>
          </p:nvSpPr>
          <p:spPr>
            <a:xfrm rot="-5400000">
              <a:off x="7646543"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29" name="tx228"/>
            <p:cNvSpPr/>
            <p:nvPr/>
          </p:nvSpPr>
          <p:spPr>
            <a:xfrm rot="-5400000">
              <a:off x="8038166"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30" name="tx229"/>
            <p:cNvSpPr/>
            <p:nvPr/>
          </p:nvSpPr>
          <p:spPr>
            <a:xfrm rot="-5400000">
              <a:off x="8417244"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31" name="tx230"/>
            <p:cNvSpPr/>
            <p:nvPr/>
          </p:nvSpPr>
          <p:spPr>
            <a:xfrm rot="-5400000">
              <a:off x="8704470"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32" name="tx231"/>
            <p:cNvSpPr/>
            <p:nvPr/>
          </p:nvSpPr>
          <p:spPr>
            <a:xfrm rot="-5400000">
              <a:off x="9053813"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33" name="tx232"/>
            <p:cNvSpPr/>
            <p:nvPr/>
          </p:nvSpPr>
          <p:spPr>
            <a:xfrm rot="-5400000">
              <a:off x="9439619"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34" name="tx233"/>
            <p:cNvSpPr/>
            <p:nvPr/>
          </p:nvSpPr>
          <p:spPr>
            <a:xfrm rot="-5400000">
              <a:off x="9770383"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35" name="tx234"/>
            <p:cNvSpPr/>
            <p:nvPr/>
          </p:nvSpPr>
          <p:spPr>
            <a:xfrm rot="-5400000">
              <a:off x="10119770"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36" name="pl235"/>
            <p:cNvSpPr/>
            <p:nvPr/>
          </p:nvSpPr>
          <p:spPr>
            <a:xfrm>
              <a:off x="1063453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109839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1133330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pl238"/>
            <p:cNvSpPr/>
            <p:nvPr/>
          </p:nvSpPr>
          <p:spPr>
            <a:xfrm>
              <a:off x="1168269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0" name="pl239"/>
            <p:cNvSpPr/>
            <p:nvPr/>
          </p:nvSpPr>
          <p:spPr>
            <a:xfrm>
              <a:off x="120320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1" name="pl240"/>
            <p:cNvSpPr/>
            <p:nvPr/>
          </p:nvSpPr>
          <p:spPr>
            <a:xfrm>
              <a:off x="1238146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pl241"/>
            <p:cNvSpPr/>
            <p:nvPr/>
          </p:nvSpPr>
          <p:spPr>
            <a:xfrm>
              <a:off x="1273085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3" name="pl242"/>
            <p:cNvSpPr/>
            <p:nvPr/>
          </p:nvSpPr>
          <p:spPr>
            <a:xfrm>
              <a:off x="130802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4" name="pl243"/>
            <p:cNvSpPr/>
            <p:nvPr/>
          </p:nvSpPr>
          <p:spPr>
            <a:xfrm>
              <a:off x="1342962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5" name="pl244"/>
            <p:cNvSpPr/>
            <p:nvPr/>
          </p:nvSpPr>
          <p:spPr>
            <a:xfrm>
              <a:off x="137790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6" name="pl245"/>
            <p:cNvSpPr/>
            <p:nvPr/>
          </p:nvSpPr>
          <p:spPr>
            <a:xfrm>
              <a:off x="1412839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7" name="pl246"/>
            <p:cNvSpPr/>
            <p:nvPr/>
          </p:nvSpPr>
          <p:spPr>
            <a:xfrm>
              <a:off x="1447778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8" name="tx247"/>
            <p:cNvSpPr/>
            <p:nvPr/>
          </p:nvSpPr>
          <p:spPr>
            <a:xfrm rot="-5400000">
              <a:off x="10553749"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49" name="tx248"/>
            <p:cNvSpPr/>
            <p:nvPr/>
          </p:nvSpPr>
          <p:spPr>
            <a:xfrm rot="-5400000">
              <a:off x="108933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50" name="tx249"/>
            <p:cNvSpPr/>
            <p:nvPr/>
          </p:nvSpPr>
          <p:spPr>
            <a:xfrm rot="-5400000">
              <a:off x="1124279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51" name="tx250"/>
            <p:cNvSpPr/>
            <p:nvPr/>
          </p:nvSpPr>
          <p:spPr>
            <a:xfrm rot="-5400000">
              <a:off x="1159031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52" name="tx251"/>
            <p:cNvSpPr/>
            <p:nvPr/>
          </p:nvSpPr>
          <p:spPr>
            <a:xfrm rot="-5400000">
              <a:off x="11909059"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53" name="tx252"/>
            <p:cNvSpPr/>
            <p:nvPr/>
          </p:nvSpPr>
          <p:spPr>
            <a:xfrm rot="-5400000">
              <a:off x="1230068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54" name="tx253"/>
            <p:cNvSpPr/>
            <p:nvPr/>
          </p:nvSpPr>
          <p:spPr>
            <a:xfrm rot="-5400000">
              <a:off x="12679759"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55" name="tx254"/>
            <p:cNvSpPr/>
            <p:nvPr/>
          </p:nvSpPr>
          <p:spPr>
            <a:xfrm rot="-5400000">
              <a:off x="12966985"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56" name="tx255"/>
            <p:cNvSpPr/>
            <p:nvPr/>
          </p:nvSpPr>
          <p:spPr>
            <a:xfrm rot="-5400000">
              <a:off x="13316328"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57" name="tx256"/>
            <p:cNvSpPr/>
            <p:nvPr/>
          </p:nvSpPr>
          <p:spPr>
            <a:xfrm rot="-5400000">
              <a:off x="13702134"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58" name="tx257"/>
            <p:cNvSpPr/>
            <p:nvPr/>
          </p:nvSpPr>
          <p:spPr>
            <a:xfrm rot="-5400000">
              <a:off x="1403289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59" name="tx258"/>
            <p:cNvSpPr/>
            <p:nvPr/>
          </p:nvSpPr>
          <p:spPr>
            <a:xfrm rot="-5400000">
              <a:off x="14382285"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60" name="pl259"/>
            <p:cNvSpPr/>
            <p:nvPr/>
          </p:nvSpPr>
          <p:spPr>
            <a:xfrm>
              <a:off x="1489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1" name="pl260"/>
            <p:cNvSpPr/>
            <p:nvPr/>
          </p:nvSpPr>
          <p:spPr>
            <a:xfrm>
              <a:off x="1524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1559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262"/>
            <p:cNvSpPr/>
            <p:nvPr/>
          </p:nvSpPr>
          <p:spPr>
            <a:xfrm>
              <a:off x="1594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263"/>
            <p:cNvSpPr/>
            <p:nvPr/>
          </p:nvSpPr>
          <p:spPr>
            <a:xfrm>
              <a:off x="1629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pl264"/>
            <p:cNvSpPr/>
            <p:nvPr/>
          </p:nvSpPr>
          <p:spPr>
            <a:xfrm>
              <a:off x="1664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pl265"/>
            <p:cNvSpPr/>
            <p:nvPr/>
          </p:nvSpPr>
          <p:spPr>
            <a:xfrm>
              <a:off x="1699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7" name="pl266"/>
            <p:cNvSpPr/>
            <p:nvPr/>
          </p:nvSpPr>
          <p:spPr>
            <a:xfrm>
              <a:off x="173427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8" name="pl267"/>
            <p:cNvSpPr/>
            <p:nvPr/>
          </p:nvSpPr>
          <p:spPr>
            <a:xfrm>
              <a:off x="1769213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9" name="pl268"/>
            <p:cNvSpPr/>
            <p:nvPr/>
          </p:nvSpPr>
          <p:spPr>
            <a:xfrm>
              <a:off x="18041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0" name="pl269"/>
            <p:cNvSpPr/>
            <p:nvPr/>
          </p:nvSpPr>
          <p:spPr>
            <a:xfrm>
              <a:off x="1839091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1" name="pl270"/>
            <p:cNvSpPr/>
            <p:nvPr/>
          </p:nvSpPr>
          <p:spPr>
            <a:xfrm>
              <a:off x="1874029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72" name="tx271"/>
            <p:cNvSpPr/>
            <p:nvPr/>
          </p:nvSpPr>
          <p:spPr>
            <a:xfrm rot="-5400000">
              <a:off x="1481626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73" name="tx272"/>
            <p:cNvSpPr/>
            <p:nvPr/>
          </p:nvSpPr>
          <p:spPr>
            <a:xfrm rot="-5400000">
              <a:off x="15155841"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74" name="tx273"/>
            <p:cNvSpPr/>
            <p:nvPr/>
          </p:nvSpPr>
          <p:spPr>
            <a:xfrm rot="-5400000">
              <a:off x="1550531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75" name="tx274"/>
            <p:cNvSpPr/>
            <p:nvPr/>
          </p:nvSpPr>
          <p:spPr>
            <a:xfrm rot="-5400000">
              <a:off x="15852834"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76" name="tx275"/>
            <p:cNvSpPr/>
            <p:nvPr/>
          </p:nvSpPr>
          <p:spPr>
            <a:xfrm rot="-5400000">
              <a:off x="161715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77" name="tx276"/>
            <p:cNvSpPr/>
            <p:nvPr/>
          </p:nvSpPr>
          <p:spPr>
            <a:xfrm rot="-5400000">
              <a:off x="16563197"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78" name="tx277"/>
            <p:cNvSpPr/>
            <p:nvPr/>
          </p:nvSpPr>
          <p:spPr>
            <a:xfrm rot="-5400000">
              <a:off x="1694227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79" name="tx278"/>
            <p:cNvSpPr/>
            <p:nvPr/>
          </p:nvSpPr>
          <p:spPr>
            <a:xfrm rot="-5400000">
              <a:off x="17229501"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80" name="tx279"/>
            <p:cNvSpPr/>
            <p:nvPr/>
          </p:nvSpPr>
          <p:spPr>
            <a:xfrm rot="-5400000">
              <a:off x="17578844"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81" name="tx280"/>
            <p:cNvSpPr/>
            <p:nvPr/>
          </p:nvSpPr>
          <p:spPr>
            <a:xfrm rot="-5400000">
              <a:off x="17964650"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82" name="tx281"/>
            <p:cNvSpPr/>
            <p:nvPr/>
          </p:nvSpPr>
          <p:spPr>
            <a:xfrm rot="-5400000">
              <a:off x="1829541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83" name="tx282"/>
            <p:cNvSpPr/>
            <p:nvPr/>
          </p:nvSpPr>
          <p:spPr>
            <a:xfrm rot="-5400000">
              <a:off x="18644801"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84" name="tx283"/>
            <p:cNvSpPr/>
            <p:nvPr/>
          </p:nvSpPr>
          <p:spPr>
            <a:xfrm>
              <a:off x="1357862" y="496658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85" name="tx284"/>
            <p:cNvSpPr/>
            <p:nvPr/>
          </p:nvSpPr>
          <p:spPr>
            <a:xfrm>
              <a:off x="1230614" y="4286044"/>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86" name="tx285"/>
            <p:cNvSpPr/>
            <p:nvPr/>
          </p:nvSpPr>
          <p:spPr>
            <a:xfrm>
              <a:off x="1230614" y="360549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87" name="tx286"/>
            <p:cNvSpPr/>
            <p:nvPr/>
          </p:nvSpPr>
          <p:spPr>
            <a:xfrm>
              <a:off x="1230614" y="2924843"/>
              <a:ext cx="381409" cy="167208"/>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300</a:t>
              </a:r>
            </a:p>
          </p:txBody>
        </p:sp>
        <p:sp>
          <p:nvSpPr>
            <p:cNvPr id="288" name="tx287"/>
            <p:cNvSpPr/>
            <p:nvPr/>
          </p:nvSpPr>
          <p:spPr>
            <a:xfrm>
              <a:off x="1230614" y="2244410"/>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289" name="pl288"/>
            <p:cNvSpPr/>
            <p:nvPr/>
          </p:nvSpPr>
          <p:spPr>
            <a:xfrm>
              <a:off x="1865074"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0" name="pl289"/>
            <p:cNvSpPr/>
            <p:nvPr/>
          </p:nvSpPr>
          <p:spPr>
            <a:xfrm>
              <a:off x="1865074" y="437132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1" name="pl290"/>
            <p:cNvSpPr/>
            <p:nvPr/>
          </p:nvSpPr>
          <p:spPr>
            <a:xfrm>
              <a:off x="1865074" y="36907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2" name="pl291"/>
            <p:cNvSpPr/>
            <p:nvPr/>
          </p:nvSpPr>
          <p:spPr>
            <a:xfrm>
              <a:off x="1865074" y="30102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3" name="pl292"/>
            <p:cNvSpPr/>
            <p:nvPr/>
          </p:nvSpPr>
          <p:spPr>
            <a:xfrm>
              <a:off x="1865074" y="232968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4" name="tx293"/>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95" name="rc294"/>
            <p:cNvSpPr/>
            <p:nvPr/>
          </p:nvSpPr>
          <p:spPr>
            <a:xfrm>
              <a:off x="8500890" y="5826272"/>
              <a:ext cx="3848019" cy="413498"/>
            </a:xfrm>
            <a:prstGeom prst="rect">
              <a:avLst/>
            </a:prstGeom>
            <a:solidFill>
              <a:srgbClr val="FFFFFF">
                <a:alpha val="100000"/>
              </a:srgbClr>
            </a:solidFill>
          </p:spPr>
          <p:txBody>
            <a:bodyPr/>
            <a:lstStyle/>
            <a:p>
              <a:endParaRPr/>
            </a:p>
          </p:txBody>
        </p:sp>
        <p:sp>
          <p:nvSpPr>
            <p:cNvPr id="296" name="rc295"/>
            <p:cNvSpPr/>
            <p:nvPr/>
          </p:nvSpPr>
          <p:spPr>
            <a:xfrm>
              <a:off x="8570479" y="5895861"/>
              <a:ext cx="274320" cy="274320"/>
            </a:xfrm>
            <a:prstGeom prst="rect">
              <a:avLst/>
            </a:prstGeom>
            <a:solidFill>
              <a:srgbClr val="FFFFFF">
                <a:alpha val="100000"/>
              </a:srgbClr>
            </a:solidFill>
          </p:spPr>
          <p:txBody>
            <a:bodyPr/>
            <a:lstStyle/>
            <a:p>
              <a:endParaRPr/>
            </a:p>
          </p:txBody>
        </p:sp>
        <p:sp>
          <p:nvSpPr>
            <p:cNvPr id="297" name="rc296"/>
            <p:cNvSpPr/>
            <p:nvPr/>
          </p:nvSpPr>
          <p:spPr>
            <a:xfrm>
              <a:off x="8579479"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98" name="rc297"/>
            <p:cNvSpPr/>
            <p:nvPr/>
          </p:nvSpPr>
          <p:spPr>
            <a:xfrm>
              <a:off x="10027463" y="5895861"/>
              <a:ext cx="274320" cy="274320"/>
            </a:xfrm>
            <a:prstGeom prst="rect">
              <a:avLst/>
            </a:prstGeom>
            <a:solidFill>
              <a:srgbClr val="FFFFFF">
                <a:alpha val="100000"/>
              </a:srgbClr>
            </a:solidFill>
          </p:spPr>
          <p:txBody>
            <a:bodyPr/>
            <a:lstStyle/>
            <a:p>
              <a:endParaRPr/>
            </a:p>
          </p:txBody>
        </p:sp>
        <p:sp>
          <p:nvSpPr>
            <p:cNvPr id="299" name="rc298"/>
            <p:cNvSpPr/>
            <p:nvPr/>
          </p:nvSpPr>
          <p:spPr>
            <a:xfrm>
              <a:off x="10036463"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00" name="rc299"/>
            <p:cNvSpPr/>
            <p:nvPr/>
          </p:nvSpPr>
          <p:spPr>
            <a:xfrm>
              <a:off x="11168349" y="5895861"/>
              <a:ext cx="274320" cy="274320"/>
            </a:xfrm>
            <a:prstGeom prst="rect">
              <a:avLst/>
            </a:prstGeom>
            <a:solidFill>
              <a:srgbClr val="FFFFFF">
                <a:alpha val="100000"/>
              </a:srgbClr>
            </a:solidFill>
          </p:spPr>
          <p:txBody>
            <a:bodyPr/>
            <a:lstStyle/>
            <a:p>
              <a:endParaRPr/>
            </a:p>
          </p:txBody>
        </p:sp>
        <p:sp>
          <p:nvSpPr>
            <p:cNvPr id="301" name="rc300"/>
            <p:cNvSpPr/>
            <p:nvPr/>
          </p:nvSpPr>
          <p:spPr>
            <a:xfrm>
              <a:off x="11177349"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02" name="tx301"/>
            <p:cNvSpPr/>
            <p:nvPr/>
          </p:nvSpPr>
          <p:spPr>
            <a:xfrm>
              <a:off x="9024799"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303" name="tx302"/>
            <p:cNvSpPr/>
            <p:nvPr/>
          </p:nvSpPr>
          <p:spPr>
            <a:xfrm>
              <a:off x="10481783"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304" name="tx303"/>
            <p:cNvSpPr/>
            <p:nvPr/>
          </p:nvSpPr>
          <p:spPr>
            <a:xfrm>
              <a:off x="11622669"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305" name="Group 304"/>
          <p:cNvGrpSpPr/>
          <p:nvPr/>
        </p:nvGrpSpPr>
        <p:grpSpPr>
          <a:xfrm>
            <a:off x="731520" y="6400800"/>
            <a:ext cx="8229600" cy="4114800"/>
            <a:chOff x="731520" y="6400800"/>
            <a:chExt cx="8229600" cy="4114800"/>
          </a:xfrm>
        </p:grpSpPr>
        <p:sp>
          <p:nvSpPr>
            <p:cNvPr id="306"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7" name="rc4"/>
            <p:cNvSpPr/>
            <p:nvPr/>
          </p:nvSpPr>
          <p:spPr>
            <a:xfrm>
              <a:off x="73152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08" name="rc5"/>
            <p:cNvSpPr/>
            <p:nvPr/>
          </p:nvSpPr>
          <p:spPr>
            <a:xfrm>
              <a:off x="2026394" y="6728196"/>
              <a:ext cx="5893512" cy="2172317"/>
            </a:xfrm>
            <a:prstGeom prst="rect">
              <a:avLst/>
            </a:prstGeom>
            <a:solidFill>
              <a:srgbClr val="FFFFFF">
                <a:alpha val="100000"/>
              </a:srgbClr>
            </a:solidFill>
          </p:spPr>
          <p:txBody>
            <a:bodyPr/>
            <a:lstStyle/>
            <a:p>
              <a:endParaRPr/>
            </a:p>
          </p:txBody>
        </p:sp>
        <p:sp>
          <p:nvSpPr>
            <p:cNvPr id="309" name="pl6"/>
            <p:cNvSpPr/>
            <p:nvPr/>
          </p:nvSpPr>
          <p:spPr>
            <a:xfrm>
              <a:off x="2026394" y="8519652"/>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0" name="pl7"/>
            <p:cNvSpPr/>
            <p:nvPr/>
          </p:nvSpPr>
          <p:spPr>
            <a:xfrm>
              <a:off x="2026394" y="7955414"/>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1" name="pl8"/>
            <p:cNvSpPr/>
            <p:nvPr/>
          </p:nvSpPr>
          <p:spPr>
            <a:xfrm>
              <a:off x="2026394" y="7391176"/>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2" name="pl9"/>
            <p:cNvSpPr/>
            <p:nvPr/>
          </p:nvSpPr>
          <p:spPr>
            <a:xfrm>
              <a:off x="2026394" y="6826937"/>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313" name="pl10"/>
            <p:cNvSpPr/>
            <p:nvPr/>
          </p:nvSpPr>
          <p:spPr>
            <a:xfrm>
              <a:off x="2026394" y="880177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4" name="pl11"/>
            <p:cNvSpPr/>
            <p:nvPr/>
          </p:nvSpPr>
          <p:spPr>
            <a:xfrm>
              <a:off x="2026394" y="8237533"/>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5" name="pl12"/>
            <p:cNvSpPr/>
            <p:nvPr/>
          </p:nvSpPr>
          <p:spPr>
            <a:xfrm>
              <a:off x="2026394" y="7673295"/>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6" name="pl13"/>
            <p:cNvSpPr/>
            <p:nvPr/>
          </p:nvSpPr>
          <p:spPr>
            <a:xfrm>
              <a:off x="2026394" y="7109056"/>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317" name="rc14"/>
            <p:cNvSpPr/>
            <p:nvPr/>
          </p:nvSpPr>
          <p:spPr>
            <a:xfrm>
              <a:off x="2312885" y="8130328"/>
              <a:ext cx="409271" cy="67144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8" name="rc15"/>
            <p:cNvSpPr/>
            <p:nvPr/>
          </p:nvSpPr>
          <p:spPr>
            <a:xfrm>
              <a:off x="3131428" y="7963877"/>
              <a:ext cx="409271" cy="8378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19" name="rc16"/>
            <p:cNvSpPr/>
            <p:nvPr/>
          </p:nvSpPr>
          <p:spPr>
            <a:xfrm>
              <a:off x="3949971" y="8449122"/>
              <a:ext cx="409271" cy="352648"/>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0" name="rc17"/>
            <p:cNvSpPr/>
            <p:nvPr/>
          </p:nvSpPr>
          <p:spPr>
            <a:xfrm>
              <a:off x="4768515" y="8587361"/>
              <a:ext cx="409271" cy="21441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1" name="rc18"/>
            <p:cNvSpPr/>
            <p:nvPr/>
          </p:nvSpPr>
          <p:spPr>
            <a:xfrm>
              <a:off x="5587058" y="8553507"/>
              <a:ext cx="409271" cy="24826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2" name="rc19"/>
            <p:cNvSpPr/>
            <p:nvPr/>
          </p:nvSpPr>
          <p:spPr>
            <a:xfrm>
              <a:off x="6405601" y="8601467"/>
              <a:ext cx="409271" cy="200304"/>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3" name="rc20"/>
            <p:cNvSpPr/>
            <p:nvPr/>
          </p:nvSpPr>
          <p:spPr>
            <a:xfrm>
              <a:off x="7224145" y="8722778"/>
              <a:ext cx="409271" cy="78993"/>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24" name="rc21"/>
            <p:cNvSpPr/>
            <p:nvPr/>
          </p:nvSpPr>
          <p:spPr>
            <a:xfrm>
              <a:off x="2312885" y="7236010"/>
              <a:ext cx="409271" cy="89431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5" name="rc22"/>
            <p:cNvSpPr/>
            <p:nvPr/>
          </p:nvSpPr>
          <p:spPr>
            <a:xfrm>
              <a:off x="3131428" y="6826937"/>
              <a:ext cx="409271" cy="113694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6" name="rc23"/>
            <p:cNvSpPr/>
            <p:nvPr/>
          </p:nvSpPr>
          <p:spPr>
            <a:xfrm>
              <a:off x="3949971" y="8014659"/>
              <a:ext cx="409271" cy="43446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7" name="rc24"/>
            <p:cNvSpPr/>
            <p:nvPr/>
          </p:nvSpPr>
          <p:spPr>
            <a:xfrm>
              <a:off x="4768515" y="8305242"/>
              <a:ext cx="409271" cy="28211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8" name="rc25"/>
            <p:cNvSpPr/>
            <p:nvPr/>
          </p:nvSpPr>
          <p:spPr>
            <a:xfrm>
              <a:off x="5587058" y="8356023"/>
              <a:ext cx="409271" cy="19748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29" name="rc26"/>
            <p:cNvSpPr/>
            <p:nvPr/>
          </p:nvSpPr>
          <p:spPr>
            <a:xfrm>
              <a:off x="6405601" y="8454765"/>
              <a:ext cx="409271" cy="14670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0" name="rc27"/>
            <p:cNvSpPr/>
            <p:nvPr/>
          </p:nvSpPr>
          <p:spPr>
            <a:xfrm>
              <a:off x="7224145" y="8618394"/>
              <a:ext cx="409271" cy="10438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1" name="pl28"/>
            <p:cNvSpPr/>
            <p:nvPr/>
          </p:nvSpPr>
          <p:spPr>
            <a:xfrm>
              <a:off x="2517520" y="7006468"/>
              <a:ext cx="4911260" cy="1787975"/>
            </a:xfrm>
            <a:custGeom>
              <a:avLst/>
              <a:gdLst/>
              <a:ahLst/>
              <a:cxnLst/>
              <a:rect l="0" t="0" r="0" b="0"/>
              <a:pathLst>
                <a:path w="4911260" h="1787975">
                  <a:moveTo>
                    <a:pt x="0" y="0"/>
                  </a:moveTo>
                  <a:lnTo>
                    <a:pt x="818543" y="1231065"/>
                  </a:lnTo>
                  <a:lnTo>
                    <a:pt x="1637086" y="1619437"/>
                  </a:lnTo>
                  <a:lnTo>
                    <a:pt x="2455630" y="1692714"/>
                  </a:lnTo>
                  <a:lnTo>
                    <a:pt x="3274173" y="1751337"/>
                  </a:lnTo>
                  <a:lnTo>
                    <a:pt x="4092716" y="1773320"/>
                  </a:lnTo>
                  <a:lnTo>
                    <a:pt x="4911260" y="1787975"/>
                  </a:lnTo>
                </a:path>
              </a:pathLst>
            </a:custGeom>
            <a:ln w="40651" cap="flat">
              <a:solidFill>
                <a:srgbClr val="000000">
                  <a:alpha val="100000"/>
                </a:srgbClr>
              </a:solidFill>
              <a:prstDash val="solid"/>
              <a:round/>
            </a:ln>
          </p:spPr>
          <p:txBody>
            <a:bodyPr/>
            <a:lstStyle/>
            <a:p>
              <a:endParaRPr/>
            </a:p>
          </p:txBody>
        </p:sp>
        <p:sp>
          <p:nvSpPr>
            <p:cNvPr id="332" name="rc29"/>
            <p:cNvSpPr/>
            <p:nvPr/>
          </p:nvSpPr>
          <p:spPr>
            <a:xfrm>
              <a:off x="2026394" y="6728196"/>
              <a:ext cx="5893512" cy="2172317"/>
            </a:xfrm>
            <a:prstGeom prst="rect">
              <a:avLst/>
            </a:prstGeom>
            <a:ln w="13550" cap="rnd">
              <a:solidFill>
                <a:srgbClr val="333333">
                  <a:alpha val="100000"/>
                </a:srgbClr>
              </a:solidFill>
              <a:prstDash val="solid"/>
              <a:round/>
            </a:ln>
          </p:spPr>
          <p:txBody>
            <a:bodyPr/>
            <a:lstStyle/>
            <a:p>
              <a:endParaRPr/>
            </a:p>
          </p:txBody>
        </p:sp>
        <p:sp>
          <p:nvSpPr>
            <p:cNvPr id="333" name="tx30"/>
            <p:cNvSpPr/>
            <p:nvPr/>
          </p:nvSpPr>
          <p:spPr>
            <a:xfrm>
              <a:off x="1484388" y="8716493"/>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334" name="tx31"/>
            <p:cNvSpPr/>
            <p:nvPr/>
          </p:nvSpPr>
          <p:spPr>
            <a:xfrm>
              <a:off x="1357139" y="8152255"/>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335" name="tx32"/>
            <p:cNvSpPr/>
            <p:nvPr/>
          </p:nvSpPr>
          <p:spPr>
            <a:xfrm>
              <a:off x="1357139" y="7588016"/>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a:t>
              </a:r>
            </a:p>
          </p:txBody>
        </p:sp>
        <p:sp>
          <p:nvSpPr>
            <p:cNvPr id="336" name="tx33"/>
            <p:cNvSpPr/>
            <p:nvPr/>
          </p:nvSpPr>
          <p:spPr>
            <a:xfrm>
              <a:off x="1357139" y="7023778"/>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a:t>
              </a:r>
            </a:p>
          </p:txBody>
        </p:sp>
        <p:sp>
          <p:nvSpPr>
            <p:cNvPr id="337" name="pl34"/>
            <p:cNvSpPr/>
            <p:nvPr/>
          </p:nvSpPr>
          <p:spPr>
            <a:xfrm>
              <a:off x="1991600"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8" name="pl35"/>
            <p:cNvSpPr/>
            <p:nvPr/>
          </p:nvSpPr>
          <p:spPr>
            <a:xfrm>
              <a:off x="1991600" y="82375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39" name="pl36"/>
            <p:cNvSpPr/>
            <p:nvPr/>
          </p:nvSpPr>
          <p:spPr>
            <a:xfrm>
              <a:off x="1991600" y="76732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0" name="pl37"/>
            <p:cNvSpPr/>
            <p:nvPr/>
          </p:nvSpPr>
          <p:spPr>
            <a:xfrm>
              <a:off x="1991600" y="71090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41" name="pl38"/>
            <p:cNvSpPr/>
            <p:nvPr/>
          </p:nvSpPr>
          <p:spPr>
            <a:xfrm>
              <a:off x="7919907"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2" name="pl39"/>
            <p:cNvSpPr/>
            <p:nvPr/>
          </p:nvSpPr>
          <p:spPr>
            <a:xfrm>
              <a:off x="7919907" y="8068994"/>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3" name="pl40"/>
            <p:cNvSpPr/>
            <p:nvPr/>
          </p:nvSpPr>
          <p:spPr>
            <a:xfrm>
              <a:off x="7919907" y="7336217"/>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44" name="tx41"/>
            <p:cNvSpPr/>
            <p:nvPr/>
          </p:nvSpPr>
          <p:spPr>
            <a:xfrm>
              <a:off x="8207752" y="871649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45" name="tx42"/>
            <p:cNvSpPr/>
            <p:nvPr/>
          </p:nvSpPr>
          <p:spPr>
            <a:xfrm>
              <a:off x="8207752" y="798371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346" name="tx43"/>
            <p:cNvSpPr/>
            <p:nvPr/>
          </p:nvSpPr>
          <p:spPr>
            <a:xfrm>
              <a:off x="8207752" y="725093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47" name="pl44"/>
            <p:cNvSpPr/>
            <p:nvPr/>
          </p:nvSpPr>
          <p:spPr>
            <a:xfrm>
              <a:off x="251752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8" name="pl45"/>
            <p:cNvSpPr/>
            <p:nvPr/>
          </p:nvSpPr>
          <p:spPr>
            <a:xfrm>
              <a:off x="333606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49" name="pl46"/>
            <p:cNvSpPr/>
            <p:nvPr/>
          </p:nvSpPr>
          <p:spPr>
            <a:xfrm>
              <a:off x="415460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0" name="pl47"/>
            <p:cNvSpPr/>
            <p:nvPr/>
          </p:nvSpPr>
          <p:spPr>
            <a:xfrm>
              <a:off x="497315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1" name="pl48"/>
            <p:cNvSpPr/>
            <p:nvPr/>
          </p:nvSpPr>
          <p:spPr>
            <a:xfrm>
              <a:off x="579169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2" name="pl49"/>
            <p:cNvSpPr/>
            <p:nvPr/>
          </p:nvSpPr>
          <p:spPr>
            <a:xfrm>
              <a:off x="661023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3" name="pl50"/>
            <p:cNvSpPr/>
            <p:nvPr/>
          </p:nvSpPr>
          <p:spPr>
            <a:xfrm>
              <a:off x="7428781"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54" name="tx51"/>
            <p:cNvSpPr/>
            <p:nvPr/>
          </p:nvSpPr>
          <p:spPr>
            <a:xfrm rot="-1800000">
              <a:off x="2307924"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55" name="tx52"/>
            <p:cNvSpPr/>
            <p:nvPr/>
          </p:nvSpPr>
          <p:spPr>
            <a:xfrm rot="-1800000">
              <a:off x="3054887"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56" name="tx53"/>
            <p:cNvSpPr/>
            <p:nvPr/>
          </p:nvSpPr>
          <p:spPr>
            <a:xfrm rot="-1800000">
              <a:off x="3873430"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57" name="tx54"/>
            <p:cNvSpPr/>
            <p:nvPr/>
          </p:nvSpPr>
          <p:spPr>
            <a:xfrm rot="-1800000">
              <a:off x="4593090"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58" name="tx55"/>
            <p:cNvSpPr/>
            <p:nvPr/>
          </p:nvSpPr>
          <p:spPr>
            <a:xfrm rot="-1800000">
              <a:off x="5411633"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59" name="tx56"/>
            <p:cNvSpPr/>
            <p:nvPr/>
          </p:nvSpPr>
          <p:spPr>
            <a:xfrm rot="-1800000">
              <a:off x="6230177"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60" name="tx57"/>
            <p:cNvSpPr/>
            <p:nvPr/>
          </p:nvSpPr>
          <p:spPr>
            <a:xfrm rot="-1800000">
              <a:off x="7125292"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61" name="tx58"/>
            <p:cNvSpPr/>
            <p:nvPr/>
          </p:nvSpPr>
          <p:spPr>
            <a:xfrm>
              <a:off x="4973150"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62" name="tx59"/>
            <p:cNvSpPr/>
            <p:nvPr/>
          </p:nvSpPr>
          <p:spPr>
            <a:xfrm>
              <a:off x="3951585"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63" name="tx60"/>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64" name="tx61"/>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65" name="rc62"/>
            <p:cNvSpPr/>
            <p:nvPr/>
          </p:nvSpPr>
          <p:spPr>
            <a:xfrm>
              <a:off x="1715441" y="10032512"/>
              <a:ext cx="1714617" cy="413498"/>
            </a:xfrm>
            <a:prstGeom prst="rect">
              <a:avLst/>
            </a:prstGeom>
            <a:solidFill>
              <a:srgbClr val="FFFFFF">
                <a:alpha val="100000"/>
              </a:srgbClr>
            </a:solidFill>
          </p:spPr>
          <p:txBody>
            <a:bodyPr/>
            <a:lstStyle/>
            <a:p>
              <a:endParaRPr/>
            </a:p>
          </p:txBody>
        </p:sp>
        <p:sp>
          <p:nvSpPr>
            <p:cNvPr id="366" name="rc63"/>
            <p:cNvSpPr/>
            <p:nvPr/>
          </p:nvSpPr>
          <p:spPr>
            <a:xfrm>
              <a:off x="1785030" y="10102101"/>
              <a:ext cx="274319" cy="274320"/>
            </a:xfrm>
            <a:prstGeom prst="rect">
              <a:avLst/>
            </a:prstGeom>
            <a:solidFill>
              <a:srgbClr val="FFFFFF">
                <a:alpha val="100000"/>
              </a:srgbClr>
            </a:solidFill>
          </p:spPr>
          <p:txBody>
            <a:bodyPr/>
            <a:lstStyle/>
            <a:p>
              <a:endParaRPr/>
            </a:p>
          </p:txBody>
        </p:sp>
        <p:sp>
          <p:nvSpPr>
            <p:cNvPr id="367" name="pl64"/>
            <p:cNvSpPr/>
            <p:nvPr/>
          </p:nvSpPr>
          <p:spPr>
            <a:xfrm>
              <a:off x="1812462"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68" name="tx65"/>
            <p:cNvSpPr/>
            <p:nvPr/>
          </p:nvSpPr>
          <p:spPr>
            <a:xfrm>
              <a:off x="2239350"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69" name="rc66"/>
            <p:cNvSpPr/>
            <p:nvPr/>
          </p:nvSpPr>
          <p:spPr>
            <a:xfrm>
              <a:off x="3790058" y="10032512"/>
              <a:ext cx="4440801" cy="413498"/>
            </a:xfrm>
            <a:prstGeom prst="rect">
              <a:avLst/>
            </a:prstGeom>
            <a:solidFill>
              <a:srgbClr val="FFFFFF">
                <a:alpha val="100000"/>
              </a:srgbClr>
            </a:solidFill>
          </p:spPr>
          <p:txBody>
            <a:bodyPr/>
            <a:lstStyle/>
            <a:p>
              <a:endParaRPr/>
            </a:p>
          </p:txBody>
        </p:sp>
        <p:sp>
          <p:nvSpPr>
            <p:cNvPr id="370" name="rc67"/>
            <p:cNvSpPr/>
            <p:nvPr/>
          </p:nvSpPr>
          <p:spPr>
            <a:xfrm>
              <a:off x="3859647" y="10102101"/>
              <a:ext cx="274320" cy="274320"/>
            </a:xfrm>
            <a:prstGeom prst="rect">
              <a:avLst/>
            </a:prstGeom>
            <a:solidFill>
              <a:srgbClr val="FFFFFF">
                <a:alpha val="100000"/>
              </a:srgbClr>
            </a:solidFill>
          </p:spPr>
          <p:txBody>
            <a:bodyPr/>
            <a:lstStyle/>
            <a:p>
              <a:endParaRPr/>
            </a:p>
          </p:txBody>
        </p:sp>
        <p:sp>
          <p:nvSpPr>
            <p:cNvPr id="371" name="rc68"/>
            <p:cNvSpPr/>
            <p:nvPr/>
          </p:nvSpPr>
          <p:spPr>
            <a:xfrm>
              <a:off x="3868647"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72" name="rc69"/>
            <p:cNvSpPr/>
            <p:nvPr/>
          </p:nvSpPr>
          <p:spPr>
            <a:xfrm>
              <a:off x="5128934" y="10102101"/>
              <a:ext cx="274320" cy="274320"/>
            </a:xfrm>
            <a:prstGeom prst="rect">
              <a:avLst/>
            </a:prstGeom>
            <a:solidFill>
              <a:srgbClr val="FFFFFF">
                <a:alpha val="100000"/>
              </a:srgbClr>
            </a:solidFill>
          </p:spPr>
          <p:txBody>
            <a:bodyPr/>
            <a:lstStyle/>
            <a:p>
              <a:endParaRPr/>
            </a:p>
          </p:txBody>
        </p:sp>
        <p:sp>
          <p:nvSpPr>
            <p:cNvPr id="373" name="rc70"/>
            <p:cNvSpPr/>
            <p:nvPr/>
          </p:nvSpPr>
          <p:spPr>
            <a:xfrm>
              <a:off x="5137934"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74" name="rc71"/>
            <p:cNvSpPr/>
            <p:nvPr/>
          </p:nvSpPr>
          <p:spPr>
            <a:xfrm>
              <a:off x="6605713" y="10102101"/>
              <a:ext cx="274320" cy="274320"/>
            </a:xfrm>
            <a:prstGeom prst="rect">
              <a:avLst/>
            </a:prstGeom>
            <a:solidFill>
              <a:srgbClr val="FFFFFF">
                <a:alpha val="100000"/>
              </a:srgbClr>
            </a:solidFill>
          </p:spPr>
          <p:txBody>
            <a:bodyPr/>
            <a:lstStyle/>
            <a:p>
              <a:endParaRPr/>
            </a:p>
          </p:txBody>
        </p:sp>
        <p:sp>
          <p:nvSpPr>
            <p:cNvPr id="375" name="rc72"/>
            <p:cNvSpPr/>
            <p:nvPr/>
          </p:nvSpPr>
          <p:spPr>
            <a:xfrm>
              <a:off x="6614713"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76" name="tx73"/>
            <p:cNvSpPr/>
            <p:nvPr/>
          </p:nvSpPr>
          <p:spPr>
            <a:xfrm>
              <a:off x="4313967"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77" name="tx74"/>
            <p:cNvSpPr/>
            <p:nvPr/>
          </p:nvSpPr>
          <p:spPr>
            <a:xfrm>
              <a:off x="5583254"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78" name="tx75"/>
            <p:cNvSpPr/>
            <p:nvPr/>
          </p:nvSpPr>
          <p:spPr>
            <a:xfrm>
              <a:off x="7060033"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79" name="tx76"/>
            <p:cNvSpPr/>
            <p:nvPr/>
          </p:nvSpPr>
          <p:spPr>
            <a:xfrm>
              <a:off x="2026394"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80" name="Group 379"/>
          <p:cNvGrpSpPr/>
          <p:nvPr/>
        </p:nvGrpSpPr>
        <p:grpSpPr>
          <a:xfrm>
            <a:off x="9601200" y="6400800"/>
            <a:ext cx="8229600" cy="4114800"/>
            <a:chOff x="9601200" y="6400800"/>
            <a:chExt cx="8229600" cy="4114800"/>
          </a:xfrm>
        </p:grpSpPr>
        <p:sp>
          <p:nvSpPr>
            <p:cNvPr id="381"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82"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83"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84"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5"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6"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7"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8"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89"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0"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1"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2"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3"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4"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95" name="pl17"/>
            <p:cNvSpPr/>
            <p:nvPr/>
          </p:nvSpPr>
          <p:spPr>
            <a:xfrm>
              <a:off x="15690773" y="6923469"/>
              <a:ext cx="1906982" cy="2221232"/>
            </a:xfrm>
            <a:custGeom>
              <a:avLst/>
              <a:gdLst/>
              <a:ahLst/>
              <a:cxnLst/>
              <a:rect l="0" t="0" r="0" b="0"/>
              <a:pathLst>
                <a:path w="1906982" h="2221232">
                  <a:moveTo>
                    <a:pt x="0" y="2221232"/>
                  </a:moveTo>
                  <a:lnTo>
                    <a:pt x="272426" y="97636"/>
                  </a:lnTo>
                  <a:lnTo>
                    <a:pt x="544852" y="48818"/>
                  </a:lnTo>
                  <a:lnTo>
                    <a:pt x="817278" y="195273"/>
                  </a:lnTo>
                  <a:lnTo>
                    <a:pt x="1089704" y="195273"/>
                  </a:lnTo>
                  <a:lnTo>
                    <a:pt x="1362130" y="48818"/>
                  </a:lnTo>
                  <a:lnTo>
                    <a:pt x="1634556" y="97636"/>
                  </a:lnTo>
                  <a:lnTo>
                    <a:pt x="1906982" y="0"/>
                  </a:lnTo>
                </a:path>
              </a:pathLst>
            </a:custGeom>
            <a:ln w="32521" cap="flat">
              <a:solidFill>
                <a:srgbClr val="008DC9">
                  <a:alpha val="100000"/>
                </a:srgbClr>
              </a:solidFill>
              <a:prstDash val="solid"/>
              <a:round/>
            </a:ln>
          </p:spPr>
          <p:txBody>
            <a:bodyPr/>
            <a:lstStyle/>
            <a:p>
              <a:endParaRPr/>
            </a:p>
          </p:txBody>
        </p:sp>
        <p:sp>
          <p:nvSpPr>
            <p:cNvPr id="396" name="tx18"/>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97" name="tx19"/>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98" name="tx20"/>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399" name="tx21"/>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400" name="tx22"/>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401" name="tx23"/>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402" name="pl24"/>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3" name="pl25"/>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4" name="pl26"/>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5" name="pl27"/>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6" name="pl28"/>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7" name="pl29"/>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408" name="pl30"/>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09" name="pl31"/>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0" name="pl32"/>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1" name="pl33"/>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2" name="pl34"/>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3" name="pl35"/>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4" name="pl36"/>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5" name="pl37"/>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6" name="pl38"/>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7" name="pl39"/>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8" name="pl40"/>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19" name="pl41"/>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0" name="pl42"/>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1" name="pl43"/>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2" name="pl44"/>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3" name="pl45"/>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4" name="pl46"/>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5" name="pl47"/>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6" name="pl48"/>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7" name="pl49"/>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8" name="pl50"/>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29" name="pl51"/>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0" name="pl52"/>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1" name="pl53"/>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2" name="pl54"/>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33" name="tx55"/>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434" name="tx56"/>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435" name="tx57"/>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436" name="tx58"/>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437" name="tx59"/>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438" name="tx60"/>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439" name="tx61"/>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40" name="tx62"/>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41" name="tx63"/>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42" name="tx64"/>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43" name="tx65"/>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44" name="tx66"/>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45" name="tx67"/>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46" name="tx68"/>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47" name="tx69"/>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48" name="tx70"/>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49" name="tx71"/>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50" name="tx72"/>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51" name="tx73"/>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52" name="tx74"/>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53" name="tx75"/>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54" name="tx76"/>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55" name="tx77"/>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56" name="tx78"/>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57" name="tx79"/>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58" name="tx80"/>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59" name="rc81"/>
            <p:cNvSpPr/>
            <p:nvPr/>
          </p:nvSpPr>
          <p:spPr>
            <a:xfrm>
              <a:off x="13535157" y="9941072"/>
              <a:ext cx="1586970" cy="504938"/>
            </a:xfrm>
            <a:prstGeom prst="rect">
              <a:avLst/>
            </a:prstGeom>
            <a:solidFill>
              <a:srgbClr val="FFFFFF">
                <a:alpha val="100000"/>
              </a:srgbClr>
            </a:solidFill>
          </p:spPr>
          <p:txBody>
            <a:bodyPr/>
            <a:lstStyle/>
            <a:p>
              <a:endParaRPr/>
            </a:p>
          </p:txBody>
        </p:sp>
        <p:sp>
          <p:nvSpPr>
            <p:cNvPr id="460" name="pl82"/>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61" name="tx83"/>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62" name="tx84"/>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63" name="Content Placeholder 462"/>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64" name="Content Placeholder 463"/>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(WPR)</a:t>
            </a:r>
          </a:p>
        </p:txBody>
      </p:sp>
      <p:grpSp>
        <p:nvGrpSpPr>
          <p:cNvPr id="3" name="Group 2"/>
          <p:cNvGrpSpPr/>
          <p:nvPr/>
        </p:nvGrpSpPr>
        <p:grpSpPr>
          <a:xfrm>
            <a:off x="731520" y="1920240"/>
            <a:ext cx="13716000" cy="4114800"/>
            <a:chOff x="731520" y="1920240"/>
            <a:chExt cx="13716000" cy="4114800"/>
          </a:xfrm>
        </p:grpSpPr>
        <p:sp>
          <p:nvSpPr>
            <p:cNvPr id="4" name="rc3"/>
            <p:cNvSpPr/>
            <p:nvPr/>
          </p:nvSpPr>
          <p:spPr>
            <a:xfrm>
              <a:off x="731520" y="192024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92024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662137" y="2594250"/>
              <a:ext cx="4238597" cy="2337606"/>
            </a:xfrm>
            <a:prstGeom prst="rect">
              <a:avLst/>
            </a:prstGeom>
            <a:solidFill>
              <a:srgbClr val="FFFFFF">
                <a:alpha val="100000"/>
              </a:srgbClr>
            </a:solidFill>
          </p:spPr>
          <p:txBody>
            <a:bodyPr/>
            <a:lstStyle/>
            <a:p>
              <a:endParaRPr/>
            </a:p>
          </p:txBody>
        </p:sp>
        <p:sp>
          <p:nvSpPr>
            <p:cNvPr id="7" name="pl6"/>
            <p:cNvSpPr/>
            <p:nvPr/>
          </p:nvSpPr>
          <p:spPr>
            <a:xfrm>
              <a:off x="1662137" y="464045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662137" y="405765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662137" y="3474860"/>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662137" y="2892061"/>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662137"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662137" y="434905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662137" y="3766259"/>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662137" y="3183460"/>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5" name="pl14"/>
            <p:cNvSpPr/>
            <p:nvPr/>
          </p:nvSpPr>
          <p:spPr>
            <a:xfrm>
              <a:off x="1662137" y="2600661"/>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16" name="rc15"/>
            <p:cNvSpPr/>
            <p:nvPr/>
          </p:nvSpPr>
          <p:spPr>
            <a:xfrm>
              <a:off x="1714251" y="4057658"/>
              <a:ext cx="312683" cy="8741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2061677" y="4022691"/>
              <a:ext cx="312683" cy="90916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409103" y="3416580"/>
              <a:ext cx="312683" cy="151527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756529" y="3824539"/>
              <a:ext cx="312683" cy="11073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3103955" y="3579763"/>
              <a:ext cx="312683" cy="135209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3451381" y="3847851"/>
              <a:ext cx="312683" cy="1084005"/>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3798807" y="4244154"/>
              <a:ext cx="312683" cy="68770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4146233" y="3801227"/>
              <a:ext cx="312683" cy="11306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4493659" y="3777915"/>
              <a:ext cx="312683" cy="11539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4841085" y="3474860"/>
              <a:ext cx="312683" cy="145699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5188511" y="3976067"/>
              <a:ext cx="312683" cy="95579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5535937" y="4127594"/>
              <a:ext cx="312683" cy="80426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1662137" y="2594250"/>
              <a:ext cx="4238597" cy="2337606"/>
            </a:xfrm>
            <a:prstGeom prst="rect">
              <a:avLst/>
            </a:prstGeom>
            <a:ln w="13550" cap="rnd">
              <a:solidFill>
                <a:srgbClr val="333333">
                  <a:alpha val="100000"/>
                </a:srgbClr>
              </a:solidFill>
              <a:prstDash val="solid"/>
              <a:round/>
            </a:ln>
          </p:spPr>
          <p:txBody>
            <a:bodyPr/>
            <a:lstStyle/>
            <a:p>
              <a:endParaRPr/>
            </a:p>
          </p:txBody>
        </p:sp>
        <p:sp>
          <p:nvSpPr>
            <p:cNvPr id="29" name="rc28"/>
            <p:cNvSpPr/>
            <p:nvPr/>
          </p:nvSpPr>
          <p:spPr>
            <a:xfrm>
              <a:off x="5900735" y="2594250"/>
              <a:ext cx="4238597" cy="2337606"/>
            </a:xfrm>
            <a:prstGeom prst="rect">
              <a:avLst/>
            </a:prstGeom>
            <a:solidFill>
              <a:srgbClr val="FFFFFF">
                <a:alpha val="100000"/>
              </a:srgbClr>
            </a:solidFill>
          </p:spPr>
          <p:txBody>
            <a:bodyPr/>
            <a:lstStyle/>
            <a:p>
              <a:endParaRPr/>
            </a:p>
          </p:txBody>
        </p:sp>
        <p:sp>
          <p:nvSpPr>
            <p:cNvPr id="30" name="pl29"/>
            <p:cNvSpPr/>
            <p:nvPr/>
          </p:nvSpPr>
          <p:spPr>
            <a:xfrm>
              <a:off x="5900735" y="464045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1" name="pl30"/>
            <p:cNvSpPr/>
            <p:nvPr/>
          </p:nvSpPr>
          <p:spPr>
            <a:xfrm>
              <a:off x="5900735" y="405765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2" name="pl31"/>
            <p:cNvSpPr/>
            <p:nvPr/>
          </p:nvSpPr>
          <p:spPr>
            <a:xfrm>
              <a:off x="5900735" y="3474860"/>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3" name="pl32"/>
            <p:cNvSpPr/>
            <p:nvPr/>
          </p:nvSpPr>
          <p:spPr>
            <a:xfrm>
              <a:off x="5900735" y="2892061"/>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34" name="pl33"/>
            <p:cNvSpPr/>
            <p:nvPr/>
          </p:nvSpPr>
          <p:spPr>
            <a:xfrm>
              <a:off x="5900735"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5" name="pl34"/>
            <p:cNvSpPr/>
            <p:nvPr/>
          </p:nvSpPr>
          <p:spPr>
            <a:xfrm>
              <a:off x="5900735" y="434905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6" name="pl35"/>
            <p:cNvSpPr/>
            <p:nvPr/>
          </p:nvSpPr>
          <p:spPr>
            <a:xfrm>
              <a:off x="5900735" y="3766259"/>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7" name="pl36"/>
            <p:cNvSpPr/>
            <p:nvPr/>
          </p:nvSpPr>
          <p:spPr>
            <a:xfrm>
              <a:off x="5900735" y="3183460"/>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8" name="pl37"/>
            <p:cNvSpPr/>
            <p:nvPr/>
          </p:nvSpPr>
          <p:spPr>
            <a:xfrm>
              <a:off x="5900735" y="2600661"/>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39" name="rc38"/>
            <p:cNvSpPr/>
            <p:nvPr/>
          </p:nvSpPr>
          <p:spPr>
            <a:xfrm>
              <a:off x="5952849" y="3206772"/>
              <a:ext cx="312683" cy="172508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6300275" y="2787157"/>
              <a:ext cx="312683" cy="21446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6647701" y="3078556"/>
              <a:ext cx="312683" cy="185330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6995127" y="3020276"/>
              <a:ext cx="312683" cy="19115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7342553" y="3276708"/>
              <a:ext cx="312683" cy="165514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7689979" y="3113524"/>
              <a:ext cx="312683" cy="181833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8037405" y="3055244"/>
              <a:ext cx="312683" cy="187661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8384831" y="2705565"/>
              <a:ext cx="312683" cy="22262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8732257" y="2740533"/>
              <a:ext cx="312683" cy="21913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9079683" y="3323332"/>
              <a:ext cx="312683" cy="160852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9427109" y="4349058"/>
              <a:ext cx="312683" cy="58279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9774535" y="4617145"/>
              <a:ext cx="312683" cy="3147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51" name="rc50"/>
            <p:cNvSpPr/>
            <p:nvPr/>
          </p:nvSpPr>
          <p:spPr>
            <a:xfrm>
              <a:off x="5900735" y="2594250"/>
              <a:ext cx="4238597" cy="2337606"/>
            </a:xfrm>
            <a:prstGeom prst="rect">
              <a:avLst/>
            </a:prstGeom>
            <a:ln w="13550" cap="rnd">
              <a:solidFill>
                <a:srgbClr val="333333">
                  <a:alpha val="100000"/>
                </a:srgbClr>
              </a:solidFill>
              <a:prstDash val="solid"/>
              <a:round/>
            </a:ln>
          </p:spPr>
          <p:txBody>
            <a:bodyPr/>
            <a:lstStyle/>
            <a:p>
              <a:endParaRPr/>
            </a:p>
          </p:txBody>
        </p:sp>
        <p:sp>
          <p:nvSpPr>
            <p:cNvPr id="52" name="rc51"/>
            <p:cNvSpPr/>
            <p:nvPr/>
          </p:nvSpPr>
          <p:spPr>
            <a:xfrm>
              <a:off x="10139333" y="2594250"/>
              <a:ext cx="4238597" cy="2337606"/>
            </a:xfrm>
            <a:prstGeom prst="rect">
              <a:avLst/>
            </a:prstGeom>
            <a:solidFill>
              <a:srgbClr val="FFFFFF">
                <a:alpha val="100000"/>
              </a:srgbClr>
            </a:solidFill>
          </p:spPr>
          <p:txBody>
            <a:bodyPr/>
            <a:lstStyle/>
            <a:p>
              <a:endParaRPr/>
            </a:p>
          </p:txBody>
        </p:sp>
        <p:sp>
          <p:nvSpPr>
            <p:cNvPr id="53" name="pl52"/>
            <p:cNvSpPr/>
            <p:nvPr/>
          </p:nvSpPr>
          <p:spPr>
            <a:xfrm>
              <a:off x="10139333" y="4640457"/>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4" name="pl53"/>
            <p:cNvSpPr/>
            <p:nvPr/>
          </p:nvSpPr>
          <p:spPr>
            <a:xfrm>
              <a:off x="10139333" y="4057658"/>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5" name="pl54"/>
            <p:cNvSpPr/>
            <p:nvPr/>
          </p:nvSpPr>
          <p:spPr>
            <a:xfrm>
              <a:off x="10139333" y="3474860"/>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10139333" y="2892061"/>
              <a:ext cx="4238597" cy="0"/>
            </a:xfrm>
            <a:custGeom>
              <a:avLst/>
              <a:gdLst/>
              <a:ahLst/>
              <a:cxnLst/>
              <a:rect l="0" t="0" r="0" b="0"/>
              <a:pathLst>
                <a:path w="4238597">
                  <a:moveTo>
                    <a:pt x="0" y="0"/>
                  </a:moveTo>
                  <a:lnTo>
                    <a:pt x="4238597" y="0"/>
                  </a:lnTo>
                  <a:lnTo>
                    <a:pt x="4238597"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10139333" y="4931857"/>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8" name="pl57"/>
            <p:cNvSpPr/>
            <p:nvPr/>
          </p:nvSpPr>
          <p:spPr>
            <a:xfrm>
              <a:off x="10139333" y="4349058"/>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59" name="pl58"/>
            <p:cNvSpPr/>
            <p:nvPr/>
          </p:nvSpPr>
          <p:spPr>
            <a:xfrm>
              <a:off x="10139333" y="3766259"/>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10139333" y="3183460"/>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10139333" y="2600661"/>
              <a:ext cx="4238597" cy="0"/>
            </a:xfrm>
            <a:custGeom>
              <a:avLst/>
              <a:gdLst/>
              <a:ahLst/>
              <a:cxnLst/>
              <a:rect l="0" t="0" r="0" b="0"/>
              <a:pathLst>
                <a:path w="4238597">
                  <a:moveTo>
                    <a:pt x="0" y="0"/>
                  </a:moveTo>
                  <a:lnTo>
                    <a:pt x="4238597" y="0"/>
                  </a:lnTo>
                  <a:lnTo>
                    <a:pt x="4238597" y="0"/>
                  </a:lnTo>
                </a:path>
              </a:pathLst>
            </a:custGeom>
            <a:ln w="13550" cap="flat">
              <a:solidFill>
                <a:srgbClr val="EBEBEB">
                  <a:alpha val="100000"/>
                </a:srgbClr>
              </a:solidFill>
              <a:prstDash val="solid"/>
              <a:round/>
            </a:ln>
          </p:spPr>
          <p:txBody>
            <a:bodyPr/>
            <a:lstStyle/>
            <a:p>
              <a:endParaRPr/>
            </a:p>
          </p:txBody>
        </p:sp>
        <p:sp>
          <p:nvSpPr>
            <p:cNvPr id="62" name="rc61"/>
            <p:cNvSpPr/>
            <p:nvPr/>
          </p:nvSpPr>
          <p:spPr>
            <a:xfrm>
              <a:off x="10191446" y="4617145"/>
              <a:ext cx="312683" cy="31471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3" name="rc62"/>
            <p:cNvSpPr/>
            <p:nvPr/>
          </p:nvSpPr>
          <p:spPr>
            <a:xfrm>
              <a:off x="10538873" y="4279122"/>
              <a:ext cx="312683" cy="6527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10886299" y="4384026"/>
              <a:ext cx="312683" cy="54783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11233725" y="4279122"/>
              <a:ext cx="312683" cy="65273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11581151" y="4547210"/>
              <a:ext cx="312683" cy="38464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10139333" y="2594250"/>
              <a:ext cx="4238597" cy="2337606"/>
            </a:xfrm>
            <a:prstGeom prst="rect">
              <a:avLst/>
            </a:prstGeom>
            <a:ln w="13550" cap="rnd">
              <a:solidFill>
                <a:srgbClr val="333333">
                  <a:alpha val="100000"/>
                </a:srgbClr>
              </a:solidFill>
              <a:prstDash val="solid"/>
              <a:round/>
            </a:ln>
          </p:spPr>
          <p:txBody>
            <a:bodyPr/>
            <a:lstStyle/>
            <a:p>
              <a:endParaRPr/>
            </a:p>
          </p:txBody>
        </p:sp>
        <p:sp>
          <p:nvSpPr>
            <p:cNvPr id="68" name="tx67"/>
            <p:cNvSpPr/>
            <p:nvPr/>
          </p:nvSpPr>
          <p:spPr>
            <a:xfrm>
              <a:off x="3498910"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69" name="tx68"/>
            <p:cNvSpPr/>
            <p:nvPr/>
          </p:nvSpPr>
          <p:spPr>
            <a:xfrm>
              <a:off x="7737508"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70" name="tx69"/>
            <p:cNvSpPr/>
            <p:nvPr/>
          </p:nvSpPr>
          <p:spPr>
            <a:xfrm>
              <a:off x="11976106" y="2326189"/>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71" name="pl70"/>
            <p:cNvSpPr/>
            <p:nvPr/>
          </p:nvSpPr>
          <p:spPr>
            <a:xfrm>
              <a:off x="18705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2" name="pl71"/>
            <p:cNvSpPr/>
            <p:nvPr/>
          </p:nvSpPr>
          <p:spPr>
            <a:xfrm>
              <a:off x="221801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3" name="pl72"/>
            <p:cNvSpPr/>
            <p:nvPr/>
          </p:nvSpPr>
          <p:spPr>
            <a:xfrm>
              <a:off x="25654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4" name="pl73"/>
            <p:cNvSpPr/>
            <p:nvPr/>
          </p:nvSpPr>
          <p:spPr>
            <a:xfrm>
              <a:off x="29128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5" name="pl74"/>
            <p:cNvSpPr/>
            <p:nvPr/>
          </p:nvSpPr>
          <p:spPr>
            <a:xfrm>
              <a:off x="32602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6" name="pl75"/>
            <p:cNvSpPr/>
            <p:nvPr/>
          </p:nvSpPr>
          <p:spPr>
            <a:xfrm>
              <a:off x="36077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7" name="pl76"/>
            <p:cNvSpPr/>
            <p:nvPr/>
          </p:nvSpPr>
          <p:spPr>
            <a:xfrm>
              <a:off x="39551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8" name="pl77"/>
            <p:cNvSpPr/>
            <p:nvPr/>
          </p:nvSpPr>
          <p:spPr>
            <a:xfrm>
              <a:off x="43025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79" name="pl78"/>
            <p:cNvSpPr/>
            <p:nvPr/>
          </p:nvSpPr>
          <p:spPr>
            <a:xfrm>
              <a:off x="465000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0" name="pl79"/>
            <p:cNvSpPr/>
            <p:nvPr/>
          </p:nvSpPr>
          <p:spPr>
            <a:xfrm>
              <a:off x="499742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1" name="pl80"/>
            <p:cNvSpPr/>
            <p:nvPr/>
          </p:nvSpPr>
          <p:spPr>
            <a:xfrm>
              <a:off x="534485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2" name="pl81"/>
            <p:cNvSpPr/>
            <p:nvPr/>
          </p:nvSpPr>
          <p:spPr>
            <a:xfrm>
              <a:off x="569227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83" name="tx82"/>
            <p:cNvSpPr/>
            <p:nvPr/>
          </p:nvSpPr>
          <p:spPr>
            <a:xfrm rot="-5400000">
              <a:off x="1726173"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84" name="tx83"/>
            <p:cNvSpPr/>
            <p:nvPr/>
          </p:nvSpPr>
          <p:spPr>
            <a:xfrm rot="-5400000">
              <a:off x="2063789"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85" name="tx84"/>
            <p:cNvSpPr/>
            <p:nvPr/>
          </p:nvSpPr>
          <p:spPr>
            <a:xfrm rot="-5400000">
              <a:off x="2411302"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86" name="tx85"/>
            <p:cNvSpPr/>
            <p:nvPr/>
          </p:nvSpPr>
          <p:spPr>
            <a:xfrm rot="-5400000">
              <a:off x="2756862"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87" name="tx86"/>
            <p:cNvSpPr/>
            <p:nvPr/>
          </p:nvSpPr>
          <p:spPr>
            <a:xfrm rot="-5400000">
              <a:off x="3073641"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88" name="tx87"/>
            <p:cNvSpPr/>
            <p:nvPr/>
          </p:nvSpPr>
          <p:spPr>
            <a:xfrm rot="-5400000">
              <a:off x="3463304"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89" name="tx88"/>
            <p:cNvSpPr/>
            <p:nvPr/>
          </p:nvSpPr>
          <p:spPr>
            <a:xfrm rot="-5400000">
              <a:off x="3840421"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90" name="tx89"/>
            <p:cNvSpPr/>
            <p:nvPr/>
          </p:nvSpPr>
          <p:spPr>
            <a:xfrm rot="-5400000">
              <a:off x="4125686"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91" name="tx90"/>
            <p:cNvSpPr/>
            <p:nvPr/>
          </p:nvSpPr>
          <p:spPr>
            <a:xfrm rot="-5400000">
              <a:off x="4473069"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92" name="tx91"/>
            <p:cNvSpPr/>
            <p:nvPr/>
          </p:nvSpPr>
          <p:spPr>
            <a:xfrm rot="-5400000">
              <a:off x="4856915"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93" name="tx92"/>
            <p:cNvSpPr/>
            <p:nvPr/>
          </p:nvSpPr>
          <p:spPr>
            <a:xfrm rot="-5400000">
              <a:off x="5185719"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94" name="tx93"/>
            <p:cNvSpPr/>
            <p:nvPr/>
          </p:nvSpPr>
          <p:spPr>
            <a:xfrm rot="-5400000">
              <a:off x="5533145"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95" name="pl94"/>
            <p:cNvSpPr/>
            <p:nvPr/>
          </p:nvSpPr>
          <p:spPr>
            <a:xfrm>
              <a:off x="610919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6" name="pl95"/>
            <p:cNvSpPr/>
            <p:nvPr/>
          </p:nvSpPr>
          <p:spPr>
            <a:xfrm>
              <a:off x="645661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7" name="pl96"/>
            <p:cNvSpPr/>
            <p:nvPr/>
          </p:nvSpPr>
          <p:spPr>
            <a:xfrm>
              <a:off x="680404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8" name="pl97"/>
            <p:cNvSpPr/>
            <p:nvPr/>
          </p:nvSpPr>
          <p:spPr>
            <a:xfrm>
              <a:off x="715146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99" name="pl98"/>
            <p:cNvSpPr/>
            <p:nvPr/>
          </p:nvSpPr>
          <p:spPr>
            <a:xfrm>
              <a:off x="749889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0" name="pl99"/>
            <p:cNvSpPr/>
            <p:nvPr/>
          </p:nvSpPr>
          <p:spPr>
            <a:xfrm>
              <a:off x="784632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1" name="pl100"/>
            <p:cNvSpPr/>
            <p:nvPr/>
          </p:nvSpPr>
          <p:spPr>
            <a:xfrm>
              <a:off x="819374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2" name="pl101"/>
            <p:cNvSpPr/>
            <p:nvPr/>
          </p:nvSpPr>
          <p:spPr>
            <a:xfrm>
              <a:off x="854117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3" name="pl102"/>
            <p:cNvSpPr/>
            <p:nvPr/>
          </p:nvSpPr>
          <p:spPr>
            <a:xfrm>
              <a:off x="888859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4" name="pl103"/>
            <p:cNvSpPr/>
            <p:nvPr/>
          </p:nvSpPr>
          <p:spPr>
            <a:xfrm>
              <a:off x="923602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5" name="pl104"/>
            <p:cNvSpPr/>
            <p:nvPr/>
          </p:nvSpPr>
          <p:spPr>
            <a:xfrm>
              <a:off x="958345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6" name="pl105"/>
            <p:cNvSpPr/>
            <p:nvPr/>
          </p:nvSpPr>
          <p:spPr>
            <a:xfrm>
              <a:off x="993087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07" name="tx106"/>
            <p:cNvSpPr/>
            <p:nvPr/>
          </p:nvSpPr>
          <p:spPr>
            <a:xfrm rot="-5400000">
              <a:off x="5964771"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08" name="tx107"/>
            <p:cNvSpPr/>
            <p:nvPr/>
          </p:nvSpPr>
          <p:spPr>
            <a:xfrm rot="-5400000">
              <a:off x="6302387"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09" name="tx108"/>
            <p:cNvSpPr/>
            <p:nvPr/>
          </p:nvSpPr>
          <p:spPr>
            <a:xfrm rot="-5400000">
              <a:off x="6649900"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10" name="tx109"/>
            <p:cNvSpPr/>
            <p:nvPr/>
          </p:nvSpPr>
          <p:spPr>
            <a:xfrm rot="-5400000">
              <a:off x="6995459"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11" name="tx110"/>
            <p:cNvSpPr/>
            <p:nvPr/>
          </p:nvSpPr>
          <p:spPr>
            <a:xfrm rot="-5400000">
              <a:off x="7312239"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12" name="tx111"/>
            <p:cNvSpPr/>
            <p:nvPr/>
          </p:nvSpPr>
          <p:spPr>
            <a:xfrm rot="-5400000">
              <a:off x="7701902"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13" name="tx112"/>
            <p:cNvSpPr/>
            <p:nvPr/>
          </p:nvSpPr>
          <p:spPr>
            <a:xfrm rot="-5400000">
              <a:off x="8079019"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14" name="tx113"/>
            <p:cNvSpPr/>
            <p:nvPr/>
          </p:nvSpPr>
          <p:spPr>
            <a:xfrm rot="-5400000">
              <a:off x="8364284"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15" name="tx114"/>
            <p:cNvSpPr/>
            <p:nvPr/>
          </p:nvSpPr>
          <p:spPr>
            <a:xfrm rot="-5400000">
              <a:off x="8711667"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16" name="tx115"/>
            <p:cNvSpPr/>
            <p:nvPr/>
          </p:nvSpPr>
          <p:spPr>
            <a:xfrm rot="-5400000">
              <a:off x="9095512"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17" name="tx116"/>
            <p:cNvSpPr/>
            <p:nvPr/>
          </p:nvSpPr>
          <p:spPr>
            <a:xfrm rot="-5400000">
              <a:off x="9424316"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18" name="tx117"/>
            <p:cNvSpPr/>
            <p:nvPr/>
          </p:nvSpPr>
          <p:spPr>
            <a:xfrm rot="-5400000">
              <a:off x="9771742"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19" name="pl118"/>
            <p:cNvSpPr/>
            <p:nvPr/>
          </p:nvSpPr>
          <p:spPr>
            <a:xfrm>
              <a:off x="1034778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0" name="pl119"/>
            <p:cNvSpPr/>
            <p:nvPr/>
          </p:nvSpPr>
          <p:spPr>
            <a:xfrm>
              <a:off x="10695214"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1" name="pl120"/>
            <p:cNvSpPr/>
            <p:nvPr/>
          </p:nvSpPr>
          <p:spPr>
            <a:xfrm>
              <a:off x="11042640"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2" name="pl121"/>
            <p:cNvSpPr/>
            <p:nvPr/>
          </p:nvSpPr>
          <p:spPr>
            <a:xfrm>
              <a:off x="11390066"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3" name="pl122"/>
            <p:cNvSpPr/>
            <p:nvPr/>
          </p:nvSpPr>
          <p:spPr>
            <a:xfrm>
              <a:off x="11737492"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4" name="pl123"/>
            <p:cNvSpPr/>
            <p:nvPr/>
          </p:nvSpPr>
          <p:spPr>
            <a:xfrm>
              <a:off x="12084918"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5" name="pl124"/>
            <p:cNvSpPr/>
            <p:nvPr/>
          </p:nvSpPr>
          <p:spPr>
            <a:xfrm>
              <a:off x="1243234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6" name="pl125"/>
            <p:cNvSpPr/>
            <p:nvPr/>
          </p:nvSpPr>
          <p:spPr>
            <a:xfrm>
              <a:off x="12779771"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7" name="pl126"/>
            <p:cNvSpPr/>
            <p:nvPr/>
          </p:nvSpPr>
          <p:spPr>
            <a:xfrm>
              <a:off x="13127197"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8" name="pl127"/>
            <p:cNvSpPr/>
            <p:nvPr/>
          </p:nvSpPr>
          <p:spPr>
            <a:xfrm>
              <a:off x="13474623"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29" name="pl128"/>
            <p:cNvSpPr/>
            <p:nvPr/>
          </p:nvSpPr>
          <p:spPr>
            <a:xfrm>
              <a:off x="13822049"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0" name="pl129"/>
            <p:cNvSpPr/>
            <p:nvPr/>
          </p:nvSpPr>
          <p:spPr>
            <a:xfrm>
              <a:off x="14169475" y="4931857"/>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31" name="tx130"/>
            <p:cNvSpPr/>
            <p:nvPr/>
          </p:nvSpPr>
          <p:spPr>
            <a:xfrm rot="-5400000">
              <a:off x="1020336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32" name="tx131"/>
            <p:cNvSpPr/>
            <p:nvPr/>
          </p:nvSpPr>
          <p:spPr>
            <a:xfrm rot="-5400000">
              <a:off x="10540985" y="5097755"/>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33" name="tx132"/>
            <p:cNvSpPr/>
            <p:nvPr/>
          </p:nvSpPr>
          <p:spPr>
            <a:xfrm rot="-5400000">
              <a:off x="10888498" y="5097755"/>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34" name="tx133"/>
            <p:cNvSpPr/>
            <p:nvPr/>
          </p:nvSpPr>
          <p:spPr>
            <a:xfrm rot="-5400000">
              <a:off x="11234057" y="508113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35" name="tx134"/>
            <p:cNvSpPr/>
            <p:nvPr/>
          </p:nvSpPr>
          <p:spPr>
            <a:xfrm rot="-5400000">
              <a:off x="11550837" y="5080088"/>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36" name="tx135"/>
            <p:cNvSpPr/>
            <p:nvPr/>
          </p:nvSpPr>
          <p:spPr>
            <a:xfrm rot="-5400000">
              <a:off x="11940499" y="509771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37" name="tx136"/>
            <p:cNvSpPr/>
            <p:nvPr/>
          </p:nvSpPr>
          <p:spPr>
            <a:xfrm rot="-5400000">
              <a:off x="12317617" y="509771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38" name="tx137"/>
            <p:cNvSpPr/>
            <p:nvPr/>
          </p:nvSpPr>
          <p:spPr>
            <a:xfrm rot="-5400000">
              <a:off x="12602882" y="5080088"/>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39" name="tx138"/>
            <p:cNvSpPr/>
            <p:nvPr/>
          </p:nvSpPr>
          <p:spPr>
            <a:xfrm rot="-5400000">
              <a:off x="12950265" y="5080044"/>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40" name="tx139"/>
            <p:cNvSpPr/>
            <p:nvPr/>
          </p:nvSpPr>
          <p:spPr>
            <a:xfrm rot="-5400000">
              <a:off x="13334110" y="5096583"/>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41" name="tx140"/>
            <p:cNvSpPr/>
            <p:nvPr/>
          </p:nvSpPr>
          <p:spPr>
            <a:xfrm rot="-5400000">
              <a:off x="13662914"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42" name="tx141"/>
            <p:cNvSpPr/>
            <p:nvPr/>
          </p:nvSpPr>
          <p:spPr>
            <a:xfrm rot="-5400000">
              <a:off x="14010340" y="5097755"/>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43" name="tx142"/>
            <p:cNvSpPr/>
            <p:nvPr/>
          </p:nvSpPr>
          <p:spPr>
            <a:xfrm>
              <a:off x="1345345" y="4846578"/>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144" name="tx143"/>
            <p:cNvSpPr/>
            <p:nvPr/>
          </p:nvSpPr>
          <p:spPr>
            <a:xfrm>
              <a:off x="1281721" y="4263779"/>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a:t>
              </a:r>
            </a:p>
          </p:txBody>
        </p:sp>
        <p:sp>
          <p:nvSpPr>
            <p:cNvPr id="145" name="tx144"/>
            <p:cNvSpPr/>
            <p:nvPr/>
          </p:nvSpPr>
          <p:spPr>
            <a:xfrm>
              <a:off x="1218097" y="3680980"/>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146" name="tx145"/>
            <p:cNvSpPr/>
            <p:nvPr/>
          </p:nvSpPr>
          <p:spPr>
            <a:xfrm>
              <a:off x="1218097" y="3098182"/>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a:t>
              </a:r>
            </a:p>
          </p:txBody>
        </p:sp>
        <p:sp>
          <p:nvSpPr>
            <p:cNvPr id="147" name="tx146"/>
            <p:cNvSpPr/>
            <p:nvPr/>
          </p:nvSpPr>
          <p:spPr>
            <a:xfrm>
              <a:off x="1218097" y="251538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148" name="pl147"/>
            <p:cNvSpPr/>
            <p:nvPr/>
          </p:nvSpPr>
          <p:spPr>
            <a:xfrm>
              <a:off x="1627342" y="493185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49" name="pl148"/>
            <p:cNvSpPr/>
            <p:nvPr/>
          </p:nvSpPr>
          <p:spPr>
            <a:xfrm>
              <a:off x="1627342" y="434905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0" name="pl149"/>
            <p:cNvSpPr/>
            <p:nvPr/>
          </p:nvSpPr>
          <p:spPr>
            <a:xfrm>
              <a:off x="1627342" y="376625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1" name="pl150"/>
            <p:cNvSpPr/>
            <p:nvPr/>
          </p:nvSpPr>
          <p:spPr>
            <a:xfrm>
              <a:off x="1627342" y="31834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2" name="pl151"/>
            <p:cNvSpPr/>
            <p:nvPr/>
          </p:nvSpPr>
          <p:spPr>
            <a:xfrm>
              <a:off x="1627342" y="260066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153" name="tx152"/>
            <p:cNvSpPr/>
            <p:nvPr/>
          </p:nvSpPr>
          <p:spPr>
            <a:xfrm rot="-5400000">
              <a:off x="99430" y="3692593"/>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154" name="tx153"/>
            <p:cNvSpPr/>
            <p:nvPr/>
          </p:nvSpPr>
          <p:spPr>
            <a:xfrm rot="-5400000">
              <a:off x="-131872" y="3673664"/>
              <a:ext cx="2371390"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(lab + epi-linked + clinical)</a:t>
              </a:r>
            </a:p>
          </p:txBody>
        </p:sp>
        <p:sp>
          <p:nvSpPr>
            <p:cNvPr id="155" name="rc154"/>
            <p:cNvSpPr/>
            <p:nvPr/>
          </p:nvSpPr>
          <p:spPr>
            <a:xfrm>
              <a:off x="6130261" y="5469558"/>
              <a:ext cx="3779546" cy="495892"/>
            </a:xfrm>
            <a:prstGeom prst="rect">
              <a:avLst/>
            </a:prstGeom>
            <a:solidFill>
              <a:srgbClr val="FFFFFF">
                <a:alpha val="100000"/>
              </a:srgbClr>
            </a:solidFill>
          </p:spPr>
          <p:txBody>
            <a:bodyPr/>
            <a:lstStyle/>
            <a:p>
              <a:endParaRPr/>
            </a:p>
          </p:txBody>
        </p:sp>
        <p:sp>
          <p:nvSpPr>
            <p:cNvPr id="156" name="rc155"/>
            <p:cNvSpPr/>
            <p:nvPr/>
          </p:nvSpPr>
          <p:spPr>
            <a:xfrm>
              <a:off x="6199850" y="5539147"/>
              <a:ext cx="274320" cy="356714"/>
            </a:xfrm>
            <a:prstGeom prst="rect">
              <a:avLst/>
            </a:prstGeom>
            <a:solidFill>
              <a:srgbClr val="FFFFFF">
                <a:alpha val="100000"/>
              </a:srgbClr>
            </a:solidFill>
          </p:spPr>
          <p:txBody>
            <a:bodyPr/>
            <a:lstStyle/>
            <a:p>
              <a:endParaRPr/>
            </a:p>
          </p:txBody>
        </p:sp>
        <p:sp>
          <p:nvSpPr>
            <p:cNvPr id="157" name="rc156"/>
            <p:cNvSpPr/>
            <p:nvPr/>
          </p:nvSpPr>
          <p:spPr>
            <a:xfrm>
              <a:off x="6208850" y="5548147"/>
              <a:ext cx="256320" cy="3387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58" name="tx157"/>
            <p:cNvSpPr/>
            <p:nvPr/>
          </p:nvSpPr>
          <p:spPr>
            <a:xfrm>
              <a:off x="6762170" y="5520438"/>
              <a:ext cx="271804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Introduced more than 5 years ago </a:t>
              </a:r>
            </a:p>
          </p:txBody>
        </p:sp>
        <p:sp>
          <p:nvSpPr>
            <p:cNvPr id="159" name="tx158"/>
            <p:cNvSpPr/>
            <p:nvPr/>
          </p:nvSpPr>
          <p:spPr>
            <a:xfrm>
              <a:off x="6762170" y="5710291"/>
              <a:ext cx="1413544"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(2021 and before)</a:t>
              </a:r>
            </a:p>
          </p:txBody>
        </p:sp>
        <p:sp>
          <p:nvSpPr>
            <p:cNvPr id="160" name="tx159"/>
            <p:cNvSpPr/>
            <p:nvPr/>
          </p:nvSpPr>
          <p:spPr>
            <a:xfrm>
              <a:off x="1662137" y="1944585"/>
              <a:ext cx="5465564"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WPR Rubella Case Distribution (January 2024-July 2026)</a:t>
              </a:r>
            </a:p>
          </p:txBody>
        </p:sp>
      </p:grpSp>
      <p:grpSp>
        <p:nvGrpSpPr>
          <p:cNvPr id="161" name="Group 160"/>
          <p:cNvGrpSpPr/>
          <p:nvPr/>
        </p:nvGrpSpPr>
        <p:grpSpPr>
          <a:xfrm>
            <a:off x="731520" y="6400800"/>
            <a:ext cx="13716000" cy="4114800"/>
            <a:chOff x="731520" y="6400800"/>
            <a:chExt cx="13716000" cy="4114800"/>
          </a:xfrm>
        </p:grpSpPr>
        <p:sp>
          <p:nvSpPr>
            <p:cNvPr id="162" name="rc3"/>
            <p:cNvSpPr/>
            <p:nvPr/>
          </p:nvSpPr>
          <p:spPr>
            <a:xfrm>
              <a:off x="731520" y="6400800"/>
              <a:ext cx="137160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163" name="rc4"/>
            <p:cNvSpPr/>
            <p:nvPr/>
          </p:nvSpPr>
          <p:spPr>
            <a:xfrm>
              <a:off x="731520" y="6400800"/>
              <a:ext cx="137160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164" name="rc5"/>
            <p:cNvSpPr/>
            <p:nvPr/>
          </p:nvSpPr>
          <p:spPr>
            <a:xfrm>
              <a:off x="1662137" y="6728196"/>
              <a:ext cx="12715793" cy="2520829"/>
            </a:xfrm>
            <a:prstGeom prst="rect">
              <a:avLst/>
            </a:prstGeom>
            <a:solidFill>
              <a:srgbClr val="FFFFFF">
                <a:alpha val="100000"/>
              </a:srgbClr>
            </a:solidFill>
          </p:spPr>
          <p:txBody>
            <a:bodyPr/>
            <a:lstStyle/>
            <a:p>
              <a:endParaRPr/>
            </a:p>
          </p:txBody>
        </p:sp>
        <p:sp>
          <p:nvSpPr>
            <p:cNvPr id="165" name="pl6"/>
            <p:cNvSpPr/>
            <p:nvPr/>
          </p:nvSpPr>
          <p:spPr>
            <a:xfrm>
              <a:off x="1662137" y="8884260"/>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66" name="pl7"/>
            <p:cNvSpPr/>
            <p:nvPr/>
          </p:nvSpPr>
          <p:spPr>
            <a:xfrm>
              <a:off x="1662137" y="8383897"/>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67" name="pl8"/>
            <p:cNvSpPr/>
            <p:nvPr/>
          </p:nvSpPr>
          <p:spPr>
            <a:xfrm>
              <a:off x="1662137" y="7883534"/>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68" name="pl9"/>
            <p:cNvSpPr/>
            <p:nvPr/>
          </p:nvSpPr>
          <p:spPr>
            <a:xfrm>
              <a:off x="1662137" y="7383171"/>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69" name="pl10"/>
            <p:cNvSpPr/>
            <p:nvPr/>
          </p:nvSpPr>
          <p:spPr>
            <a:xfrm>
              <a:off x="1662137" y="6882808"/>
              <a:ext cx="12715793" cy="0"/>
            </a:xfrm>
            <a:custGeom>
              <a:avLst/>
              <a:gdLst/>
              <a:ahLst/>
              <a:cxnLst/>
              <a:rect l="0" t="0" r="0" b="0"/>
              <a:pathLst>
                <a:path w="12715793">
                  <a:moveTo>
                    <a:pt x="0" y="0"/>
                  </a:moveTo>
                  <a:lnTo>
                    <a:pt x="12715793" y="0"/>
                  </a:lnTo>
                  <a:lnTo>
                    <a:pt x="12715793" y="0"/>
                  </a:lnTo>
                </a:path>
              </a:pathLst>
            </a:custGeom>
            <a:ln w="6775" cap="flat">
              <a:solidFill>
                <a:srgbClr val="EBEBEB">
                  <a:alpha val="100000"/>
                </a:srgbClr>
              </a:solidFill>
              <a:prstDash val="solid"/>
              <a:round/>
            </a:ln>
          </p:spPr>
          <p:txBody>
            <a:bodyPr/>
            <a:lstStyle/>
            <a:p>
              <a:endParaRPr/>
            </a:p>
          </p:txBody>
        </p:sp>
        <p:sp>
          <p:nvSpPr>
            <p:cNvPr id="170" name="pl11"/>
            <p:cNvSpPr/>
            <p:nvPr/>
          </p:nvSpPr>
          <p:spPr>
            <a:xfrm>
              <a:off x="1662137" y="9134441"/>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71" name="pl12"/>
            <p:cNvSpPr/>
            <p:nvPr/>
          </p:nvSpPr>
          <p:spPr>
            <a:xfrm>
              <a:off x="1662137" y="8634078"/>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72" name="pl13"/>
            <p:cNvSpPr/>
            <p:nvPr/>
          </p:nvSpPr>
          <p:spPr>
            <a:xfrm>
              <a:off x="1662137" y="8133715"/>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73" name="pl14"/>
            <p:cNvSpPr/>
            <p:nvPr/>
          </p:nvSpPr>
          <p:spPr>
            <a:xfrm>
              <a:off x="1662137" y="7633352"/>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74" name="pl15"/>
            <p:cNvSpPr/>
            <p:nvPr/>
          </p:nvSpPr>
          <p:spPr>
            <a:xfrm>
              <a:off x="1662137" y="7132989"/>
              <a:ext cx="12715793" cy="0"/>
            </a:xfrm>
            <a:custGeom>
              <a:avLst/>
              <a:gdLst/>
              <a:ahLst/>
              <a:cxnLst/>
              <a:rect l="0" t="0" r="0" b="0"/>
              <a:pathLst>
                <a:path w="12715793">
                  <a:moveTo>
                    <a:pt x="0" y="0"/>
                  </a:moveTo>
                  <a:lnTo>
                    <a:pt x="12715793" y="0"/>
                  </a:lnTo>
                  <a:lnTo>
                    <a:pt x="12715793" y="0"/>
                  </a:lnTo>
                </a:path>
              </a:pathLst>
            </a:custGeom>
            <a:ln w="13550" cap="flat">
              <a:solidFill>
                <a:srgbClr val="EBEBEB">
                  <a:alpha val="100000"/>
                </a:srgbClr>
              </a:solidFill>
              <a:prstDash val="solid"/>
              <a:round/>
            </a:ln>
          </p:spPr>
          <p:txBody>
            <a:bodyPr/>
            <a:lstStyle/>
            <a:p>
              <a:endParaRPr/>
            </a:p>
          </p:txBody>
        </p:sp>
        <p:sp>
          <p:nvSpPr>
            <p:cNvPr id="175" name="rc16"/>
            <p:cNvSpPr/>
            <p:nvPr/>
          </p:nvSpPr>
          <p:spPr>
            <a:xfrm>
              <a:off x="1786801" y="6922837"/>
              <a:ext cx="119614" cy="221160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6" name="rc17"/>
            <p:cNvSpPr/>
            <p:nvPr/>
          </p:nvSpPr>
          <p:spPr>
            <a:xfrm>
              <a:off x="2052611" y="6842779"/>
              <a:ext cx="119614" cy="229166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7" name="rc18"/>
            <p:cNvSpPr/>
            <p:nvPr/>
          </p:nvSpPr>
          <p:spPr>
            <a:xfrm>
              <a:off x="2318420" y="8754166"/>
              <a:ext cx="119614" cy="38027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8" name="rc19"/>
            <p:cNvSpPr/>
            <p:nvPr/>
          </p:nvSpPr>
          <p:spPr>
            <a:xfrm>
              <a:off x="2584230" y="8794195"/>
              <a:ext cx="119614" cy="34024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79" name="rc20"/>
            <p:cNvSpPr/>
            <p:nvPr/>
          </p:nvSpPr>
          <p:spPr>
            <a:xfrm>
              <a:off x="2850039" y="9024362"/>
              <a:ext cx="119614" cy="11007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0" name="rc21"/>
            <p:cNvSpPr/>
            <p:nvPr/>
          </p:nvSpPr>
          <p:spPr>
            <a:xfrm>
              <a:off x="3115849" y="8884260"/>
              <a:ext cx="119614" cy="250181"/>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1" name="rc22"/>
            <p:cNvSpPr/>
            <p:nvPr/>
          </p:nvSpPr>
          <p:spPr>
            <a:xfrm>
              <a:off x="3381658" y="8874253"/>
              <a:ext cx="119614" cy="26018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2" name="rc23"/>
            <p:cNvSpPr/>
            <p:nvPr/>
          </p:nvSpPr>
          <p:spPr>
            <a:xfrm>
              <a:off x="3647468" y="8784187"/>
              <a:ext cx="119614" cy="35025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3" name="rc24"/>
            <p:cNvSpPr/>
            <p:nvPr/>
          </p:nvSpPr>
          <p:spPr>
            <a:xfrm>
              <a:off x="3913277" y="9034369"/>
              <a:ext cx="119614" cy="1000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4" name="rc25"/>
            <p:cNvSpPr/>
            <p:nvPr/>
          </p:nvSpPr>
          <p:spPr>
            <a:xfrm>
              <a:off x="4179087" y="9034369"/>
              <a:ext cx="119614" cy="1000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5" name="rc26"/>
            <p:cNvSpPr/>
            <p:nvPr/>
          </p:nvSpPr>
          <p:spPr>
            <a:xfrm>
              <a:off x="4444896" y="9034369"/>
              <a:ext cx="119614" cy="1000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6" name="rc27"/>
            <p:cNvSpPr/>
            <p:nvPr/>
          </p:nvSpPr>
          <p:spPr>
            <a:xfrm>
              <a:off x="4710706" y="8984333"/>
              <a:ext cx="119614" cy="15010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7" name="rc28"/>
            <p:cNvSpPr/>
            <p:nvPr/>
          </p:nvSpPr>
          <p:spPr>
            <a:xfrm>
              <a:off x="4976515" y="9054383"/>
              <a:ext cx="119614" cy="800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8" name="rc29"/>
            <p:cNvSpPr/>
            <p:nvPr/>
          </p:nvSpPr>
          <p:spPr>
            <a:xfrm>
              <a:off x="5242325" y="9034369"/>
              <a:ext cx="119614" cy="100072"/>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89" name="rc30"/>
            <p:cNvSpPr/>
            <p:nvPr/>
          </p:nvSpPr>
          <p:spPr>
            <a:xfrm>
              <a:off x="5508134" y="9014354"/>
              <a:ext cx="119614" cy="12008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0" name="rc31"/>
            <p:cNvSpPr/>
            <p:nvPr/>
          </p:nvSpPr>
          <p:spPr>
            <a:xfrm>
              <a:off x="5773944" y="9074398"/>
              <a:ext cx="119614" cy="600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1" name="rc32"/>
            <p:cNvSpPr/>
            <p:nvPr/>
          </p:nvSpPr>
          <p:spPr>
            <a:xfrm>
              <a:off x="6039753"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2" name="rc33"/>
            <p:cNvSpPr/>
            <p:nvPr/>
          </p:nvSpPr>
          <p:spPr>
            <a:xfrm>
              <a:off x="6305563" y="9114427"/>
              <a:ext cx="119614" cy="200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3" name="rc34"/>
            <p:cNvSpPr/>
            <p:nvPr/>
          </p:nvSpPr>
          <p:spPr>
            <a:xfrm>
              <a:off x="6571372" y="9054383"/>
              <a:ext cx="119614" cy="800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4" name="rc35"/>
            <p:cNvSpPr/>
            <p:nvPr/>
          </p:nvSpPr>
          <p:spPr>
            <a:xfrm>
              <a:off x="6837181" y="9114427"/>
              <a:ext cx="119614" cy="200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5" name="rc36"/>
            <p:cNvSpPr/>
            <p:nvPr/>
          </p:nvSpPr>
          <p:spPr>
            <a:xfrm>
              <a:off x="7102991" y="9024362"/>
              <a:ext cx="119614" cy="11007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6" name="rc37"/>
            <p:cNvSpPr/>
            <p:nvPr/>
          </p:nvSpPr>
          <p:spPr>
            <a:xfrm>
              <a:off x="7368800" y="9054383"/>
              <a:ext cx="119614" cy="80058"/>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7" name="rc38"/>
            <p:cNvSpPr/>
            <p:nvPr/>
          </p:nvSpPr>
          <p:spPr>
            <a:xfrm>
              <a:off x="7634610" y="9074398"/>
              <a:ext cx="119614" cy="600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8" name="rc39"/>
            <p:cNvSpPr/>
            <p:nvPr/>
          </p:nvSpPr>
          <p:spPr>
            <a:xfrm>
              <a:off x="7900419"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199" name="rc40"/>
            <p:cNvSpPr/>
            <p:nvPr/>
          </p:nvSpPr>
          <p:spPr>
            <a:xfrm>
              <a:off x="8166229"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0" name="rc41"/>
            <p:cNvSpPr/>
            <p:nvPr/>
          </p:nvSpPr>
          <p:spPr>
            <a:xfrm>
              <a:off x="8432038"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1" name="rc42"/>
            <p:cNvSpPr/>
            <p:nvPr/>
          </p:nvSpPr>
          <p:spPr>
            <a:xfrm>
              <a:off x="8697848" y="9074398"/>
              <a:ext cx="119614" cy="600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2" name="rc43"/>
            <p:cNvSpPr/>
            <p:nvPr/>
          </p:nvSpPr>
          <p:spPr>
            <a:xfrm>
              <a:off x="8963657" y="9084405"/>
              <a:ext cx="119614" cy="500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3" name="rc44"/>
            <p:cNvSpPr/>
            <p:nvPr/>
          </p:nvSpPr>
          <p:spPr>
            <a:xfrm>
              <a:off x="9229467" y="9044376"/>
              <a:ext cx="119614" cy="90065"/>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4" name="rc45"/>
            <p:cNvSpPr/>
            <p:nvPr/>
          </p:nvSpPr>
          <p:spPr>
            <a:xfrm>
              <a:off x="9495276"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5" name="rc46"/>
            <p:cNvSpPr/>
            <p:nvPr/>
          </p:nvSpPr>
          <p:spPr>
            <a:xfrm>
              <a:off x="9761086" y="9114427"/>
              <a:ext cx="119614" cy="20014"/>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6" name="rc47"/>
            <p:cNvSpPr/>
            <p:nvPr/>
          </p:nvSpPr>
          <p:spPr>
            <a:xfrm>
              <a:off x="10558514" y="9084405"/>
              <a:ext cx="119614" cy="50036"/>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7" name="rc48"/>
            <p:cNvSpPr/>
            <p:nvPr/>
          </p:nvSpPr>
          <p:spPr>
            <a:xfrm>
              <a:off x="11090133" y="9124434"/>
              <a:ext cx="119614" cy="100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8" name="rc49"/>
            <p:cNvSpPr/>
            <p:nvPr/>
          </p:nvSpPr>
          <p:spPr>
            <a:xfrm>
              <a:off x="11621752" y="9124434"/>
              <a:ext cx="119614" cy="100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09" name="rc50"/>
            <p:cNvSpPr/>
            <p:nvPr/>
          </p:nvSpPr>
          <p:spPr>
            <a:xfrm>
              <a:off x="12419180" y="9124434"/>
              <a:ext cx="119614" cy="10007"/>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0" name="rc51"/>
            <p:cNvSpPr/>
            <p:nvPr/>
          </p:nvSpPr>
          <p:spPr>
            <a:xfrm>
              <a:off x="12684990" y="9094412"/>
              <a:ext cx="119614" cy="40029"/>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1" name="rc52"/>
            <p:cNvSpPr/>
            <p:nvPr/>
          </p:nvSpPr>
          <p:spPr>
            <a:xfrm>
              <a:off x="13482418" y="9074398"/>
              <a:ext cx="119614" cy="60043"/>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2" name="rc53"/>
            <p:cNvSpPr/>
            <p:nvPr/>
          </p:nvSpPr>
          <p:spPr>
            <a:xfrm>
              <a:off x="14014037" y="8954311"/>
              <a:ext cx="119614" cy="18013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13" name="rc54"/>
            <p:cNvSpPr/>
            <p:nvPr/>
          </p:nvSpPr>
          <p:spPr>
            <a:xfrm>
              <a:off x="190641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4" name="rc55"/>
            <p:cNvSpPr/>
            <p:nvPr/>
          </p:nvSpPr>
          <p:spPr>
            <a:xfrm>
              <a:off x="217222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5" name="rc56"/>
            <p:cNvSpPr/>
            <p:nvPr/>
          </p:nvSpPr>
          <p:spPr>
            <a:xfrm>
              <a:off x="243803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6" name="rc57"/>
            <p:cNvSpPr/>
            <p:nvPr/>
          </p:nvSpPr>
          <p:spPr>
            <a:xfrm>
              <a:off x="270384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7" name="rc58"/>
            <p:cNvSpPr/>
            <p:nvPr/>
          </p:nvSpPr>
          <p:spPr>
            <a:xfrm>
              <a:off x="296965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8" name="rc59"/>
            <p:cNvSpPr/>
            <p:nvPr/>
          </p:nvSpPr>
          <p:spPr>
            <a:xfrm>
              <a:off x="323546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19" name="rc60"/>
            <p:cNvSpPr/>
            <p:nvPr/>
          </p:nvSpPr>
          <p:spPr>
            <a:xfrm>
              <a:off x="350127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0" name="rc61"/>
            <p:cNvSpPr/>
            <p:nvPr/>
          </p:nvSpPr>
          <p:spPr>
            <a:xfrm>
              <a:off x="376708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1" name="rc62"/>
            <p:cNvSpPr/>
            <p:nvPr/>
          </p:nvSpPr>
          <p:spPr>
            <a:xfrm>
              <a:off x="403289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2" name="rc63"/>
            <p:cNvSpPr/>
            <p:nvPr/>
          </p:nvSpPr>
          <p:spPr>
            <a:xfrm>
              <a:off x="4298701"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3" name="rc64"/>
            <p:cNvSpPr/>
            <p:nvPr/>
          </p:nvSpPr>
          <p:spPr>
            <a:xfrm>
              <a:off x="456451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4" name="rc65"/>
            <p:cNvSpPr/>
            <p:nvPr/>
          </p:nvSpPr>
          <p:spPr>
            <a:xfrm>
              <a:off x="483032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5" name="rc66"/>
            <p:cNvSpPr/>
            <p:nvPr/>
          </p:nvSpPr>
          <p:spPr>
            <a:xfrm>
              <a:off x="509612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6" name="rc67"/>
            <p:cNvSpPr/>
            <p:nvPr/>
          </p:nvSpPr>
          <p:spPr>
            <a:xfrm>
              <a:off x="5361939"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7" name="rc68"/>
            <p:cNvSpPr/>
            <p:nvPr/>
          </p:nvSpPr>
          <p:spPr>
            <a:xfrm>
              <a:off x="562774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8" name="rc69"/>
            <p:cNvSpPr/>
            <p:nvPr/>
          </p:nvSpPr>
          <p:spPr>
            <a:xfrm>
              <a:off x="589355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29" name="rc70"/>
            <p:cNvSpPr/>
            <p:nvPr/>
          </p:nvSpPr>
          <p:spPr>
            <a:xfrm>
              <a:off x="615936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0" name="rc71"/>
            <p:cNvSpPr/>
            <p:nvPr/>
          </p:nvSpPr>
          <p:spPr>
            <a:xfrm>
              <a:off x="642517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1" name="rc72"/>
            <p:cNvSpPr/>
            <p:nvPr/>
          </p:nvSpPr>
          <p:spPr>
            <a:xfrm>
              <a:off x="669098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2" name="rc73"/>
            <p:cNvSpPr/>
            <p:nvPr/>
          </p:nvSpPr>
          <p:spPr>
            <a:xfrm>
              <a:off x="695679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3" name="rc74"/>
            <p:cNvSpPr/>
            <p:nvPr/>
          </p:nvSpPr>
          <p:spPr>
            <a:xfrm>
              <a:off x="722260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4" name="rc75"/>
            <p:cNvSpPr/>
            <p:nvPr/>
          </p:nvSpPr>
          <p:spPr>
            <a:xfrm>
              <a:off x="748841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5" name="rc76"/>
            <p:cNvSpPr/>
            <p:nvPr/>
          </p:nvSpPr>
          <p:spPr>
            <a:xfrm>
              <a:off x="775422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6" name="rc77"/>
            <p:cNvSpPr/>
            <p:nvPr/>
          </p:nvSpPr>
          <p:spPr>
            <a:xfrm>
              <a:off x="802003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7" name="rc78"/>
            <p:cNvSpPr/>
            <p:nvPr/>
          </p:nvSpPr>
          <p:spPr>
            <a:xfrm>
              <a:off x="828584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8" name="rc79"/>
            <p:cNvSpPr/>
            <p:nvPr/>
          </p:nvSpPr>
          <p:spPr>
            <a:xfrm>
              <a:off x="855165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39" name="rc80"/>
            <p:cNvSpPr/>
            <p:nvPr/>
          </p:nvSpPr>
          <p:spPr>
            <a:xfrm>
              <a:off x="881746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0" name="rc81"/>
            <p:cNvSpPr/>
            <p:nvPr/>
          </p:nvSpPr>
          <p:spPr>
            <a:xfrm>
              <a:off x="908327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1" name="rc82"/>
            <p:cNvSpPr/>
            <p:nvPr/>
          </p:nvSpPr>
          <p:spPr>
            <a:xfrm>
              <a:off x="9349081"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2" name="rc83"/>
            <p:cNvSpPr/>
            <p:nvPr/>
          </p:nvSpPr>
          <p:spPr>
            <a:xfrm>
              <a:off x="961489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3" name="rc84"/>
            <p:cNvSpPr/>
            <p:nvPr/>
          </p:nvSpPr>
          <p:spPr>
            <a:xfrm>
              <a:off x="9880700"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4" name="rc85"/>
            <p:cNvSpPr/>
            <p:nvPr/>
          </p:nvSpPr>
          <p:spPr>
            <a:xfrm>
              <a:off x="10678128"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5" name="rc86"/>
            <p:cNvSpPr/>
            <p:nvPr/>
          </p:nvSpPr>
          <p:spPr>
            <a:xfrm>
              <a:off x="11209747"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6" name="rc87"/>
            <p:cNvSpPr/>
            <p:nvPr/>
          </p:nvSpPr>
          <p:spPr>
            <a:xfrm>
              <a:off x="11741366"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7" name="rc88"/>
            <p:cNvSpPr/>
            <p:nvPr/>
          </p:nvSpPr>
          <p:spPr>
            <a:xfrm>
              <a:off x="12538795"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8" name="rc89"/>
            <p:cNvSpPr/>
            <p:nvPr/>
          </p:nvSpPr>
          <p:spPr>
            <a:xfrm>
              <a:off x="12804604"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49" name="rc90"/>
            <p:cNvSpPr/>
            <p:nvPr/>
          </p:nvSpPr>
          <p:spPr>
            <a:xfrm>
              <a:off x="13602033"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0" name="rc91"/>
            <p:cNvSpPr/>
            <p:nvPr/>
          </p:nvSpPr>
          <p:spPr>
            <a:xfrm>
              <a:off x="14133652" y="9134441"/>
              <a:ext cx="119614" cy="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51" name="rc92"/>
            <p:cNvSpPr/>
            <p:nvPr/>
          </p:nvSpPr>
          <p:spPr>
            <a:xfrm>
              <a:off x="1662137" y="6728196"/>
              <a:ext cx="12715793" cy="2520829"/>
            </a:xfrm>
            <a:prstGeom prst="rect">
              <a:avLst/>
            </a:prstGeom>
            <a:ln w="13550" cap="rnd">
              <a:solidFill>
                <a:srgbClr val="333333">
                  <a:alpha val="100000"/>
                </a:srgbClr>
              </a:solidFill>
              <a:prstDash val="solid"/>
              <a:round/>
            </a:ln>
          </p:spPr>
          <p:txBody>
            <a:bodyPr/>
            <a:lstStyle/>
            <a:p>
              <a:endParaRPr/>
            </a:p>
          </p:txBody>
        </p:sp>
        <p:sp>
          <p:nvSpPr>
            <p:cNvPr id="252" name="tx93"/>
            <p:cNvSpPr/>
            <p:nvPr/>
          </p:nvSpPr>
          <p:spPr>
            <a:xfrm>
              <a:off x="1472370" y="904916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253" name="tx94"/>
            <p:cNvSpPr/>
            <p:nvPr/>
          </p:nvSpPr>
          <p:spPr>
            <a:xfrm>
              <a:off x="1345234" y="8548800"/>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50</a:t>
              </a:r>
            </a:p>
          </p:txBody>
        </p:sp>
        <p:sp>
          <p:nvSpPr>
            <p:cNvPr id="254" name="tx95"/>
            <p:cNvSpPr/>
            <p:nvPr/>
          </p:nvSpPr>
          <p:spPr>
            <a:xfrm>
              <a:off x="1218097" y="804843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55" name="tx96"/>
            <p:cNvSpPr/>
            <p:nvPr/>
          </p:nvSpPr>
          <p:spPr>
            <a:xfrm>
              <a:off x="1218097" y="7548074"/>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a:t>
              </a:r>
            </a:p>
          </p:txBody>
        </p:sp>
        <p:sp>
          <p:nvSpPr>
            <p:cNvPr id="256" name="tx97"/>
            <p:cNvSpPr/>
            <p:nvPr/>
          </p:nvSpPr>
          <p:spPr>
            <a:xfrm>
              <a:off x="1218097" y="7047711"/>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57" name="pl98"/>
            <p:cNvSpPr/>
            <p:nvPr/>
          </p:nvSpPr>
          <p:spPr>
            <a:xfrm>
              <a:off x="1627342" y="91344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58" name="pl99"/>
            <p:cNvSpPr/>
            <p:nvPr/>
          </p:nvSpPr>
          <p:spPr>
            <a:xfrm>
              <a:off x="1627342" y="86340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59" name="pl100"/>
            <p:cNvSpPr/>
            <p:nvPr/>
          </p:nvSpPr>
          <p:spPr>
            <a:xfrm>
              <a:off x="1627342" y="81337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0" name="pl101"/>
            <p:cNvSpPr/>
            <p:nvPr/>
          </p:nvSpPr>
          <p:spPr>
            <a:xfrm>
              <a:off x="1627342" y="76333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1" name="pl102"/>
            <p:cNvSpPr/>
            <p:nvPr/>
          </p:nvSpPr>
          <p:spPr>
            <a:xfrm>
              <a:off x="1627342" y="713298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2" name="pl103"/>
            <p:cNvSpPr/>
            <p:nvPr/>
          </p:nvSpPr>
          <p:spPr>
            <a:xfrm>
              <a:off x="1906416"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3" name="pl104"/>
            <p:cNvSpPr/>
            <p:nvPr/>
          </p:nvSpPr>
          <p:spPr>
            <a:xfrm>
              <a:off x="456451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4" name="pl105"/>
            <p:cNvSpPr/>
            <p:nvPr/>
          </p:nvSpPr>
          <p:spPr>
            <a:xfrm>
              <a:off x="722260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5" name="pl106"/>
            <p:cNvSpPr/>
            <p:nvPr/>
          </p:nvSpPr>
          <p:spPr>
            <a:xfrm>
              <a:off x="9880700"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6" name="pl107"/>
            <p:cNvSpPr/>
            <p:nvPr/>
          </p:nvSpPr>
          <p:spPr>
            <a:xfrm>
              <a:off x="12538795" y="924902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67" name="tx108"/>
            <p:cNvSpPr/>
            <p:nvPr/>
          </p:nvSpPr>
          <p:spPr>
            <a:xfrm>
              <a:off x="1856974" y="9327672"/>
              <a:ext cx="98883"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0</a:t>
              </a:r>
            </a:p>
          </p:txBody>
        </p:sp>
        <p:sp>
          <p:nvSpPr>
            <p:cNvPr id="268" name="tx109"/>
            <p:cNvSpPr/>
            <p:nvPr/>
          </p:nvSpPr>
          <p:spPr>
            <a:xfrm>
              <a:off x="4465627"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a:t>
              </a:r>
            </a:p>
          </p:txBody>
        </p:sp>
        <p:sp>
          <p:nvSpPr>
            <p:cNvPr id="269" name="tx110"/>
            <p:cNvSpPr/>
            <p:nvPr/>
          </p:nvSpPr>
          <p:spPr>
            <a:xfrm>
              <a:off x="712372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20</a:t>
              </a:r>
            </a:p>
          </p:txBody>
        </p:sp>
        <p:sp>
          <p:nvSpPr>
            <p:cNvPr id="270" name="tx111"/>
            <p:cNvSpPr/>
            <p:nvPr/>
          </p:nvSpPr>
          <p:spPr>
            <a:xfrm>
              <a:off x="9781816" y="9327586"/>
              <a:ext cx="197767" cy="13005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30</a:t>
              </a:r>
            </a:p>
          </p:txBody>
        </p:sp>
        <p:sp>
          <p:nvSpPr>
            <p:cNvPr id="271" name="tx112"/>
            <p:cNvSpPr/>
            <p:nvPr/>
          </p:nvSpPr>
          <p:spPr>
            <a:xfrm>
              <a:off x="12439911" y="9327672"/>
              <a:ext cx="197767" cy="129964"/>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a:t>
              </a:r>
            </a:p>
          </p:txBody>
        </p:sp>
        <p:sp>
          <p:nvSpPr>
            <p:cNvPr id="272" name="tx113"/>
            <p:cNvSpPr/>
            <p:nvPr/>
          </p:nvSpPr>
          <p:spPr>
            <a:xfrm>
              <a:off x="8020034"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273" name="tx114"/>
            <p:cNvSpPr/>
            <p:nvPr/>
          </p:nvSpPr>
          <p:spPr>
            <a:xfrm>
              <a:off x="6998468"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274" name="tx115"/>
            <p:cNvSpPr/>
            <p:nvPr/>
          </p:nvSpPr>
          <p:spPr>
            <a:xfrm rot="-5400000">
              <a:off x="99430" y="7918149"/>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275" name="tx116"/>
            <p:cNvSpPr/>
            <p:nvPr/>
          </p:nvSpPr>
          <p:spPr>
            <a:xfrm rot="-5400000">
              <a:off x="548504" y="7899220"/>
              <a:ext cx="1010635"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(IgM+ only)</a:t>
              </a:r>
            </a:p>
          </p:txBody>
        </p:sp>
        <p:sp>
          <p:nvSpPr>
            <p:cNvPr id="276" name="rc117"/>
            <p:cNvSpPr/>
            <p:nvPr/>
          </p:nvSpPr>
          <p:spPr>
            <a:xfrm>
              <a:off x="2881445" y="10032512"/>
              <a:ext cx="10277178" cy="413498"/>
            </a:xfrm>
            <a:prstGeom prst="rect">
              <a:avLst/>
            </a:prstGeom>
            <a:solidFill>
              <a:srgbClr val="FFFFFF">
                <a:alpha val="100000"/>
              </a:srgbClr>
            </a:solidFill>
          </p:spPr>
          <p:txBody>
            <a:bodyPr/>
            <a:lstStyle/>
            <a:p>
              <a:endParaRPr/>
            </a:p>
          </p:txBody>
        </p:sp>
        <p:sp>
          <p:nvSpPr>
            <p:cNvPr id="277" name="rc118"/>
            <p:cNvSpPr/>
            <p:nvPr/>
          </p:nvSpPr>
          <p:spPr>
            <a:xfrm>
              <a:off x="2951034" y="10102101"/>
              <a:ext cx="274319" cy="274320"/>
            </a:xfrm>
            <a:prstGeom prst="rect">
              <a:avLst/>
            </a:prstGeom>
            <a:solidFill>
              <a:srgbClr val="FFFFFF">
                <a:alpha val="100000"/>
              </a:srgbClr>
            </a:solidFill>
          </p:spPr>
          <p:txBody>
            <a:bodyPr/>
            <a:lstStyle/>
            <a:p>
              <a:endParaRPr/>
            </a:p>
          </p:txBody>
        </p:sp>
        <p:sp>
          <p:nvSpPr>
            <p:cNvPr id="278" name="rc119"/>
            <p:cNvSpPr/>
            <p:nvPr/>
          </p:nvSpPr>
          <p:spPr>
            <a:xfrm>
              <a:off x="2960034"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279" name="rc120"/>
            <p:cNvSpPr/>
            <p:nvPr/>
          </p:nvSpPr>
          <p:spPr>
            <a:xfrm>
              <a:off x="7906546" y="10102101"/>
              <a:ext cx="274320" cy="274320"/>
            </a:xfrm>
            <a:prstGeom prst="rect">
              <a:avLst/>
            </a:prstGeom>
            <a:solidFill>
              <a:srgbClr val="FFFFFF">
                <a:alpha val="100000"/>
              </a:srgbClr>
            </a:solidFill>
          </p:spPr>
          <p:txBody>
            <a:bodyPr/>
            <a:lstStyle/>
            <a:p>
              <a:endParaRPr/>
            </a:p>
          </p:txBody>
        </p:sp>
        <p:sp>
          <p:nvSpPr>
            <p:cNvPr id="280" name="rc121"/>
            <p:cNvSpPr/>
            <p:nvPr/>
          </p:nvSpPr>
          <p:spPr>
            <a:xfrm>
              <a:off x="7915546"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281" name="tx122"/>
            <p:cNvSpPr/>
            <p:nvPr/>
          </p:nvSpPr>
          <p:spPr>
            <a:xfrm>
              <a:off x="3513354" y="10136037"/>
              <a:ext cx="3963603"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introduced before 1 January 2026</a:t>
              </a:r>
            </a:p>
          </p:txBody>
        </p:sp>
        <p:sp>
          <p:nvSpPr>
            <p:cNvPr id="282" name="tx123"/>
            <p:cNvSpPr/>
            <p:nvPr/>
          </p:nvSpPr>
          <p:spPr>
            <a:xfrm>
              <a:off x="8468866" y="10136037"/>
              <a:ext cx="4260167" cy="16686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Rubella vaccine not introduced before 1 January 2026</a:t>
              </a:r>
            </a:p>
          </p:txBody>
        </p:sp>
        <p:sp>
          <p:nvSpPr>
            <p:cNvPr id="283" name="tx124"/>
            <p:cNvSpPr/>
            <p:nvPr/>
          </p:nvSpPr>
          <p:spPr>
            <a:xfrm>
              <a:off x="1662137" y="6425145"/>
              <a:ext cx="1189474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WPR Age distribution of Rubella IgM+ cases by vaccine introduction status in the National EPI Programme (last 12 Months)</a:t>
              </a:r>
            </a:p>
          </p:txBody>
        </p:sp>
      </p:grpSp>
      <p:graphicFrame>
        <p:nvGraphicFramePr>
          <p:cNvPr id="284" name="Table 283"/>
          <p:cNvGraphicFramePr>
            <a:graphicFrameLocks noGrp="1"/>
          </p:cNvGraphicFramePr>
          <p:nvPr/>
        </p:nvGraphicFramePr>
        <p:xfrm>
          <a:off x="15087600" y="1920240"/>
          <a:ext cx="2743200" cy="4572000"/>
        </p:xfrm>
        <a:graphic>
          <a:graphicData uri="http://schemas.openxmlformats.org/drawingml/2006/table">
            <a:tbl>
              <a:tblPr/>
              <a:tblGrid>
                <a:gridCol w="18288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tblGrid>
              <a:tr h="365760">
                <a:tc gridSpan="4">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0"/>
                  </a:ext>
                </a:extLst>
              </a:tr>
              <a:tr h="36576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BEBEBE">
                        <a:alpha val="100000"/>
                      </a:srgbClr>
                    </a:solidFill>
                  </a:tcPr>
                </a:tc>
                <a:extLst>
                  <a:ext uri="{0D108BD9-81ED-4DB2-BD59-A6C34878D82A}">
                    <a16:rowId xmlns:a16="http://schemas.microsoft.com/office/drawing/2014/main" val="10001"/>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Indonesia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China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3"/>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Philippines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Malaysia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5"/>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Cambodia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Japan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7"/>
                  </a:ext>
                </a:extLst>
              </a:tr>
              <a:tr h="36576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Lao People's Democratic Republic</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val="10008"/>
                  </a:ext>
                </a:extLst>
              </a:tr>
            </a:tbl>
          </a:graphicData>
        </a:graphic>
      </p:graphicFrame>
      <p:sp>
        <p:nvSpPr>
          <p:cNvPr id="285" name="Content Placeholder 28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Data Source: IVB Database. </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Rubella cases: Indonesia</a:t>
            </a:r>
          </a:p>
        </p:txBody>
      </p:sp>
      <p:grpSp>
        <p:nvGrpSpPr>
          <p:cNvPr id="3" name="Group 2"/>
          <p:cNvGrpSpPr/>
          <p:nvPr/>
        </p:nvGrpSpPr>
        <p:grpSpPr>
          <a:xfrm>
            <a:off x="731520" y="1737360"/>
            <a:ext cx="18288000" cy="4572000"/>
            <a:chOff x="731520" y="1737360"/>
            <a:chExt cx="18288000" cy="4572000"/>
          </a:xfrm>
        </p:grpSpPr>
        <p:sp>
          <p:nvSpPr>
            <p:cNvPr id="4" name="rc3"/>
            <p:cNvSpPr/>
            <p:nvPr/>
          </p:nvSpPr>
          <p:spPr>
            <a:xfrm>
              <a:off x="731520" y="1737359"/>
              <a:ext cx="18288000" cy="45720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1737359"/>
              <a:ext cx="18288000" cy="45720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rc5"/>
            <p:cNvSpPr/>
            <p:nvPr/>
          </p:nvSpPr>
          <p:spPr>
            <a:xfrm>
              <a:off x="1899869" y="2153563"/>
              <a:ext cx="4262515" cy="3036318"/>
            </a:xfrm>
            <a:prstGeom prst="rect">
              <a:avLst/>
            </a:prstGeom>
            <a:solidFill>
              <a:srgbClr val="FFFFFF">
                <a:alpha val="100000"/>
              </a:srgbClr>
            </a:solidFill>
          </p:spPr>
          <p:txBody>
            <a:bodyPr/>
            <a:lstStyle/>
            <a:p>
              <a:endParaRPr/>
            </a:p>
          </p:txBody>
        </p:sp>
        <p:sp>
          <p:nvSpPr>
            <p:cNvPr id="7" name="pl6"/>
            <p:cNvSpPr/>
            <p:nvPr/>
          </p:nvSpPr>
          <p:spPr>
            <a:xfrm>
              <a:off x="1899869" y="468828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899869" y="396113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899869" y="323397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 name="pl9"/>
            <p:cNvSpPr/>
            <p:nvPr/>
          </p:nvSpPr>
          <p:spPr>
            <a:xfrm>
              <a:off x="1899869" y="250681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1" name="pl10"/>
            <p:cNvSpPr/>
            <p:nvPr/>
          </p:nvSpPr>
          <p:spPr>
            <a:xfrm>
              <a:off x="1899869"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899869" y="4324710"/>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3" name="pl12"/>
            <p:cNvSpPr/>
            <p:nvPr/>
          </p:nvSpPr>
          <p:spPr>
            <a:xfrm>
              <a:off x="1899869" y="359755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4" name="pl13"/>
            <p:cNvSpPr/>
            <p:nvPr/>
          </p:nvSpPr>
          <p:spPr>
            <a:xfrm>
              <a:off x="1899869" y="287039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 name="rc14"/>
            <p:cNvSpPr/>
            <p:nvPr/>
          </p:nvSpPr>
          <p:spPr>
            <a:xfrm>
              <a:off x="1952277" y="4266537"/>
              <a:ext cx="314447" cy="7853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6" name="rc15"/>
            <p:cNvSpPr/>
            <p:nvPr/>
          </p:nvSpPr>
          <p:spPr>
            <a:xfrm>
              <a:off x="1952277" y="426653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7" name="rc16"/>
            <p:cNvSpPr/>
            <p:nvPr/>
          </p:nvSpPr>
          <p:spPr>
            <a:xfrm>
              <a:off x="1952277" y="426653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8" name="rc17"/>
            <p:cNvSpPr/>
            <p:nvPr/>
          </p:nvSpPr>
          <p:spPr>
            <a:xfrm>
              <a:off x="2301663" y="4033847"/>
              <a:ext cx="314447" cy="10180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9" name="rc18"/>
            <p:cNvSpPr/>
            <p:nvPr/>
          </p:nvSpPr>
          <p:spPr>
            <a:xfrm>
              <a:off x="2301663" y="403384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0" name="rc19"/>
            <p:cNvSpPr/>
            <p:nvPr/>
          </p:nvSpPr>
          <p:spPr>
            <a:xfrm>
              <a:off x="2301663" y="403384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1" name="rc20"/>
            <p:cNvSpPr/>
            <p:nvPr/>
          </p:nvSpPr>
          <p:spPr>
            <a:xfrm>
              <a:off x="2651050" y="4019304"/>
              <a:ext cx="314447" cy="103256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2" name="rc21"/>
            <p:cNvSpPr/>
            <p:nvPr/>
          </p:nvSpPr>
          <p:spPr>
            <a:xfrm>
              <a:off x="2651050" y="401930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3" name="rc22"/>
            <p:cNvSpPr/>
            <p:nvPr/>
          </p:nvSpPr>
          <p:spPr>
            <a:xfrm>
              <a:off x="2651050" y="401930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4" name="rc23"/>
            <p:cNvSpPr/>
            <p:nvPr/>
          </p:nvSpPr>
          <p:spPr>
            <a:xfrm>
              <a:off x="3000436" y="4528314"/>
              <a:ext cx="314447" cy="52355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5" name="rc24"/>
            <p:cNvSpPr/>
            <p:nvPr/>
          </p:nvSpPr>
          <p:spPr>
            <a:xfrm>
              <a:off x="3000436" y="452831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6" name="rc25"/>
            <p:cNvSpPr/>
            <p:nvPr/>
          </p:nvSpPr>
          <p:spPr>
            <a:xfrm>
              <a:off x="3000436" y="452831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7" name="rc26"/>
            <p:cNvSpPr/>
            <p:nvPr/>
          </p:nvSpPr>
          <p:spPr>
            <a:xfrm>
              <a:off x="3349823" y="4077476"/>
              <a:ext cx="314447" cy="97439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8" name="rc27"/>
            <p:cNvSpPr/>
            <p:nvPr/>
          </p:nvSpPr>
          <p:spPr>
            <a:xfrm>
              <a:off x="3349823" y="3961131"/>
              <a:ext cx="314447" cy="116345"/>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9" name="rc28"/>
            <p:cNvSpPr/>
            <p:nvPr/>
          </p:nvSpPr>
          <p:spPr>
            <a:xfrm>
              <a:off x="3349823" y="396113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0" name="rc29"/>
            <p:cNvSpPr/>
            <p:nvPr/>
          </p:nvSpPr>
          <p:spPr>
            <a:xfrm>
              <a:off x="3699209" y="4615573"/>
              <a:ext cx="314447" cy="43629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1" name="rc30"/>
            <p:cNvSpPr/>
            <p:nvPr/>
          </p:nvSpPr>
          <p:spPr>
            <a:xfrm>
              <a:off x="3699209" y="461557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2" name="rc31"/>
            <p:cNvSpPr/>
            <p:nvPr/>
          </p:nvSpPr>
          <p:spPr>
            <a:xfrm>
              <a:off x="3699209" y="461557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3" name="rc32"/>
            <p:cNvSpPr/>
            <p:nvPr/>
          </p:nvSpPr>
          <p:spPr>
            <a:xfrm>
              <a:off x="4048596" y="4746461"/>
              <a:ext cx="314447" cy="30540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4" name="rc33"/>
            <p:cNvSpPr/>
            <p:nvPr/>
          </p:nvSpPr>
          <p:spPr>
            <a:xfrm>
              <a:off x="4048596" y="4746461"/>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5" name="rc34"/>
            <p:cNvSpPr/>
            <p:nvPr/>
          </p:nvSpPr>
          <p:spPr>
            <a:xfrm>
              <a:off x="4048596" y="4746461"/>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6" name="rc35"/>
            <p:cNvSpPr/>
            <p:nvPr/>
          </p:nvSpPr>
          <p:spPr>
            <a:xfrm>
              <a:off x="4397982" y="4775547"/>
              <a:ext cx="314447" cy="27631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37" name="rc36"/>
            <p:cNvSpPr/>
            <p:nvPr/>
          </p:nvSpPr>
          <p:spPr>
            <a:xfrm>
              <a:off x="4397982" y="477554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38" name="rc37"/>
            <p:cNvSpPr/>
            <p:nvPr/>
          </p:nvSpPr>
          <p:spPr>
            <a:xfrm>
              <a:off x="4397982" y="477554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39" name="rc38"/>
            <p:cNvSpPr/>
            <p:nvPr/>
          </p:nvSpPr>
          <p:spPr>
            <a:xfrm>
              <a:off x="4747369" y="4731918"/>
              <a:ext cx="314447" cy="31994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0" name="rc39"/>
            <p:cNvSpPr/>
            <p:nvPr/>
          </p:nvSpPr>
          <p:spPr>
            <a:xfrm>
              <a:off x="4747369" y="473191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1" name="rc40"/>
            <p:cNvSpPr/>
            <p:nvPr/>
          </p:nvSpPr>
          <p:spPr>
            <a:xfrm>
              <a:off x="4747369" y="473191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2" name="rc41"/>
            <p:cNvSpPr/>
            <p:nvPr/>
          </p:nvSpPr>
          <p:spPr>
            <a:xfrm>
              <a:off x="5096755" y="4804634"/>
              <a:ext cx="314447" cy="24723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3" name="rc42"/>
            <p:cNvSpPr/>
            <p:nvPr/>
          </p:nvSpPr>
          <p:spPr>
            <a:xfrm>
              <a:off x="5096755" y="480463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4" name="rc43"/>
            <p:cNvSpPr/>
            <p:nvPr/>
          </p:nvSpPr>
          <p:spPr>
            <a:xfrm>
              <a:off x="5096755" y="480463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5" name="rc44"/>
            <p:cNvSpPr/>
            <p:nvPr/>
          </p:nvSpPr>
          <p:spPr>
            <a:xfrm>
              <a:off x="5446142" y="4368339"/>
              <a:ext cx="314447" cy="68352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6" name="rc45"/>
            <p:cNvSpPr/>
            <p:nvPr/>
          </p:nvSpPr>
          <p:spPr>
            <a:xfrm>
              <a:off x="5446142" y="4324710"/>
              <a:ext cx="314447" cy="436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47" name="rc46"/>
            <p:cNvSpPr/>
            <p:nvPr/>
          </p:nvSpPr>
          <p:spPr>
            <a:xfrm>
              <a:off x="5446142" y="432471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48" name="rc47"/>
            <p:cNvSpPr/>
            <p:nvPr/>
          </p:nvSpPr>
          <p:spPr>
            <a:xfrm>
              <a:off x="5795528" y="4920979"/>
              <a:ext cx="314447" cy="130888"/>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49" name="rc48"/>
            <p:cNvSpPr/>
            <p:nvPr/>
          </p:nvSpPr>
          <p:spPr>
            <a:xfrm>
              <a:off x="5795528" y="4877349"/>
              <a:ext cx="314447" cy="43629"/>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50" name="rc49"/>
            <p:cNvSpPr/>
            <p:nvPr/>
          </p:nvSpPr>
          <p:spPr>
            <a:xfrm>
              <a:off x="5795528" y="487734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51" name="pg50"/>
            <p:cNvSpPr/>
            <p:nvPr/>
          </p:nvSpPr>
          <p:spPr>
            <a:xfrm>
              <a:off x="2956069"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52" name="tx51"/>
            <p:cNvSpPr/>
            <p:nvPr/>
          </p:nvSpPr>
          <p:spPr>
            <a:xfrm>
              <a:off x="3112172" y="2445140"/>
              <a:ext cx="1837909" cy="157737"/>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477 cases</a:t>
              </a:r>
            </a:p>
          </p:txBody>
        </p:sp>
        <p:sp>
          <p:nvSpPr>
            <p:cNvPr id="53" name="rc52"/>
            <p:cNvSpPr/>
            <p:nvPr/>
          </p:nvSpPr>
          <p:spPr>
            <a:xfrm>
              <a:off x="1899869" y="2153563"/>
              <a:ext cx="4262515" cy="3036318"/>
            </a:xfrm>
            <a:prstGeom prst="rect">
              <a:avLst/>
            </a:prstGeom>
            <a:ln w="13550" cap="rnd">
              <a:solidFill>
                <a:srgbClr val="333333">
                  <a:alpha val="100000"/>
                </a:srgbClr>
              </a:solidFill>
              <a:prstDash val="solid"/>
              <a:round/>
            </a:ln>
          </p:spPr>
          <p:txBody>
            <a:bodyPr/>
            <a:lstStyle/>
            <a:p>
              <a:endParaRPr/>
            </a:p>
          </p:txBody>
        </p:sp>
        <p:sp>
          <p:nvSpPr>
            <p:cNvPr id="54" name="rc53"/>
            <p:cNvSpPr/>
            <p:nvPr/>
          </p:nvSpPr>
          <p:spPr>
            <a:xfrm>
              <a:off x="6162384" y="2153563"/>
              <a:ext cx="4262515" cy="3036318"/>
            </a:xfrm>
            <a:prstGeom prst="rect">
              <a:avLst/>
            </a:prstGeom>
            <a:solidFill>
              <a:srgbClr val="FFFFFF">
                <a:alpha val="100000"/>
              </a:srgbClr>
            </a:solidFill>
          </p:spPr>
          <p:txBody>
            <a:bodyPr/>
            <a:lstStyle/>
            <a:p>
              <a:endParaRPr/>
            </a:p>
          </p:txBody>
        </p:sp>
        <p:sp>
          <p:nvSpPr>
            <p:cNvPr id="55" name="pl54"/>
            <p:cNvSpPr/>
            <p:nvPr/>
          </p:nvSpPr>
          <p:spPr>
            <a:xfrm>
              <a:off x="6162384" y="468828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6" name="pl55"/>
            <p:cNvSpPr/>
            <p:nvPr/>
          </p:nvSpPr>
          <p:spPr>
            <a:xfrm>
              <a:off x="6162384" y="396113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7" name="pl56"/>
            <p:cNvSpPr/>
            <p:nvPr/>
          </p:nvSpPr>
          <p:spPr>
            <a:xfrm>
              <a:off x="6162384" y="323397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8" name="pl57"/>
            <p:cNvSpPr/>
            <p:nvPr/>
          </p:nvSpPr>
          <p:spPr>
            <a:xfrm>
              <a:off x="6162384" y="250681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59" name="pl58"/>
            <p:cNvSpPr/>
            <p:nvPr/>
          </p:nvSpPr>
          <p:spPr>
            <a:xfrm>
              <a:off x="6162384"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0" name="pl59"/>
            <p:cNvSpPr/>
            <p:nvPr/>
          </p:nvSpPr>
          <p:spPr>
            <a:xfrm>
              <a:off x="6162384" y="4324710"/>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1" name="pl60"/>
            <p:cNvSpPr/>
            <p:nvPr/>
          </p:nvSpPr>
          <p:spPr>
            <a:xfrm>
              <a:off x="6162384" y="359755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2" name="pl61"/>
            <p:cNvSpPr/>
            <p:nvPr/>
          </p:nvSpPr>
          <p:spPr>
            <a:xfrm>
              <a:off x="6162384" y="287039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63" name="rc62"/>
            <p:cNvSpPr/>
            <p:nvPr/>
          </p:nvSpPr>
          <p:spPr>
            <a:xfrm>
              <a:off x="6214792" y="4601030"/>
              <a:ext cx="314447" cy="45083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4" name="rc63"/>
            <p:cNvSpPr/>
            <p:nvPr/>
          </p:nvSpPr>
          <p:spPr>
            <a:xfrm>
              <a:off x="6214792" y="460103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5" name="rc64"/>
            <p:cNvSpPr/>
            <p:nvPr/>
          </p:nvSpPr>
          <p:spPr>
            <a:xfrm>
              <a:off x="6214792" y="460103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6" name="rc65"/>
            <p:cNvSpPr/>
            <p:nvPr/>
          </p:nvSpPr>
          <p:spPr>
            <a:xfrm>
              <a:off x="6564179" y="4397426"/>
              <a:ext cx="314447" cy="65444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67" name="rc66"/>
            <p:cNvSpPr/>
            <p:nvPr/>
          </p:nvSpPr>
          <p:spPr>
            <a:xfrm>
              <a:off x="6564179" y="439742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68" name="rc67"/>
            <p:cNvSpPr/>
            <p:nvPr/>
          </p:nvSpPr>
          <p:spPr>
            <a:xfrm>
              <a:off x="6564179" y="439742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69" name="rc68"/>
            <p:cNvSpPr/>
            <p:nvPr/>
          </p:nvSpPr>
          <p:spPr>
            <a:xfrm>
              <a:off x="6913565" y="4251994"/>
              <a:ext cx="314447" cy="7998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0" name="rc69"/>
            <p:cNvSpPr/>
            <p:nvPr/>
          </p:nvSpPr>
          <p:spPr>
            <a:xfrm>
              <a:off x="6913565" y="425199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1" name="rc70"/>
            <p:cNvSpPr/>
            <p:nvPr/>
          </p:nvSpPr>
          <p:spPr>
            <a:xfrm>
              <a:off x="6913565" y="425199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2" name="rc71"/>
            <p:cNvSpPr/>
            <p:nvPr/>
          </p:nvSpPr>
          <p:spPr>
            <a:xfrm>
              <a:off x="7262952" y="4659202"/>
              <a:ext cx="314447" cy="39266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3" name="rc72"/>
            <p:cNvSpPr/>
            <p:nvPr/>
          </p:nvSpPr>
          <p:spPr>
            <a:xfrm>
              <a:off x="7262952" y="465920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4" name="rc73"/>
            <p:cNvSpPr/>
            <p:nvPr/>
          </p:nvSpPr>
          <p:spPr>
            <a:xfrm>
              <a:off x="7262952" y="465920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5" name="rc74"/>
            <p:cNvSpPr/>
            <p:nvPr/>
          </p:nvSpPr>
          <p:spPr>
            <a:xfrm>
              <a:off x="7612338" y="4281080"/>
              <a:ext cx="314447" cy="77078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6" name="rc75"/>
            <p:cNvSpPr/>
            <p:nvPr/>
          </p:nvSpPr>
          <p:spPr>
            <a:xfrm>
              <a:off x="7612338" y="428108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77" name="rc76"/>
            <p:cNvSpPr/>
            <p:nvPr/>
          </p:nvSpPr>
          <p:spPr>
            <a:xfrm>
              <a:off x="7612338" y="428108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78" name="rc77"/>
            <p:cNvSpPr/>
            <p:nvPr/>
          </p:nvSpPr>
          <p:spPr>
            <a:xfrm>
              <a:off x="7961725" y="4339253"/>
              <a:ext cx="314447" cy="71261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79" name="rc78"/>
            <p:cNvSpPr/>
            <p:nvPr/>
          </p:nvSpPr>
          <p:spPr>
            <a:xfrm>
              <a:off x="7961725" y="433925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0" name="rc79"/>
            <p:cNvSpPr/>
            <p:nvPr/>
          </p:nvSpPr>
          <p:spPr>
            <a:xfrm>
              <a:off x="7961725" y="433925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1" name="rc80"/>
            <p:cNvSpPr/>
            <p:nvPr/>
          </p:nvSpPr>
          <p:spPr>
            <a:xfrm>
              <a:off x="8311111" y="4877349"/>
              <a:ext cx="314447" cy="17451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2" name="rc81"/>
            <p:cNvSpPr/>
            <p:nvPr/>
          </p:nvSpPr>
          <p:spPr>
            <a:xfrm>
              <a:off x="8311111" y="4877349"/>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3" name="rc82"/>
            <p:cNvSpPr/>
            <p:nvPr/>
          </p:nvSpPr>
          <p:spPr>
            <a:xfrm>
              <a:off x="8311111" y="4877349"/>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4" name="rc83"/>
            <p:cNvSpPr/>
            <p:nvPr/>
          </p:nvSpPr>
          <p:spPr>
            <a:xfrm>
              <a:off x="8660498" y="4571943"/>
              <a:ext cx="314447" cy="47992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5" name="rc84"/>
            <p:cNvSpPr/>
            <p:nvPr/>
          </p:nvSpPr>
          <p:spPr>
            <a:xfrm>
              <a:off x="8660498" y="4571943"/>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6" name="rc85"/>
            <p:cNvSpPr/>
            <p:nvPr/>
          </p:nvSpPr>
          <p:spPr>
            <a:xfrm>
              <a:off x="8660498" y="4571943"/>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87" name="rc86"/>
            <p:cNvSpPr/>
            <p:nvPr/>
          </p:nvSpPr>
          <p:spPr>
            <a:xfrm>
              <a:off x="9009884" y="4266537"/>
              <a:ext cx="314447" cy="78532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88" name="rc87"/>
            <p:cNvSpPr/>
            <p:nvPr/>
          </p:nvSpPr>
          <p:spPr>
            <a:xfrm>
              <a:off x="9009884" y="426653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89" name="rc88"/>
            <p:cNvSpPr/>
            <p:nvPr/>
          </p:nvSpPr>
          <p:spPr>
            <a:xfrm>
              <a:off x="9009884" y="426653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0" name="rc89"/>
            <p:cNvSpPr/>
            <p:nvPr/>
          </p:nvSpPr>
          <p:spPr>
            <a:xfrm>
              <a:off x="9359271" y="4251994"/>
              <a:ext cx="314447" cy="7998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1" name="rc90"/>
            <p:cNvSpPr/>
            <p:nvPr/>
          </p:nvSpPr>
          <p:spPr>
            <a:xfrm>
              <a:off x="9359271" y="425199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2" name="rc91"/>
            <p:cNvSpPr/>
            <p:nvPr/>
          </p:nvSpPr>
          <p:spPr>
            <a:xfrm>
              <a:off x="9359271" y="425199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3" name="rc92"/>
            <p:cNvSpPr/>
            <p:nvPr/>
          </p:nvSpPr>
          <p:spPr>
            <a:xfrm>
              <a:off x="9708657" y="4586486"/>
              <a:ext cx="314447" cy="46538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4" name="rc93"/>
            <p:cNvSpPr/>
            <p:nvPr/>
          </p:nvSpPr>
          <p:spPr>
            <a:xfrm>
              <a:off x="9708657" y="458648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5" name="rc94"/>
            <p:cNvSpPr/>
            <p:nvPr/>
          </p:nvSpPr>
          <p:spPr>
            <a:xfrm>
              <a:off x="9708657" y="458648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6" name="rc95"/>
            <p:cNvSpPr/>
            <p:nvPr/>
          </p:nvSpPr>
          <p:spPr>
            <a:xfrm>
              <a:off x="10058044" y="4891892"/>
              <a:ext cx="314447" cy="159974"/>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97" name="rc96"/>
            <p:cNvSpPr/>
            <p:nvPr/>
          </p:nvSpPr>
          <p:spPr>
            <a:xfrm>
              <a:off x="10058044" y="4891892"/>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98" name="rc97"/>
            <p:cNvSpPr/>
            <p:nvPr/>
          </p:nvSpPr>
          <p:spPr>
            <a:xfrm>
              <a:off x="10058044" y="4891892"/>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99" name="pg98"/>
            <p:cNvSpPr/>
            <p:nvPr/>
          </p:nvSpPr>
          <p:spPr>
            <a:xfrm>
              <a:off x="7218584" y="2291578"/>
              <a:ext cx="2150115" cy="467403"/>
            </a:xfrm>
            <a:custGeom>
              <a:avLst/>
              <a:gdLst/>
              <a:ahLst/>
              <a:cxnLst/>
              <a:rect l="0" t="0" r="0" b="0"/>
              <a:pathLst>
                <a:path w="2150115" h="467403">
                  <a:moveTo>
                    <a:pt x="39025" y="467403"/>
                  </a:moveTo>
                  <a:lnTo>
                    <a:pt x="2111089" y="467403"/>
                  </a:lnTo>
                  <a:lnTo>
                    <a:pt x="2109518" y="467371"/>
                  </a:lnTo>
                  <a:lnTo>
                    <a:pt x="2115794" y="467118"/>
                  </a:lnTo>
                  <a:lnTo>
                    <a:pt x="2121947" y="465862"/>
                  </a:lnTo>
                  <a:lnTo>
                    <a:pt x="2127820" y="463635"/>
                  </a:lnTo>
                  <a:lnTo>
                    <a:pt x="2133259" y="460495"/>
                  </a:lnTo>
                  <a:lnTo>
                    <a:pt x="2138124" y="456523"/>
                  </a:lnTo>
                  <a:lnTo>
                    <a:pt x="2142288" y="451822"/>
                  </a:lnTo>
                  <a:lnTo>
                    <a:pt x="2145645" y="446513"/>
                  </a:lnTo>
                  <a:lnTo>
                    <a:pt x="2148107" y="440735"/>
                  </a:lnTo>
                  <a:lnTo>
                    <a:pt x="2149610" y="434637"/>
                  </a:lnTo>
                  <a:lnTo>
                    <a:pt x="2150115" y="428377"/>
                  </a:lnTo>
                  <a:lnTo>
                    <a:pt x="2150115" y="39025"/>
                  </a:lnTo>
                  <a:lnTo>
                    <a:pt x="2149610" y="32765"/>
                  </a:lnTo>
                  <a:lnTo>
                    <a:pt x="2148107" y="26667"/>
                  </a:lnTo>
                  <a:lnTo>
                    <a:pt x="2145645" y="20889"/>
                  </a:lnTo>
                  <a:lnTo>
                    <a:pt x="2142288" y="15581"/>
                  </a:lnTo>
                  <a:lnTo>
                    <a:pt x="2138124" y="10880"/>
                  </a:lnTo>
                  <a:lnTo>
                    <a:pt x="2133259" y="6908"/>
                  </a:lnTo>
                  <a:lnTo>
                    <a:pt x="2127820" y="3767"/>
                  </a:lnTo>
                  <a:lnTo>
                    <a:pt x="2121947" y="1540"/>
                  </a:lnTo>
                  <a:lnTo>
                    <a:pt x="2115794" y="284"/>
                  </a:lnTo>
                  <a:lnTo>
                    <a:pt x="2111089"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00" name="tx99"/>
            <p:cNvSpPr/>
            <p:nvPr/>
          </p:nvSpPr>
          <p:spPr>
            <a:xfrm>
              <a:off x="7374687" y="2445035"/>
              <a:ext cx="1837909" cy="157843"/>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457 cases</a:t>
              </a:r>
            </a:p>
          </p:txBody>
        </p:sp>
        <p:sp>
          <p:nvSpPr>
            <p:cNvPr id="101" name="rc100"/>
            <p:cNvSpPr/>
            <p:nvPr/>
          </p:nvSpPr>
          <p:spPr>
            <a:xfrm>
              <a:off x="6162384" y="2153563"/>
              <a:ext cx="4262515" cy="3036318"/>
            </a:xfrm>
            <a:prstGeom prst="rect">
              <a:avLst/>
            </a:prstGeom>
            <a:ln w="13550" cap="rnd">
              <a:solidFill>
                <a:srgbClr val="333333">
                  <a:alpha val="100000"/>
                </a:srgbClr>
              </a:solidFill>
              <a:prstDash val="solid"/>
              <a:round/>
            </a:ln>
          </p:spPr>
          <p:txBody>
            <a:bodyPr/>
            <a:lstStyle/>
            <a:p>
              <a:endParaRPr/>
            </a:p>
          </p:txBody>
        </p:sp>
        <p:sp>
          <p:nvSpPr>
            <p:cNvPr id="102" name="rc101"/>
            <p:cNvSpPr/>
            <p:nvPr/>
          </p:nvSpPr>
          <p:spPr>
            <a:xfrm>
              <a:off x="10424900" y="2153563"/>
              <a:ext cx="4262515" cy="3036318"/>
            </a:xfrm>
            <a:prstGeom prst="rect">
              <a:avLst/>
            </a:prstGeom>
            <a:solidFill>
              <a:srgbClr val="FFFFFF">
                <a:alpha val="100000"/>
              </a:srgbClr>
            </a:solidFill>
          </p:spPr>
          <p:txBody>
            <a:bodyPr/>
            <a:lstStyle/>
            <a:p>
              <a:endParaRPr/>
            </a:p>
          </p:txBody>
        </p:sp>
        <p:sp>
          <p:nvSpPr>
            <p:cNvPr id="103" name="pl102"/>
            <p:cNvSpPr/>
            <p:nvPr/>
          </p:nvSpPr>
          <p:spPr>
            <a:xfrm>
              <a:off x="10424900" y="468828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4" name="pl103"/>
            <p:cNvSpPr/>
            <p:nvPr/>
          </p:nvSpPr>
          <p:spPr>
            <a:xfrm>
              <a:off x="10424900" y="396113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5" name="pl104"/>
            <p:cNvSpPr/>
            <p:nvPr/>
          </p:nvSpPr>
          <p:spPr>
            <a:xfrm>
              <a:off x="10424900" y="323397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6" name="pl105"/>
            <p:cNvSpPr/>
            <p:nvPr/>
          </p:nvSpPr>
          <p:spPr>
            <a:xfrm>
              <a:off x="10424900" y="250681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07" name="pl106"/>
            <p:cNvSpPr/>
            <p:nvPr/>
          </p:nvSpPr>
          <p:spPr>
            <a:xfrm>
              <a:off x="10424900"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8" name="pl107"/>
            <p:cNvSpPr/>
            <p:nvPr/>
          </p:nvSpPr>
          <p:spPr>
            <a:xfrm>
              <a:off x="10424900" y="4324710"/>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09" name="pl108"/>
            <p:cNvSpPr/>
            <p:nvPr/>
          </p:nvSpPr>
          <p:spPr>
            <a:xfrm>
              <a:off x="10424900" y="359755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0" name="pl109"/>
            <p:cNvSpPr/>
            <p:nvPr/>
          </p:nvSpPr>
          <p:spPr>
            <a:xfrm>
              <a:off x="10424900" y="287039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11" name="rc110"/>
            <p:cNvSpPr/>
            <p:nvPr/>
          </p:nvSpPr>
          <p:spPr>
            <a:xfrm>
              <a:off x="10477308" y="3510294"/>
              <a:ext cx="314447" cy="1541573"/>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2" name="rc111"/>
            <p:cNvSpPr/>
            <p:nvPr/>
          </p:nvSpPr>
          <p:spPr>
            <a:xfrm>
              <a:off x="10477308" y="3510294"/>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3" name="rc112"/>
            <p:cNvSpPr/>
            <p:nvPr/>
          </p:nvSpPr>
          <p:spPr>
            <a:xfrm>
              <a:off x="10477308" y="3510294"/>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4" name="rc113"/>
            <p:cNvSpPr/>
            <p:nvPr/>
          </p:nvSpPr>
          <p:spPr>
            <a:xfrm>
              <a:off x="10826694" y="3248517"/>
              <a:ext cx="314447" cy="180335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5" name="rc114"/>
            <p:cNvSpPr/>
            <p:nvPr/>
          </p:nvSpPr>
          <p:spPr>
            <a:xfrm>
              <a:off x="10826694" y="3248517"/>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6" name="rc115"/>
            <p:cNvSpPr/>
            <p:nvPr/>
          </p:nvSpPr>
          <p:spPr>
            <a:xfrm>
              <a:off x="10826694" y="3248517"/>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17" name="rc116"/>
            <p:cNvSpPr/>
            <p:nvPr/>
          </p:nvSpPr>
          <p:spPr>
            <a:xfrm>
              <a:off x="11176081" y="3772070"/>
              <a:ext cx="314447" cy="127979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18" name="rc117"/>
            <p:cNvSpPr/>
            <p:nvPr/>
          </p:nvSpPr>
          <p:spPr>
            <a:xfrm>
              <a:off x="11176081" y="377207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19" name="rc118"/>
            <p:cNvSpPr/>
            <p:nvPr/>
          </p:nvSpPr>
          <p:spPr>
            <a:xfrm>
              <a:off x="11176081" y="377207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0" name="rc119"/>
            <p:cNvSpPr/>
            <p:nvPr/>
          </p:nvSpPr>
          <p:spPr>
            <a:xfrm>
              <a:off x="11525467" y="3655725"/>
              <a:ext cx="314447" cy="1396142"/>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1" name="rc120"/>
            <p:cNvSpPr/>
            <p:nvPr/>
          </p:nvSpPr>
          <p:spPr>
            <a:xfrm>
              <a:off x="11525467" y="365572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2" name="rc121"/>
            <p:cNvSpPr/>
            <p:nvPr/>
          </p:nvSpPr>
          <p:spPr>
            <a:xfrm>
              <a:off x="11525467" y="365572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3" name="rc122"/>
            <p:cNvSpPr/>
            <p:nvPr/>
          </p:nvSpPr>
          <p:spPr>
            <a:xfrm>
              <a:off x="11874854" y="3772070"/>
              <a:ext cx="314447" cy="1279796"/>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4" name="rc123"/>
            <p:cNvSpPr/>
            <p:nvPr/>
          </p:nvSpPr>
          <p:spPr>
            <a:xfrm>
              <a:off x="11874854" y="377207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5" name="rc124"/>
            <p:cNvSpPr/>
            <p:nvPr/>
          </p:nvSpPr>
          <p:spPr>
            <a:xfrm>
              <a:off x="11874854" y="377207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6" name="rc125"/>
            <p:cNvSpPr/>
            <p:nvPr/>
          </p:nvSpPr>
          <p:spPr>
            <a:xfrm>
              <a:off x="12224240" y="3539380"/>
              <a:ext cx="314447" cy="1512487"/>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27" name="rc126"/>
            <p:cNvSpPr/>
            <p:nvPr/>
          </p:nvSpPr>
          <p:spPr>
            <a:xfrm>
              <a:off x="12224240" y="3539380"/>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28" name="rc127"/>
            <p:cNvSpPr/>
            <p:nvPr/>
          </p:nvSpPr>
          <p:spPr>
            <a:xfrm>
              <a:off x="12224240" y="3539380"/>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29" name="rc128"/>
            <p:cNvSpPr/>
            <p:nvPr/>
          </p:nvSpPr>
          <p:spPr>
            <a:xfrm>
              <a:off x="12573627" y="3335776"/>
              <a:ext cx="314447" cy="171609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0" name="rc129"/>
            <p:cNvSpPr/>
            <p:nvPr/>
          </p:nvSpPr>
          <p:spPr>
            <a:xfrm>
              <a:off x="12573627" y="333577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1" name="rc130"/>
            <p:cNvSpPr/>
            <p:nvPr/>
          </p:nvSpPr>
          <p:spPr>
            <a:xfrm>
              <a:off x="12573627" y="333577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2" name="rc131"/>
            <p:cNvSpPr/>
            <p:nvPr/>
          </p:nvSpPr>
          <p:spPr>
            <a:xfrm>
              <a:off x="12923013" y="2928568"/>
              <a:ext cx="314447" cy="212329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3" name="rc132"/>
            <p:cNvSpPr/>
            <p:nvPr/>
          </p:nvSpPr>
          <p:spPr>
            <a:xfrm>
              <a:off x="12923013" y="292856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4" name="rc133"/>
            <p:cNvSpPr/>
            <p:nvPr/>
          </p:nvSpPr>
          <p:spPr>
            <a:xfrm>
              <a:off x="12923013" y="292856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5" name="rc134"/>
            <p:cNvSpPr/>
            <p:nvPr/>
          </p:nvSpPr>
          <p:spPr>
            <a:xfrm>
              <a:off x="13272400" y="3103085"/>
              <a:ext cx="314447" cy="194878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6" name="rc135"/>
            <p:cNvSpPr/>
            <p:nvPr/>
          </p:nvSpPr>
          <p:spPr>
            <a:xfrm>
              <a:off x="13272400" y="3103085"/>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37" name="rc136"/>
            <p:cNvSpPr/>
            <p:nvPr/>
          </p:nvSpPr>
          <p:spPr>
            <a:xfrm>
              <a:off x="13272400" y="3103085"/>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38" name="rc137"/>
            <p:cNvSpPr/>
            <p:nvPr/>
          </p:nvSpPr>
          <p:spPr>
            <a:xfrm>
              <a:off x="13621786" y="3713898"/>
              <a:ext cx="314447" cy="1337969"/>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39" name="rc138"/>
            <p:cNvSpPr/>
            <p:nvPr/>
          </p:nvSpPr>
          <p:spPr>
            <a:xfrm>
              <a:off x="13621786" y="3713898"/>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0" name="rc139"/>
            <p:cNvSpPr/>
            <p:nvPr/>
          </p:nvSpPr>
          <p:spPr>
            <a:xfrm>
              <a:off x="13621786" y="3713898"/>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1" name="rc140"/>
            <p:cNvSpPr/>
            <p:nvPr/>
          </p:nvSpPr>
          <p:spPr>
            <a:xfrm>
              <a:off x="13971173" y="4906436"/>
              <a:ext cx="314447" cy="145431"/>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142" name="rc141"/>
            <p:cNvSpPr/>
            <p:nvPr/>
          </p:nvSpPr>
          <p:spPr>
            <a:xfrm>
              <a:off x="13971173" y="4906436"/>
              <a:ext cx="314447" cy="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143" name="rc142"/>
            <p:cNvSpPr/>
            <p:nvPr/>
          </p:nvSpPr>
          <p:spPr>
            <a:xfrm>
              <a:off x="13971173" y="4906436"/>
              <a:ext cx="314447" cy="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144" name="pg143"/>
            <p:cNvSpPr/>
            <p:nvPr/>
          </p:nvSpPr>
          <p:spPr>
            <a:xfrm>
              <a:off x="11450928" y="2291578"/>
              <a:ext cx="2210458" cy="467403"/>
            </a:xfrm>
            <a:custGeom>
              <a:avLst/>
              <a:gdLst/>
              <a:ahLst/>
              <a:cxnLst/>
              <a:rect l="0" t="0" r="0" b="0"/>
              <a:pathLst>
                <a:path w="2210458" h="467403">
                  <a:moveTo>
                    <a:pt x="39025" y="467403"/>
                  </a:moveTo>
                  <a:lnTo>
                    <a:pt x="2171432" y="467403"/>
                  </a:lnTo>
                  <a:lnTo>
                    <a:pt x="2169861" y="467371"/>
                  </a:lnTo>
                  <a:lnTo>
                    <a:pt x="2176136" y="467118"/>
                  </a:lnTo>
                  <a:lnTo>
                    <a:pt x="2182290" y="465862"/>
                  </a:lnTo>
                  <a:lnTo>
                    <a:pt x="2188162" y="463635"/>
                  </a:lnTo>
                  <a:lnTo>
                    <a:pt x="2193601" y="460495"/>
                  </a:lnTo>
                  <a:lnTo>
                    <a:pt x="2198466" y="456523"/>
                  </a:lnTo>
                  <a:lnTo>
                    <a:pt x="2202631" y="451822"/>
                  </a:lnTo>
                  <a:lnTo>
                    <a:pt x="2205988" y="446513"/>
                  </a:lnTo>
                  <a:lnTo>
                    <a:pt x="2208450" y="440735"/>
                  </a:lnTo>
                  <a:lnTo>
                    <a:pt x="2209953" y="434637"/>
                  </a:lnTo>
                  <a:lnTo>
                    <a:pt x="2210458" y="428377"/>
                  </a:lnTo>
                  <a:lnTo>
                    <a:pt x="2210458" y="39025"/>
                  </a:lnTo>
                  <a:lnTo>
                    <a:pt x="2209953" y="32765"/>
                  </a:lnTo>
                  <a:lnTo>
                    <a:pt x="2208450" y="26667"/>
                  </a:lnTo>
                  <a:lnTo>
                    <a:pt x="2205988" y="20889"/>
                  </a:lnTo>
                  <a:lnTo>
                    <a:pt x="2202631" y="15581"/>
                  </a:lnTo>
                  <a:lnTo>
                    <a:pt x="2198466" y="10880"/>
                  </a:lnTo>
                  <a:lnTo>
                    <a:pt x="2193601" y="6908"/>
                  </a:lnTo>
                  <a:lnTo>
                    <a:pt x="2188162" y="3767"/>
                  </a:lnTo>
                  <a:lnTo>
                    <a:pt x="2182290" y="1540"/>
                  </a:lnTo>
                  <a:lnTo>
                    <a:pt x="2176136" y="284"/>
                  </a:lnTo>
                  <a:lnTo>
                    <a:pt x="2171432" y="0"/>
                  </a:lnTo>
                  <a:lnTo>
                    <a:pt x="39025" y="0"/>
                  </a:lnTo>
                  <a:lnTo>
                    <a:pt x="43729" y="284"/>
                  </a:lnTo>
                  <a:lnTo>
                    <a:pt x="37454" y="31"/>
                  </a:lnTo>
                  <a:lnTo>
                    <a:pt x="31219" y="788"/>
                  </a:lnTo>
                  <a:lnTo>
                    <a:pt x="25187" y="2536"/>
                  </a:lnTo>
                  <a:lnTo>
                    <a:pt x="19512" y="5228"/>
                  </a:lnTo>
                  <a:lnTo>
                    <a:pt x="14344" y="8796"/>
                  </a:lnTo>
                  <a:lnTo>
                    <a:pt x="9814" y="13146"/>
                  </a:lnTo>
                  <a:lnTo>
                    <a:pt x="6041" y="18167"/>
                  </a:lnTo>
                  <a:lnTo>
                    <a:pt x="3122" y="23728"/>
                  </a:lnTo>
                  <a:lnTo>
                    <a:pt x="1134" y="29686"/>
                  </a:lnTo>
                  <a:lnTo>
                    <a:pt x="126" y="35885"/>
                  </a:lnTo>
                  <a:lnTo>
                    <a:pt x="0" y="39025"/>
                  </a:lnTo>
                  <a:lnTo>
                    <a:pt x="0" y="428377"/>
                  </a:lnTo>
                  <a:lnTo>
                    <a:pt x="126" y="425237"/>
                  </a:lnTo>
                  <a:lnTo>
                    <a:pt x="126" y="431517"/>
                  </a:lnTo>
                  <a:lnTo>
                    <a:pt x="1134" y="437717"/>
                  </a:lnTo>
                  <a:lnTo>
                    <a:pt x="3122" y="443674"/>
                  </a:lnTo>
                  <a:lnTo>
                    <a:pt x="6041" y="449235"/>
                  </a:lnTo>
                  <a:lnTo>
                    <a:pt x="9814" y="454256"/>
                  </a:lnTo>
                  <a:lnTo>
                    <a:pt x="14344" y="458607"/>
                  </a:lnTo>
                  <a:lnTo>
                    <a:pt x="19512" y="462174"/>
                  </a:lnTo>
                  <a:lnTo>
                    <a:pt x="25187" y="464867"/>
                  </a:lnTo>
                  <a:lnTo>
                    <a:pt x="31219" y="466614"/>
                  </a:lnTo>
                  <a:lnTo>
                    <a:pt x="37454" y="467371"/>
                  </a:lnTo>
                  <a:close/>
                </a:path>
              </a:pathLst>
            </a:custGeom>
            <a:solidFill>
              <a:srgbClr val="EDEDED">
                <a:alpha val="100000"/>
              </a:srgbClr>
            </a:solidFill>
            <a:ln w="6775" cap="rnd">
              <a:solidFill>
                <a:srgbClr val="000000">
                  <a:alpha val="100000"/>
                </a:srgbClr>
              </a:solidFill>
              <a:prstDash val="solid"/>
              <a:round/>
            </a:ln>
          </p:spPr>
          <p:txBody>
            <a:bodyPr/>
            <a:lstStyle/>
            <a:p>
              <a:endParaRPr/>
            </a:p>
          </p:txBody>
        </p:sp>
        <p:sp>
          <p:nvSpPr>
            <p:cNvPr id="145" name="tx144"/>
            <p:cNvSpPr/>
            <p:nvPr/>
          </p:nvSpPr>
          <p:spPr>
            <a:xfrm>
              <a:off x="11607031" y="2416345"/>
              <a:ext cx="1898252"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Total = 1,106 cases</a:t>
              </a:r>
            </a:p>
          </p:txBody>
        </p:sp>
        <p:sp>
          <p:nvSpPr>
            <p:cNvPr id="146" name="rc145"/>
            <p:cNvSpPr/>
            <p:nvPr/>
          </p:nvSpPr>
          <p:spPr>
            <a:xfrm>
              <a:off x="10424900" y="2153563"/>
              <a:ext cx="4262515" cy="3036318"/>
            </a:xfrm>
            <a:prstGeom prst="rect">
              <a:avLst/>
            </a:prstGeom>
            <a:ln w="13550" cap="rnd">
              <a:solidFill>
                <a:srgbClr val="333333">
                  <a:alpha val="100000"/>
                </a:srgbClr>
              </a:solidFill>
              <a:prstDash val="solid"/>
              <a:round/>
            </a:ln>
          </p:spPr>
          <p:txBody>
            <a:bodyPr/>
            <a:lstStyle/>
            <a:p>
              <a:endParaRPr/>
            </a:p>
          </p:txBody>
        </p:sp>
        <p:sp>
          <p:nvSpPr>
            <p:cNvPr id="147" name="rc146"/>
            <p:cNvSpPr/>
            <p:nvPr/>
          </p:nvSpPr>
          <p:spPr>
            <a:xfrm>
              <a:off x="14687415" y="2153563"/>
              <a:ext cx="4262515" cy="3036318"/>
            </a:xfrm>
            <a:prstGeom prst="rect">
              <a:avLst/>
            </a:prstGeom>
            <a:solidFill>
              <a:srgbClr val="FFFFFF">
                <a:alpha val="100000"/>
              </a:srgbClr>
            </a:solidFill>
          </p:spPr>
          <p:txBody>
            <a:bodyPr/>
            <a:lstStyle/>
            <a:p>
              <a:endParaRPr/>
            </a:p>
          </p:txBody>
        </p:sp>
        <p:sp>
          <p:nvSpPr>
            <p:cNvPr id="148" name="pl147"/>
            <p:cNvSpPr/>
            <p:nvPr/>
          </p:nvSpPr>
          <p:spPr>
            <a:xfrm>
              <a:off x="14687415" y="4688288"/>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49" name="pl148"/>
            <p:cNvSpPr/>
            <p:nvPr/>
          </p:nvSpPr>
          <p:spPr>
            <a:xfrm>
              <a:off x="14687415" y="3961131"/>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0" name="pl149"/>
            <p:cNvSpPr/>
            <p:nvPr/>
          </p:nvSpPr>
          <p:spPr>
            <a:xfrm>
              <a:off x="14687415" y="3233974"/>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1" name="pl150"/>
            <p:cNvSpPr/>
            <p:nvPr/>
          </p:nvSpPr>
          <p:spPr>
            <a:xfrm>
              <a:off x="14687415" y="2506816"/>
              <a:ext cx="4262515" cy="0"/>
            </a:xfrm>
            <a:custGeom>
              <a:avLst/>
              <a:gdLst/>
              <a:ahLst/>
              <a:cxnLst/>
              <a:rect l="0" t="0" r="0" b="0"/>
              <a:pathLst>
                <a:path w="4262515">
                  <a:moveTo>
                    <a:pt x="0" y="0"/>
                  </a:moveTo>
                  <a:lnTo>
                    <a:pt x="4262515" y="0"/>
                  </a:lnTo>
                  <a:lnTo>
                    <a:pt x="4262515" y="0"/>
                  </a:lnTo>
                </a:path>
              </a:pathLst>
            </a:custGeom>
            <a:ln w="6775" cap="flat">
              <a:solidFill>
                <a:srgbClr val="EBEBEB">
                  <a:alpha val="100000"/>
                </a:srgbClr>
              </a:solidFill>
              <a:prstDash val="solid"/>
              <a:round/>
            </a:ln>
          </p:spPr>
          <p:txBody>
            <a:bodyPr/>
            <a:lstStyle/>
            <a:p>
              <a:endParaRPr/>
            </a:p>
          </p:txBody>
        </p:sp>
        <p:sp>
          <p:nvSpPr>
            <p:cNvPr id="152" name="pl151"/>
            <p:cNvSpPr/>
            <p:nvPr/>
          </p:nvSpPr>
          <p:spPr>
            <a:xfrm>
              <a:off x="14687415" y="5051867"/>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3" name="pl152"/>
            <p:cNvSpPr/>
            <p:nvPr/>
          </p:nvSpPr>
          <p:spPr>
            <a:xfrm>
              <a:off x="14687415" y="4324710"/>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4" name="pl153"/>
            <p:cNvSpPr/>
            <p:nvPr/>
          </p:nvSpPr>
          <p:spPr>
            <a:xfrm>
              <a:off x="14687415" y="3597552"/>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5" name="pl154"/>
            <p:cNvSpPr/>
            <p:nvPr/>
          </p:nvSpPr>
          <p:spPr>
            <a:xfrm>
              <a:off x="14687415" y="2870395"/>
              <a:ext cx="4262515" cy="0"/>
            </a:xfrm>
            <a:custGeom>
              <a:avLst/>
              <a:gdLst/>
              <a:ahLst/>
              <a:cxnLst/>
              <a:rect l="0" t="0" r="0" b="0"/>
              <a:pathLst>
                <a:path w="4262515">
                  <a:moveTo>
                    <a:pt x="0" y="0"/>
                  </a:moveTo>
                  <a:lnTo>
                    <a:pt x="4262515" y="0"/>
                  </a:lnTo>
                  <a:lnTo>
                    <a:pt x="4262515" y="0"/>
                  </a:lnTo>
                </a:path>
              </a:pathLst>
            </a:custGeom>
            <a:ln w="13550" cap="flat">
              <a:solidFill>
                <a:srgbClr val="EBEBEB">
                  <a:alpha val="100000"/>
                </a:srgbClr>
              </a:solidFill>
              <a:prstDash val="solid"/>
              <a:round/>
            </a:ln>
          </p:spPr>
          <p:txBody>
            <a:bodyPr/>
            <a:lstStyle/>
            <a:p>
              <a:endParaRPr/>
            </a:p>
          </p:txBody>
        </p:sp>
        <p:sp>
          <p:nvSpPr>
            <p:cNvPr id="156" name="rc155"/>
            <p:cNvSpPr/>
            <p:nvPr/>
          </p:nvSpPr>
          <p:spPr>
            <a:xfrm>
              <a:off x="14687415" y="2153563"/>
              <a:ext cx="4262515" cy="3036318"/>
            </a:xfrm>
            <a:prstGeom prst="rect">
              <a:avLst/>
            </a:prstGeom>
            <a:ln w="13550" cap="rnd">
              <a:solidFill>
                <a:srgbClr val="333333">
                  <a:alpha val="100000"/>
                </a:srgbClr>
              </a:solidFill>
              <a:prstDash val="solid"/>
              <a:round/>
            </a:ln>
          </p:spPr>
          <p:txBody>
            <a:bodyPr/>
            <a:lstStyle/>
            <a:p>
              <a:endParaRPr/>
            </a:p>
          </p:txBody>
        </p:sp>
        <p:sp>
          <p:nvSpPr>
            <p:cNvPr id="157" name="tx156"/>
            <p:cNvSpPr/>
            <p:nvPr/>
          </p:nvSpPr>
          <p:spPr>
            <a:xfrm>
              <a:off x="3748601"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158" name="tx157"/>
            <p:cNvSpPr/>
            <p:nvPr/>
          </p:nvSpPr>
          <p:spPr>
            <a:xfrm>
              <a:off x="801111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159" name="tx158"/>
            <p:cNvSpPr/>
            <p:nvPr/>
          </p:nvSpPr>
          <p:spPr>
            <a:xfrm>
              <a:off x="12273632"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160" name="tx159"/>
            <p:cNvSpPr/>
            <p:nvPr/>
          </p:nvSpPr>
          <p:spPr>
            <a:xfrm>
              <a:off x="16536147" y="1885502"/>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161" name="pl160"/>
            <p:cNvSpPr/>
            <p:nvPr/>
          </p:nvSpPr>
          <p:spPr>
            <a:xfrm>
              <a:off x="210950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2" name="pl161"/>
            <p:cNvSpPr/>
            <p:nvPr/>
          </p:nvSpPr>
          <p:spPr>
            <a:xfrm>
              <a:off x="245888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3" name="pl162"/>
            <p:cNvSpPr/>
            <p:nvPr/>
          </p:nvSpPr>
          <p:spPr>
            <a:xfrm>
              <a:off x="280827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4" name="pl163"/>
            <p:cNvSpPr/>
            <p:nvPr/>
          </p:nvSpPr>
          <p:spPr>
            <a:xfrm>
              <a:off x="315766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5" name="pl164"/>
            <p:cNvSpPr/>
            <p:nvPr/>
          </p:nvSpPr>
          <p:spPr>
            <a:xfrm>
              <a:off x="350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6" name="pl165"/>
            <p:cNvSpPr/>
            <p:nvPr/>
          </p:nvSpPr>
          <p:spPr>
            <a:xfrm>
              <a:off x="385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7" name="pl166"/>
            <p:cNvSpPr/>
            <p:nvPr/>
          </p:nvSpPr>
          <p:spPr>
            <a:xfrm>
              <a:off x="420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8" name="pl167"/>
            <p:cNvSpPr/>
            <p:nvPr/>
          </p:nvSpPr>
          <p:spPr>
            <a:xfrm>
              <a:off x="455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69" name="pl168"/>
            <p:cNvSpPr/>
            <p:nvPr/>
          </p:nvSpPr>
          <p:spPr>
            <a:xfrm>
              <a:off x="490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0" name="pl169"/>
            <p:cNvSpPr/>
            <p:nvPr/>
          </p:nvSpPr>
          <p:spPr>
            <a:xfrm>
              <a:off x="525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1" name="pl170"/>
            <p:cNvSpPr/>
            <p:nvPr/>
          </p:nvSpPr>
          <p:spPr>
            <a:xfrm>
              <a:off x="560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2" name="pl171"/>
            <p:cNvSpPr/>
            <p:nvPr/>
          </p:nvSpPr>
          <p:spPr>
            <a:xfrm>
              <a:off x="595275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73" name="tx172"/>
            <p:cNvSpPr/>
            <p:nvPr/>
          </p:nvSpPr>
          <p:spPr>
            <a:xfrm rot="-5400000">
              <a:off x="2028718"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74" name="tx173"/>
            <p:cNvSpPr/>
            <p:nvPr/>
          </p:nvSpPr>
          <p:spPr>
            <a:xfrm rot="-5400000">
              <a:off x="2368294"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75" name="tx174"/>
            <p:cNvSpPr/>
            <p:nvPr/>
          </p:nvSpPr>
          <p:spPr>
            <a:xfrm rot="-5400000">
              <a:off x="271776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176" name="tx175"/>
            <p:cNvSpPr/>
            <p:nvPr/>
          </p:nvSpPr>
          <p:spPr>
            <a:xfrm rot="-5400000">
              <a:off x="306528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177" name="tx176"/>
            <p:cNvSpPr/>
            <p:nvPr/>
          </p:nvSpPr>
          <p:spPr>
            <a:xfrm rot="-5400000">
              <a:off x="3384028"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178" name="tx177"/>
            <p:cNvSpPr/>
            <p:nvPr/>
          </p:nvSpPr>
          <p:spPr>
            <a:xfrm rot="-5400000">
              <a:off x="377565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179" name="tx178"/>
            <p:cNvSpPr/>
            <p:nvPr/>
          </p:nvSpPr>
          <p:spPr>
            <a:xfrm rot="-5400000">
              <a:off x="4154728"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180" name="tx179"/>
            <p:cNvSpPr/>
            <p:nvPr/>
          </p:nvSpPr>
          <p:spPr>
            <a:xfrm rot="-5400000">
              <a:off x="4441954"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181" name="tx180"/>
            <p:cNvSpPr/>
            <p:nvPr/>
          </p:nvSpPr>
          <p:spPr>
            <a:xfrm rot="-5400000">
              <a:off x="4791297"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182" name="tx181"/>
            <p:cNvSpPr/>
            <p:nvPr/>
          </p:nvSpPr>
          <p:spPr>
            <a:xfrm rot="-5400000">
              <a:off x="5177103"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183" name="tx182"/>
            <p:cNvSpPr/>
            <p:nvPr/>
          </p:nvSpPr>
          <p:spPr>
            <a:xfrm rot="-5400000">
              <a:off x="5507868"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184" name="tx183"/>
            <p:cNvSpPr/>
            <p:nvPr/>
          </p:nvSpPr>
          <p:spPr>
            <a:xfrm rot="-5400000">
              <a:off x="585725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185" name="pl184"/>
            <p:cNvSpPr/>
            <p:nvPr/>
          </p:nvSpPr>
          <p:spPr>
            <a:xfrm>
              <a:off x="637201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6" name="pl185"/>
            <p:cNvSpPr/>
            <p:nvPr/>
          </p:nvSpPr>
          <p:spPr>
            <a:xfrm>
              <a:off x="672140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7" name="pl186"/>
            <p:cNvSpPr/>
            <p:nvPr/>
          </p:nvSpPr>
          <p:spPr>
            <a:xfrm>
              <a:off x="707078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8" name="pl187"/>
            <p:cNvSpPr/>
            <p:nvPr/>
          </p:nvSpPr>
          <p:spPr>
            <a:xfrm>
              <a:off x="742017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89" name="pl188"/>
            <p:cNvSpPr/>
            <p:nvPr/>
          </p:nvSpPr>
          <p:spPr>
            <a:xfrm>
              <a:off x="776956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0" name="pl189"/>
            <p:cNvSpPr/>
            <p:nvPr/>
          </p:nvSpPr>
          <p:spPr>
            <a:xfrm>
              <a:off x="811894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1" name="pl190"/>
            <p:cNvSpPr/>
            <p:nvPr/>
          </p:nvSpPr>
          <p:spPr>
            <a:xfrm>
              <a:off x="846833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2" name="pl191"/>
            <p:cNvSpPr/>
            <p:nvPr/>
          </p:nvSpPr>
          <p:spPr>
            <a:xfrm>
              <a:off x="881772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3" name="pl192"/>
            <p:cNvSpPr/>
            <p:nvPr/>
          </p:nvSpPr>
          <p:spPr>
            <a:xfrm>
              <a:off x="916710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4" name="pl193"/>
            <p:cNvSpPr/>
            <p:nvPr/>
          </p:nvSpPr>
          <p:spPr>
            <a:xfrm>
              <a:off x="951649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5" name="pl194"/>
            <p:cNvSpPr/>
            <p:nvPr/>
          </p:nvSpPr>
          <p:spPr>
            <a:xfrm>
              <a:off x="986588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6" name="pl195"/>
            <p:cNvSpPr/>
            <p:nvPr/>
          </p:nvSpPr>
          <p:spPr>
            <a:xfrm>
              <a:off x="1021526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197" name="tx196"/>
            <p:cNvSpPr/>
            <p:nvPr/>
          </p:nvSpPr>
          <p:spPr>
            <a:xfrm rot="-5400000">
              <a:off x="6291233"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198" name="tx197"/>
            <p:cNvSpPr/>
            <p:nvPr/>
          </p:nvSpPr>
          <p:spPr>
            <a:xfrm rot="-5400000">
              <a:off x="6630810"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199" name="tx198"/>
            <p:cNvSpPr/>
            <p:nvPr/>
          </p:nvSpPr>
          <p:spPr>
            <a:xfrm rot="-5400000">
              <a:off x="6980283"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00" name="tx199"/>
            <p:cNvSpPr/>
            <p:nvPr/>
          </p:nvSpPr>
          <p:spPr>
            <a:xfrm rot="-5400000">
              <a:off x="7327803"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01" name="tx200"/>
            <p:cNvSpPr/>
            <p:nvPr/>
          </p:nvSpPr>
          <p:spPr>
            <a:xfrm rot="-5400000">
              <a:off x="7646543"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02" name="tx201"/>
            <p:cNvSpPr/>
            <p:nvPr/>
          </p:nvSpPr>
          <p:spPr>
            <a:xfrm rot="-5400000">
              <a:off x="8038166"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03" name="tx202"/>
            <p:cNvSpPr/>
            <p:nvPr/>
          </p:nvSpPr>
          <p:spPr>
            <a:xfrm rot="-5400000">
              <a:off x="8417244"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04" name="tx203"/>
            <p:cNvSpPr/>
            <p:nvPr/>
          </p:nvSpPr>
          <p:spPr>
            <a:xfrm rot="-5400000">
              <a:off x="8704470"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05" name="tx204"/>
            <p:cNvSpPr/>
            <p:nvPr/>
          </p:nvSpPr>
          <p:spPr>
            <a:xfrm rot="-5400000">
              <a:off x="9053813"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06" name="tx205"/>
            <p:cNvSpPr/>
            <p:nvPr/>
          </p:nvSpPr>
          <p:spPr>
            <a:xfrm rot="-5400000">
              <a:off x="9439619"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07" name="tx206"/>
            <p:cNvSpPr/>
            <p:nvPr/>
          </p:nvSpPr>
          <p:spPr>
            <a:xfrm rot="-5400000">
              <a:off x="9770383"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08" name="tx207"/>
            <p:cNvSpPr/>
            <p:nvPr/>
          </p:nvSpPr>
          <p:spPr>
            <a:xfrm rot="-5400000">
              <a:off x="10119770"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09" name="pl208"/>
            <p:cNvSpPr/>
            <p:nvPr/>
          </p:nvSpPr>
          <p:spPr>
            <a:xfrm>
              <a:off x="1063453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0" name="pl209"/>
            <p:cNvSpPr/>
            <p:nvPr/>
          </p:nvSpPr>
          <p:spPr>
            <a:xfrm>
              <a:off x="1098391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1" name="pl210"/>
            <p:cNvSpPr/>
            <p:nvPr/>
          </p:nvSpPr>
          <p:spPr>
            <a:xfrm>
              <a:off x="11333305"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2" name="pl211"/>
            <p:cNvSpPr/>
            <p:nvPr/>
          </p:nvSpPr>
          <p:spPr>
            <a:xfrm>
              <a:off x="1168269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3" name="pl212"/>
            <p:cNvSpPr/>
            <p:nvPr/>
          </p:nvSpPr>
          <p:spPr>
            <a:xfrm>
              <a:off x="12032078"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4" name="pl213"/>
            <p:cNvSpPr/>
            <p:nvPr/>
          </p:nvSpPr>
          <p:spPr>
            <a:xfrm>
              <a:off x="1238146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5" name="pl214"/>
            <p:cNvSpPr/>
            <p:nvPr/>
          </p:nvSpPr>
          <p:spPr>
            <a:xfrm>
              <a:off x="12730851"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6" name="pl215"/>
            <p:cNvSpPr/>
            <p:nvPr/>
          </p:nvSpPr>
          <p:spPr>
            <a:xfrm>
              <a:off x="1308023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7" name="pl216"/>
            <p:cNvSpPr/>
            <p:nvPr/>
          </p:nvSpPr>
          <p:spPr>
            <a:xfrm>
              <a:off x="13429624"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8" name="pl217"/>
            <p:cNvSpPr/>
            <p:nvPr/>
          </p:nvSpPr>
          <p:spPr>
            <a:xfrm>
              <a:off x="1377901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19" name="pl218"/>
            <p:cNvSpPr/>
            <p:nvPr/>
          </p:nvSpPr>
          <p:spPr>
            <a:xfrm>
              <a:off x="1412839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0" name="pl219"/>
            <p:cNvSpPr/>
            <p:nvPr/>
          </p:nvSpPr>
          <p:spPr>
            <a:xfrm>
              <a:off x="1447778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21" name="tx220"/>
            <p:cNvSpPr/>
            <p:nvPr/>
          </p:nvSpPr>
          <p:spPr>
            <a:xfrm rot="-5400000">
              <a:off x="10553749"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22" name="tx221"/>
            <p:cNvSpPr/>
            <p:nvPr/>
          </p:nvSpPr>
          <p:spPr>
            <a:xfrm rot="-5400000">
              <a:off x="10893325"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23" name="tx222"/>
            <p:cNvSpPr/>
            <p:nvPr/>
          </p:nvSpPr>
          <p:spPr>
            <a:xfrm rot="-5400000">
              <a:off x="11242798"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24" name="tx223"/>
            <p:cNvSpPr/>
            <p:nvPr/>
          </p:nvSpPr>
          <p:spPr>
            <a:xfrm rot="-5400000">
              <a:off x="11590318"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25" name="tx224"/>
            <p:cNvSpPr/>
            <p:nvPr/>
          </p:nvSpPr>
          <p:spPr>
            <a:xfrm rot="-5400000">
              <a:off x="11909059"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26" name="tx225"/>
            <p:cNvSpPr/>
            <p:nvPr/>
          </p:nvSpPr>
          <p:spPr>
            <a:xfrm rot="-5400000">
              <a:off x="12300681"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27" name="tx226"/>
            <p:cNvSpPr/>
            <p:nvPr/>
          </p:nvSpPr>
          <p:spPr>
            <a:xfrm rot="-5400000">
              <a:off x="12679759"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28" name="tx227"/>
            <p:cNvSpPr/>
            <p:nvPr/>
          </p:nvSpPr>
          <p:spPr>
            <a:xfrm rot="-5400000">
              <a:off x="12966985"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29" name="tx228"/>
            <p:cNvSpPr/>
            <p:nvPr/>
          </p:nvSpPr>
          <p:spPr>
            <a:xfrm rot="-5400000">
              <a:off x="13316328"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30" name="tx229"/>
            <p:cNvSpPr/>
            <p:nvPr/>
          </p:nvSpPr>
          <p:spPr>
            <a:xfrm rot="-5400000">
              <a:off x="13702134"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31" name="tx230"/>
            <p:cNvSpPr/>
            <p:nvPr/>
          </p:nvSpPr>
          <p:spPr>
            <a:xfrm rot="-5400000">
              <a:off x="14032899"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32" name="tx231"/>
            <p:cNvSpPr/>
            <p:nvPr/>
          </p:nvSpPr>
          <p:spPr>
            <a:xfrm rot="-5400000">
              <a:off x="14382285"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33" name="pl232"/>
            <p:cNvSpPr/>
            <p:nvPr/>
          </p:nvSpPr>
          <p:spPr>
            <a:xfrm>
              <a:off x="14897047"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4" name="pl233"/>
            <p:cNvSpPr/>
            <p:nvPr/>
          </p:nvSpPr>
          <p:spPr>
            <a:xfrm>
              <a:off x="1524643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5" name="pl234"/>
            <p:cNvSpPr/>
            <p:nvPr/>
          </p:nvSpPr>
          <p:spPr>
            <a:xfrm>
              <a:off x="15595820"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6" name="pl235"/>
            <p:cNvSpPr/>
            <p:nvPr/>
          </p:nvSpPr>
          <p:spPr>
            <a:xfrm>
              <a:off x="1594520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7" name="pl236"/>
            <p:cNvSpPr/>
            <p:nvPr/>
          </p:nvSpPr>
          <p:spPr>
            <a:xfrm>
              <a:off x="1629459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8" name="pl237"/>
            <p:cNvSpPr/>
            <p:nvPr/>
          </p:nvSpPr>
          <p:spPr>
            <a:xfrm>
              <a:off x="1664397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39" name="pl238"/>
            <p:cNvSpPr/>
            <p:nvPr/>
          </p:nvSpPr>
          <p:spPr>
            <a:xfrm>
              <a:off x="1699336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0" name="pl239"/>
            <p:cNvSpPr/>
            <p:nvPr/>
          </p:nvSpPr>
          <p:spPr>
            <a:xfrm>
              <a:off x="17342753"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1" name="pl240"/>
            <p:cNvSpPr/>
            <p:nvPr/>
          </p:nvSpPr>
          <p:spPr>
            <a:xfrm>
              <a:off x="1769213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2" name="pl241"/>
            <p:cNvSpPr/>
            <p:nvPr/>
          </p:nvSpPr>
          <p:spPr>
            <a:xfrm>
              <a:off x="18041526"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3" name="pl242"/>
            <p:cNvSpPr/>
            <p:nvPr/>
          </p:nvSpPr>
          <p:spPr>
            <a:xfrm>
              <a:off x="18390912"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4" name="pl243"/>
            <p:cNvSpPr/>
            <p:nvPr/>
          </p:nvSpPr>
          <p:spPr>
            <a:xfrm>
              <a:off x="18740299" y="518988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245" name="tx244"/>
            <p:cNvSpPr/>
            <p:nvPr/>
          </p:nvSpPr>
          <p:spPr>
            <a:xfrm rot="-5400000">
              <a:off x="14816264"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246" name="tx245"/>
            <p:cNvSpPr/>
            <p:nvPr/>
          </p:nvSpPr>
          <p:spPr>
            <a:xfrm rot="-5400000">
              <a:off x="15155841" y="5439711"/>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247" name="tx246"/>
            <p:cNvSpPr/>
            <p:nvPr/>
          </p:nvSpPr>
          <p:spPr>
            <a:xfrm rot="-5400000">
              <a:off x="15505314" y="5439624"/>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248" name="tx247"/>
            <p:cNvSpPr/>
            <p:nvPr/>
          </p:nvSpPr>
          <p:spPr>
            <a:xfrm rot="-5400000">
              <a:off x="15852834" y="5408240"/>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249" name="tx248"/>
            <p:cNvSpPr/>
            <p:nvPr/>
          </p:nvSpPr>
          <p:spPr>
            <a:xfrm rot="-5400000">
              <a:off x="16171574" y="5436803"/>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250" name="tx249"/>
            <p:cNvSpPr/>
            <p:nvPr/>
          </p:nvSpPr>
          <p:spPr>
            <a:xfrm rot="-5400000">
              <a:off x="16563197" y="5429814"/>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251" name="tx250"/>
            <p:cNvSpPr/>
            <p:nvPr/>
          </p:nvSpPr>
          <p:spPr>
            <a:xfrm rot="-5400000">
              <a:off x="16942275" y="5400123"/>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252" name="tx251"/>
            <p:cNvSpPr/>
            <p:nvPr/>
          </p:nvSpPr>
          <p:spPr>
            <a:xfrm rot="-5400000">
              <a:off x="17229501" y="5427036"/>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253" name="tx252"/>
            <p:cNvSpPr/>
            <p:nvPr/>
          </p:nvSpPr>
          <p:spPr>
            <a:xfrm rot="-5400000">
              <a:off x="17578844" y="5426992"/>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254" name="tx253"/>
            <p:cNvSpPr/>
            <p:nvPr/>
          </p:nvSpPr>
          <p:spPr>
            <a:xfrm rot="-5400000">
              <a:off x="17964650" y="5423650"/>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255" name="tx254"/>
            <p:cNvSpPr/>
            <p:nvPr/>
          </p:nvSpPr>
          <p:spPr>
            <a:xfrm rot="-5400000">
              <a:off x="18295414"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256" name="tx255"/>
            <p:cNvSpPr/>
            <p:nvPr/>
          </p:nvSpPr>
          <p:spPr>
            <a:xfrm rot="-5400000">
              <a:off x="18644801" y="544461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257" name="tx256"/>
            <p:cNvSpPr/>
            <p:nvPr/>
          </p:nvSpPr>
          <p:spPr>
            <a:xfrm>
              <a:off x="1357862" y="4966589"/>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58" name="tx257"/>
            <p:cNvSpPr/>
            <p:nvPr/>
          </p:nvSpPr>
          <p:spPr>
            <a:xfrm>
              <a:off x="1294238" y="4239431"/>
              <a:ext cx="317785"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50</a:t>
              </a:r>
            </a:p>
          </p:txBody>
        </p:sp>
        <p:sp>
          <p:nvSpPr>
            <p:cNvPr id="259" name="tx258"/>
            <p:cNvSpPr/>
            <p:nvPr/>
          </p:nvSpPr>
          <p:spPr>
            <a:xfrm>
              <a:off x="1230614" y="3512274"/>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60" name="tx259"/>
            <p:cNvSpPr/>
            <p:nvPr/>
          </p:nvSpPr>
          <p:spPr>
            <a:xfrm>
              <a:off x="1230614" y="2785117"/>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150</a:t>
              </a:r>
            </a:p>
          </p:txBody>
        </p:sp>
        <p:sp>
          <p:nvSpPr>
            <p:cNvPr id="261" name="pl260"/>
            <p:cNvSpPr/>
            <p:nvPr/>
          </p:nvSpPr>
          <p:spPr>
            <a:xfrm>
              <a:off x="1865074" y="50518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2" name="pl261"/>
            <p:cNvSpPr/>
            <p:nvPr/>
          </p:nvSpPr>
          <p:spPr>
            <a:xfrm>
              <a:off x="1865074" y="432471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3" name="pl262"/>
            <p:cNvSpPr/>
            <p:nvPr/>
          </p:nvSpPr>
          <p:spPr>
            <a:xfrm>
              <a:off x="1865074" y="35975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4" name="pl263"/>
            <p:cNvSpPr/>
            <p:nvPr/>
          </p:nvSpPr>
          <p:spPr>
            <a:xfrm>
              <a:off x="1865074" y="287039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65" name="tx264"/>
            <p:cNvSpPr/>
            <p:nvPr/>
          </p:nvSpPr>
          <p:spPr>
            <a:xfrm rot="-5400000">
              <a:off x="232818" y="3602424"/>
              <a:ext cx="1270713" cy="138596"/>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Rubella cases</a:t>
              </a:r>
            </a:p>
          </p:txBody>
        </p:sp>
        <p:sp>
          <p:nvSpPr>
            <p:cNvPr id="266" name="rc265"/>
            <p:cNvSpPr/>
            <p:nvPr/>
          </p:nvSpPr>
          <p:spPr>
            <a:xfrm>
              <a:off x="8500890" y="5826272"/>
              <a:ext cx="3848019" cy="413498"/>
            </a:xfrm>
            <a:prstGeom prst="rect">
              <a:avLst/>
            </a:prstGeom>
            <a:solidFill>
              <a:srgbClr val="FFFFFF">
                <a:alpha val="100000"/>
              </a:srgbClr>
            </a:solidFill>
          </p:spPr>
          <p:txBody>
            <a:bodyPr/>
            <a:lstStyle/>
            <a:p>
              <a:endParaRPr/>
            </a:p>
          </p:txBody>
        </p:sp>
        <p:sp>
          <p:nvSpPr>
            <p:cNvPr id="267" name="rc266"/>
            <p:cNvSpPr/>
            <p:nvPr/>
          </p:nvSpPr>
          <p:spPr>
            <a:xfrm>
              <a:off x="8570479" y="5895861"/>
              <a:ext cx="274320" cy="274320"/>
            </a:xfrm>
            <a:prstGeom prst="rect">
              <a:avLst/>
            </a:prstGeom>
            <a:solidFill>
              <a:srgbClr val="FFFFFF">
                <a:alpha val="100000"/>
              </a:srgbClr>
            </a:solidFill>
          </p:spPr>
          <p:txBody>
            <a:bodyPr/>
            <a:lstStyle/>
            <a:p>
              <a:endParaRPr/>
            </a:p>
          </p:txBody>
        </p:sp>
        <p:sp>
          <p:nvSpPr>
            <p:cNvPr id="268" name="rc267"/>
            <p:cNvSpPr/>
            <p:nvPr/>
          </p:nvSpPr>
          <p:spPr>
            <a:xfrm>
              <a:off x="8579479" y="5904861"/>
              <a:ext cx="256320" cy="256320"/>
            </a:xfrm>
            <a:prstGeom prst="rect">
              <a:avLst/>
            </a:prstGeom>
            <a:solidFill>
              <a:srgbClr val="E7A113">
                <a:alpha val="100000"/>
              </a:srgbClr>
            </a:solidFill>
            <a:ln w="13550" cap="flat">
              <a:solidFill>
                <a:srgbClr val="000000">
                  <a:alpha val="100000"/>
                </a:srgbClr>
              </a:solidFill>
              <a:prstDash val="solid"/>
              <a:miter/>
            </a:ln>
          </p:spPr>
          <p:txBody>
            <a:bodyPr/>
            <a:lstStyle/>
            <a:p>
              <a:endParaRPr/>
            </a:p>
          </p:txBody>
        </p:sp>
        <p:sp>
          <p:nvSpPr>
            <p:cNvPr id="269" name="rc268"/>
            <p:cNvSpPr/>
            <p:nvPr/>
          </p:nvSpPr>
          <p:spPr>
            <a:xfrm>
              <a:off x="10027463" y="5895861"/>
              <a:ext cx="274320" cy="274320"/>
            </a:xfrm>
            <a:prstGeom prst="rect">
              <a:avLst/>
            </a:prstGeom>
            <a:solidFill>
              <a:srgbClr val="FFFFFF">
                <a:alpha val="100000"/>
              </a:srgbClr>
            </a:solidFill>
          </p:spPr>
          <p:txBody>
            <a:bodyPr/>
            <a:lstStyle/>
            <a:p>
              <a:endParaRPr/>
            </a:p>
          </p:txBody>
        </p:sp>
        <p:sp>
          <p:nvSpPr>
            <p:cNvPr id="270" name="rc269"/>
            <p:cNvSpPr/>
            <p:nvPr/>
          </p:nvSpPr>
          <p:spPr>
            <a:xfrm>
              <a:off x="10036463" y="5904861"/>
              <a:ext cx="256320" cy="256320"/>
            </a:xfrm>
            <a:prstGeom prst="rect">
              <a:avLst/>
            </a:prstGeom>
            <a:solidFill>
              <a:srgbClr val="008DC9">
                <a:alpha val="100000"/>
              </a:srgbClr>
            </a:solidFill>
            <a:ln w="13550" cap="flat">
              <a:solidFill>
                <a:srgbClr val="000000">
                  <a:alpha val="100000"/>
                </a:srgbClr>
              </a:solidFill>
              <a:prstDash val="solid"/>
              <a:miter/>
            </a:ln>
          </p:spPr>
          <p:txBody>
            <a:bodyPr/>
            <a:lstStyle/>
            <a:p>
              <a:endParaRPr/>
            </a:p>
          </p:txBody>
        </p:sp>
        <p:sp>
          <p:nvSpPr>
            <p:cNvPr id="271" name="rc270"/>
            <p:cNvSpPr/>
            <p:nvPr/>
          </p:nvSpPr>
          <p:spPr>
            <a:xfrm>
              <a:off x="11168349" y="5895861"/>
              <a:ext cx="274320" cy="274320"/>
            </a:xfrm>
            <a:prstGeom prst="rect">
              <a:avLst/>
            </a:prstGeom>
            <a:solidFill>
              <a:srgbClr val="FFFFFF">
                <a:alpha val="100000"/>
              </a:srgbClr>
            </a:solidFill>
          </p:spPr>
          <p:txBody>
            <a:bodyPr/>
            <a:lstStyle/>
            <a:p>
              <a:endParaRPr/>
            </a:p>
          </p:txBody>
        </p:sp>
        <p:sp>
          <p:nvSpPr>
            <p:cNvPr id="272" name="rc271"/>
            <p:cNvSpPr/>
            <p:nvPr/>
          </p:nvSpPr>
          <p:spPr>
            <a:xfrm>
              <a:off x="11177349" y="5904861"/>
              <a:ext cx="256320" cy="256320"/>
            </a:xfrm>
            <a:prstGeom prst="rect">
              <a:avLst/>
            </a:prstGeom>
            <a:solidFill>
              <a:srgbClr val="D46120">
                <a:alpha val="100000"/>
              </a:srgbClr>
            </a:solidFill>
            <a:ln w="13550" cap="flat">
              <a:solidFill>
                <a:srgbClr val="000000">
                  <a:alpha val="100000"/>
                </a:srgbClr>
              </a:solidFill>
              <a:prstDash val="solid"/>
              <a:miter/>
            </a:ln>
          </p:spPr>
          <p:txBody>
            <a:bodyPr/>
            <a:lstStyle/>
            <a:p>
              <a:endParaRPr/>
            </a:p>
          </p:txBody>
        </p:sp>
        <p:sp>
          <p:nvSpPr>
            <p:cNvPr id="273" name="tx272"/>
            <p:cNvSpPr/>
            <p:nvPr/>
          </p:nvSpPr>
          <p:spPr>
            <a:xfrm>
              <a:off x="9024799" y="5965044"/>
              <a:ext cx="573075" cy="13161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Clinical</a:t>
              </a:r>
            </a:p>
          </p:txBody>
        </p:sp>
        <p:sp>
          <p:nvSpPr>
            <p:cNvPr id="274" name="tx273"/>
            <p:cNvSpPr/>
            <p:nvPr/>
          </p:nvSpPr>
          <p:spPr>
            <a:xfrm>
              <a:off x="10481783" y="5934051"/>
              <a:ext cx="256976"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Epi</a:t>
              </a:r>
            </a:p>
          </p:txBody>
        </p:sp>
        <p:sp>
          <p:nvSpPr>
            <p:cNvPr id="275" name="tx274"/>
            <p:cNvSpPr/>
            <p:nvPr/>
          </p:nvSpPr>
          <p:spPr>
            <a:xfrm>
              <a:off x="11622669" y="5967301"/>
              <a:ext cx="29665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Lab</a:t>
              </a:r>
            </a:p>
          </p:txBody>
        </p:sp>
      </p:grpSp>
      <p:grpSp>
        <p:nvGrpSpPr>
          <p:cNvPr id="276" name="Group 275"/>
          <p:cNvGrpSpPr/>
          <p:nvPr/>
        </p:nvGrpSpPr>
        <p:grpSpPr>
          <a:xfrm>
            <a:off x="731520" y="6400800"/>
            <a:ext cx="8229600" cy="4114800"/>
            <a:chOff x="731520" y="6400800"/>
            <a:chExt cx="8229600" cy="4114800"/>
          </a:xfrm>
        </p:grpSpPr>
        <p:sp>
          <p:nvSpPr>
            <p:cNvPr id="277" name="rc3"/>
            <p:cNvSpPr/>
            <p:nvPr/>
          </p:nvSpPr>
          <p:spPr>
            <a:xfrm>
              <a:off x="73152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78" name="rc4"/>
            <p:cNvSpPr/>
            <p:nvPr/>
          </p:nvSpPr>
          <p:spPr>
            <a:xfrm>
              <a:off x="73152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279" name="rc5"/>
            <p:cNvSpPr/>
            <p:nvPr/>
          </p:nvSpPr>
          <p:spPr>
            <a:xfrm>
              <a:off x="2026394" y="6728196"/>
              <a:ext cx="5893512" cy="2172317"/>
            </a:xfrm>
            <a:prstGeom prst="rect">
              <a:avLst/>
            </a:prstGeom>
            <a:solidFill>
              <a:srgbClr val="FFFFFF">
                <a:alpha val="100000"/>
              </a:srgbClr>
            </a:solidFill>
          </p:spPr>
          <p:txBody>
            <a:bodyPr/>
            <a:lstStyle/>
            <a:p>
              <a:endParaRPr/>
            </a:p>
          </p:txBody>
        </p:sp>
        <p:sp>
          <p:nvSpPr>
            <p:cNvPr id="280" name="pl6"/>
            <p:cNvSpPr/>
            <p:nvPr/>
          </p:nvSpPr>
          <p:spPr>
            <a:xfrm>
              <a:off x="2026394" y="8413025"/>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281" name="pl7"/>
            <p:cNvSpPr/>
            <p:nvPr/>
          </p:nvSpPr>
          <p:spPr>
            <a:xfrm>
              <a:off x="2026394" y="7635531"/>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282" name="pl8"/>
            <p:cNvSpPr/>
            <p:nvPr/>
          </p:nvSpPr>
          <p:spPr>
            <a:xfrm>
              <a:off x="2026394" y="6858037"/>
              <a:ext cx="5893512" cy="0"/>
            </a:xfrm>
            <a:custGeom>
              <a:avLst/>
              <a:gdLst/>
              <a:ahLst/>
              <a:cxnLst/>
              <a:rect l="0" t="0" r="0" b="0"/>
              <a:pathLst>
                <a:path w="5893512">
                  <a:moveTo>
                    <a:pt x="0" y="0"/>
                  </a:moveTo>
                  <a:lnTo>
                    <a:pt x="5893512" y="0"/>
                  </a:lnTo>
                  <a:lnTo>
                    <a:pt x="5893512" y="0"/>
                  </a:lnTo>
                </a:path>
              </a:pathLst>
            </a:custGeom>
            <a:ln w="6775" cap="flat">
              <a:solidFill>
                <a:srgbClr val="EBEBEB">
                  <a:alpha val="100000"/>
                </a:srgbClr>
              </a:solidFill>
              <a:prstDash val="solid"/>
              <a:round/>
            </a:ln>
          </p:spPr>
          <p:txBody>
            <a:bodyPr/>
            <a:lstStyle/>
            <a:p>
              <a:endParaRPr/>
            </a:p>
          </p:txBody>
        </p:sp>
        <p:sp>
          <p:nvSpPr>
            <p:cNvPr id="283" name="pl9"/>
            <p:cNvSpPr/>
            <p:nvPr/>
          </p:nvSpPr>
          <p:spPr>
            <a:xfrm>
              <a:off x="2026394" y="8801771"/>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284" name="pl10"/>
            <p:cNvSpPr/>
            <p:nvPr/>
          </p:nvSpPr>
          <p:spPr>
            <a:xfrm>
              <a:off x="2026394" y="8024278"/>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285" name="pl11"/>
            <p:cNvSpPr/>
            <p:nvPr/>
          </p:nvSpPr>
          <p:spPr>
            <a:xfrm>
              <a:off x="2026394" y="7246784"/>
              <a:ext cx="5893512" cy="0"/>
            </a:xfrm>
            <a:custGeom>
              <a:avLst/>
              <a:gdLst/>
              <a:ahLst/>
              <a:cxnLst/>
              <a:rect l="0" t="0" r="0" b="0"/>
              <a:pathLst>
                <a:path w="5893512">
                  <a:moveTo>
                    <a:pt x="0" y="0"/>
                  </a:moveTo>
                  <a:lnTo>
                    <a:pt x="5893512" y="0"/>
                  </a:lnTo>
                  <a:lnTo>
                    <a:pt x="5893512" y="0"/>
                  </a:lnTo>
                </a:path>
              </a:pathLst>
            </a:custGeom>
            <a:ln w="13550" cap="flat">
              <a:solidFill>
                <a:srgbClr val="EBEBEB">
                  <a:alpha val="100000"/>
                </a:srgbClr>
              </a:solidFill>
              <a:prstDash val="solid"/>
              <a:round/>
            </a:ln>
          </p:spPr>
          <p:txBody>
            <a:bodyPr/>
            <a:lstStyle/>
            <a:p>
              <a:endParaRPr/>
            </a:p>
          </p:txBody>
        </p:sp>
        <p:sp>
          <p:nvSpPr>
            <p:cNvPr id="286" name="rc12"/>
            <p:cNvSpPr/>
            <p:nvPr/>
          </p:nvSpPr>
          <p:spPr>
            <a:xfrm>
              <a:off x="2312885" y="7962078"/>
              <a:ext cx="409271" cy="839693"/>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87" name="rc13"/>
            <p:cNvSpPr/>
            <p:nvPr/>
          </p:nvSpPr>
          <p:spPr>
            <a:xfrm>
              <a:off x="3131428" y="6826937"/>
              <a:ext cx="409271" cy="1974834"/>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88" name="rc14"/>
            <p:cNvSpPr/>
            <p:nvPr/>
          </p:nvSpPr>
          <p:spPr>
            <a:xfrm>
              <a:off x="3949971" y="8086477"/>
              <a:ext cx="409271" cy="715294"/>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89" name="rc15"/>
            <p:cNvSpPr/>
            <p:nvPr/>
          </p:nvSpPr>
          <p:spPr>
            <a:xfrm>
              <a:off x="4768515" y="8413025"/>
              <a:ext cx="409271" cy="388746"/>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90" name="rc16"/>
            <p:cNvSpPr/>
            <p:nvPr/>
          </p:nvSpPr>
          <p:spPr>
            <a:xfrm>
              <a:off x="5587058" y="8428574"/>
              <a:ext cx="409271" cy="373197"/>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91" name="rc17"/>
            <p:cNvSpPr/>
            <p:nvPr/>
          </p:nvSpPr>
          <p:spPr>
            <a:xfrm>
              <a:off x="6405601" y="8552973"/>
              <a:ext cx="409271" cy="24879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92" name="rc18"/>
            <p:cNvSpPr/>
            <p:nvPr/>
          </p:nvSpPr>
          <p:spPr>
            <a:xfrm>
              <a:off x="7224145" y="8646273"/>
              <a:ext cx="409271" cy="155498"/>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293" name="pl19"/>
            <p:cNvSpPr/>
            <p:nvPr/>
          </p:nvSpPr>
          <p:spPr>
            <a:xfrm>
              <a:off x="2517520" y="7006468"/>
              <a:ext cx="4911260" cy="1780707"/>
            </a:xfrm>
            <a:custGeom>
              <a:avLst/>
              <a:gdLst/>
              <a:ahLst/>
              <a:cxnLst/>
              <a:rect l="0" t="0" r="0" b="0"/>
              <a:pathLst>
                <a:path w="4911260" h="1780707">
                  <a:moveTo>
                    <a:pt x="0" y="0"/>
                  </a:moveTo>
                  <a:lnTo>
                    <a:pt x="818543" y="751692"/>
                  </a:lnTo>
                  <a:lnTo>
                    <a:pt x="1637086" y="1503384"/>
                  </a:lnTo>
                  <a:lnTo>
                    <a:pt x="2455630" y="1649344"/>
                  </a:lnTo>
                  <a:lnTo>
                    <a:pt x="3274173" y="1722323"/>
                  </a:lnTo>
                  <a:lnTo>
                    <a:pt x="4092716" y="1758813"/>
                  </a:lnTo>
                  <a:lnTo>
                    <a:pt x="4911260" y="1780707"/>
                  </a:lnTo>
                </a:path>
              </a:pathLst>
            </a:custGeom>
            <a:ln w="40651" cap="flat">
              <a:solidFill>
                <a:srgbClr val="000000">
                  <a:alpha val="100000"/>
                </a:srgbClr>
              </a:solidFill>
              <a:prstDash val="solid"/>
              <a:round/>
            </a:ln>
          </p:spPr>
          <p:txBody>
            <a:bodyPr/>
            <a:lstStyle/>
            <a:p>
              <a:endParaRPr/>
            </a:p>
          </p:txBody>
        </p:sp>
        <p:sp>
          <p:nvSpPr>
            <p:cNvPr id="294" name="rc20"/>
            <p:cNvSpPr/>
            <p:nvPr/>
          </p:nvSpPr>
          <p:spPr>
            <a:xfrm>
              <a:off x="2026394" y="6728196"/>
              <a:ext cx="5893512" cy="2172317"/>
            </a:xfrm>
            <a:prstGeom prst="rect">
              <a:avLst/>
            </a:prstGeom>
            <a:ln w="13550" cap="rnd">
              <a:solidFill>
                <a:srgbClr val="333333">
                  <a:alpha val="100000"/>
                </a:srgbClr>
              </a:solidFill>
              <a:prstDash val="solid"/>
              <a:round/>
            </a:ln>
          </p:spPr>
          <p:txBody>
            <a:bodyPr/>
            <a:lstStyle/>
            <a:p>
              <a:endParaRPr/>
            </a:p>
          </p:txBody>
        </p:sp>
        <p:sp>
          <p:nvSpPr>
            <p:cNvPr id="295" name="tx21"/>
            <p:cNvSpPr/>
            <p:nvPr/>
          </p:nvSpPr>
          <p:spPr>
            <a:xfrm>
              <a:off x="1484388" y="8716493"/>
              <a:ext cx="254161"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296" name="tx22"/>
            <p:cNvSpPr/>
            <p:nvPr/>
          </p:nvSpPr>
          <p:spPr>
            <a:xfrm>
              <a:off x="1357139" y="7938999"/>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297" name="tx23"/>
            <p:cNvSpPr/>
            <p:nvPr/>
          </p:nvSpPr>
          <p:spPr>
            <a:xfrm>
              <a:off x="1357139" y="7161505"/>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a:t>
              </a:r>
            </a:p>
          </p:txBody>
        </p:sp>
        <p:sp>
          <p:nvSpPr>
            <p:cNvPr id="298" name="pl24"/>
            <p:cNvSpPr/>
            <p:nvPr/>
          </p:nvSpPr>
          <p:spPr>
            <a:xfrm>
              <a:off x="1991600" y="880177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299" name="pl25"/>
            <p:cNvSpPr/>
            <p:nvPr/>
          </p:nvSpPr>
          <p:spPr>
            <a:xfrm>
              <a:off x="1991600" y="802427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0" name="pl26"/>
            <p:cNvSpPr/>
            <p:nvPr/>
          </p:nvSpPr>
          <p:spPr>
            <a:xfrm>
              <a:off x="1991600" y="72467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01" name="pl27"/>
            <p:cNvSpPr/>
            <p:nvPr/>
          </p:nvSpPr>
          <p:spPr>
            <a:xfrm>
              <a:off x="7919907" y="8801771"/>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02" name="pl28"/>
            <p:cNvSpPr/>
            <p:nvPr/>
          </p:nvSpPr>
          <p:spPr>
            <a:xfrm>
              <a:off x="7919907" y="8071973"/>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03" name="pl29"/>
            <p:cNvSpPr/>
            <p:nvPr/>
          </p:nvSpPr>
          <p:spPr>
            <a:xfrm>
              <a:off x="7919907" y="7342175"/>
              <a:ext cx="34794" cy="0"/>
            </a:xfrm>
            <a:custGeom>
              <a:avLst/>
              <a:gdLst/>
              <a:ahLst/>
              <a:cxnLst/>
              <a:rect l="0" t="0" r="0" b="0"/>
              <a:pathLst>
                <a:path w="34794">
                  <a:moveTo>
                    <a:pt x="34794" y="0"/>
                  </a:moveTo>
                  <a:lnTo>
                    <a:pt x="0" y="0"/>
                  </a:lnTo>
                </a:path>
              </a:pathLst>
            </a:custGeom>
            <a:ln w="13550" cap="flat">
              <a:solidFill>
                <a:srgbClr val="333333">
                  <a:alpha val="100000"/>
                </a:srgbClr>
              </a:solidFill>
              <a:prstDash val="solid"/>
              <a:round/>
            </a:ln>
          </p:spPr>
          <p:txBody>
            <a:bodyPr/>
            <a:lstStyle/>
            <a:p>
              <a:endParaRPr/>
            </a:p>
          </p:txBody>
        </p:sp>
        <p:sp>
          <p:nvSpPr>
            <p:cNvPr id="304" name="tx30"/>
            <p:cNvSpPr/>
            <p:nvPr/>
          </p:nvSpPr>
          <p:spPr>
            <a:xfrm>
              <a:off x="8207752" y="8716493"/>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05" name="tx31"/>
            <p:cNvSpPr/>
            <p:nvPr/>
          </p:nvSpPr>
          <p:spPr>
            <a:xfrm>
              <a:off x="8207752" y="7986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a:t>
              </a:r>
            </a:p>
          </p:txBody>
        </p:sp>
        <p:sp>
          <p:nvSpPr>
            <p:cNvPr id="306" name="tx32"/>
            <p:cNvSpPr/>
            <p:nvPr/>
          </p:nvSpPr>
          <p:spPr>
            <a:xfrm>
              <a:off x="8207752" y="725689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07" name="pl33"/>
            <p:cNvSpPr/>
            <p:nvPr/>
          </p:nvSpPr>
          <p:spPr>
            <a:xfrm>
              <a:off x="251752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8" name="pl34"/>
            <p:cNvSpPr/>
            <p:nvPr/>
          </p:nvSpPr>
          <p:spPr>
            <a:xfrm>
              <a:off x="333606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09" name="pl35"/>
            <p:cNvSpPr/>
            <p:nvPr/>
          </p:nvSpPr>
          <p:spPr>
            <a:xfrm>
              <a:off x="415460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0" name="pl36"/>
            <p:cNvSpPr/>
            <p:nvPr/>
          </p:nvSpPr>
          <p:spPr>
            <a:xfrm>
              <a:off x="4973150"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1" name="pl37"/>
            <p:cNvSpPr/>
            <p:nvPr/>
          </p:nvSpPr>
          <p:spPr>
            <a:xfrm>
              <a:off x="5791694"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2" name="pl38"/>
            <p:cNvSpPr/>
            <p:nvPr/>
          </p:nvSpPr>
          <p:spPr>
            <a:xfrm>
              <a:off x="6610237"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3" name="pl39"/>
            <p:cNvSpPr/>
            <p:nvPr/>
          </p:nvSpPr>
          <p:spPr>
            <a:xfrm>
              <a:off x="7428781" y="89005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14" name="tx40"/>
            <p:cNvSpPr/>
            <p:nvPr/>
          </p:nvSpPr>
          <p:spPr>
            <a:xfrm rot="-1800000">
              <a:off x="2307924" y="9120711"/>
              <a:ext cx="40022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&lt;1 yr</a:t>
              </a:r>
            </a:p>
          </p:txBody>
        </p:sp>
        <p:sp>
          <p:nvSpPr>
            <p:cNvPr id="315" name="tx41"/>
            <p:cNvSpPr/>
            <p:nvPr/>
          </p:nvSpPr>
          <p:spPr>
            <a:xfrm rot="-1800000">
              <a:off x="3054887"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1-4 yrs</a:t>
              </a:r>
            </a:p>
          </p:txBody>
        </p:sp>
        <p:sp>
          <p:nvSpPr>
            <p:cNvPr id="316" name="tx42"/>
            <p:cNvSpPr/>
            <p:nvPr/>
          </p:nvSpPr>
          <p:spPr>
            <a:xfrm rot="-1800000">
              <a:off x="3873430" y="9120711"/>
              <a:ext cx="543383"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5-9 yrs</a:t>
              </a:r>
            </a:p>
          </p:txBody>
        </p:sp>
        <p:sp>
          <p:nvSpPr>
            <p:cNvPr id="317" name="tx43"/>
            <p:cNvSpPr/>
            <p:nvPr/>
          </p:nvSpPr>
          <p:spPr>
            <a:xfrm rot="-1800000">
              <a:off x="4593090"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10-14 yrs</a:t>
              </a:r>
            </a:p>
          </p:txBody>
        </p:sp>
        <p:sp>
          <p:nvSpPr>
            <p:cNvPr id="318" name="tx44"/>
            <p:cNvSpPr/>
            <p:nvPr/>
          </p:nvSpPr>
          <p:spPr>
            <a:xfrm rot="-1800000">
              <a:off x="5411633"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15-24 yrs</a:t>
              </a:r>
            </a:p>
          </p:txBody>
        </p:sp>
        <p:sp>
          <p:nvSpPr>
            <p:cNvPr id="319" name="tx45"/>
            <p:cNvSpPr/>
            <p:nvPr/>
          </p:nvSpPr>
          <p:spPr>
            <a:xfrm rot="-1800000">
              <a:off x="6230177" y="9120711"/>
              <a:ext cx="741151"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25-39 yrs</a:t>
              </a:r>
            </a:p>
          </p:txBody>
        </p:sp>
        <p:sp>
          <p:nvSpPr>
            <p:cNvPr id="320" name="tx46"/>
            <p:cNvSpPr/>
            <p:nvPr/>
          </p:nvSpPr>
          <p:spPr>
            <a:xfrm rot="-1800000">
              <a:off x="7125292" y="9120711"/>
              <a:ext cx="588007" cy="165211"/>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40+ yrs</a:t>
              </a:r>
            </a:p>
          </p:txBody>
        </p:sp>
        <p:sp>
          <p:nvSpPr>
            <p:cNvPr id="321" name="tx47"/>
            <p:cNvSpPr/>
            <p:nvPr/>
          </p:nvSpPr>
          <p:spPr>
            <a:xfrm>
              <a:off x="4973150" y="9647504"/>
              <a:ext cx="0" cy="0"/>
            </a:xfrm>
            <a:prstGeom prst="rect">
              <a:avLst/>
            </a:prstGeom>
            <a:noFill/>
          </p:spPr>
          <p:txBody>
            <a:bodyPr wrap="none" lIns="0" tIns="0" rIns="0" bIns="0" anchor="ctr" anchorCtr="1"/>
            <a:lstStyle/>
            <a:p>
              <a:pPr marL="0" marR="0" indent="0" algn="l">
                <a:lnSpc>
                  <a:spcPts val="1500"/>
                </a:lnSpc>
                <a:spcBef>
                  <a:spcPts val="0"/>
                </a:spcBef>
                <a:spcAft>
                  <a:spcPts val="0"/>
                </a:spcAft>
              </a:pPr>
              <a:endParaRPr/>
            </a:p>
          </p:txBody>
        </p:sp>
        <p:sp>
          <p:nvSpPr>
            <p:cNvPr id="322" name="tx48"/>
            <p:cNvSpPr/>
            <p:nvPr/>
          </p:nvSpPr>
          <p:spPr>
            <a:xfrm>
              <a:off x="3951585" y="9674464"/>
              <a:ext cx="2043131"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Age at onset (in years)</a:t>
              </a:r>
            </a:p>
          </p:txBody>
        </p:sp>
        <p:sp>
          <p:nvSpPr>
            <p:cNvPr id="323" name="tx49"/>
            <p:cNvSpPr/>
            <p:nvPr/>
          </p:nvSpPr>
          <p:spPr>
            <a:xfrm rot="-5400000">
              <a:off x="99430" y="7743894"/>
              <a:ext cx="1535162" cy="140921"/>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Number of cases</a:t>
              </a:r>
            </a:p>
          </p:txBody>
        </p:sp>
        <p:sp>
          <p:nvSpPr>
            <p:cNvPr id="324" name="tx50"/>
            <p:cNvSpPr/>
            <p:nvPr/>
          </p:nvSpPr>
          <p:spPr>
            <a:xfrm rot="5400000">
              <a:off x="7921078" y="7727383"/>
              <a:ext cx="1842120" cy="173942"/>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Incidence rate per M</a:t>
              </a:r>
            </a:p>
          </p:txBody>
        </p:sp>
        <p:sp>
          <p:nvSpPr>
            <p:cNvPr id="325" name="rc51"/>
            <p:cNvSpPr/>
            <p:nvPr/>
          </p:nvSpPr>
          <p:spPr>
            <a:xfrm>
              <a:off x="1715441" y="10032512"/>
              <a:ext cx="1714617" cy="413498"/>
            </a:xfrm>
            <a:prstGeom prst="rect">
              <a:avLst/>
            </a:prstGeom>
            <a:solidFill>
              <a:srgbClr val="FFFFFF">
                <a:alpha val="100000"/>
              </a:srgbClr>
            </a:solidFill>
          </p:spPr>
          <p:txBody>
            <a:bodyPr/>
            <a:lstStyle/>
            <a:p>
              <a:endParaRPr/>
            </a:p>
          </p:txBody>
        </p:sp>
        <p:sp>
          <p:nvSpPr>
            <p:cNvPr id="326" name="rc52"/>
            <p:cNvSpPr/>
            <p:nvPr/>
          </p:nvSpPr>
          <p:spPr>
            <a:xfrm>
              <a:off x="1785030" y="10102101"/>
              <a:ext cx="274319" cy="274320"/>
            </a:xfrm>
            <a:prstGeom prst="rect">
              <a:avLst/>
            </a:prstGeom>
            <a:solidFill>
              <a:srgbClr val="FFFFFF">
                <a:alpha val="100000"/>
              </a:srgbClr>
            </a:solidFill>
          </p:spPr>
          <p:txBody>
            <a:bodyPr/>
            <a:lstStyle/>
            <a:p>
              <a:endParaRPr/>
            </a:p>
          </p:txBody>
        </p:sp>
        <p:sp>
          <p:nvSpPr>
            <p:cNvPr id="327" name="pl53"/>
            <p:cNvSpPr/>
            <p:nvPr/>
          </p:nvSpPr>
          <p:spPr>
            <a:xfrm>
              <a:off x="1812462" y="10239261"/>
              <a:ext cx="219456" cy="0"/>
            </a:xfrm>
            <a:custGeom>
              <a:avLst/>
              <a:gdLst/>
              <a:ahLst/>
              <a:cxnLst/>
              <a:rect l="0" t="0" r="0" b="0"/>
              <a:pathLst>
                <a:path w="219456">
                  <a:moveTo>
                    <a:pt x="0" y="0"/>
                  </a:moveTo>
                  <a:lnTo>
                    <a:pt x="219456" y="0"/>
                  </a:lnTo>
                </a:path>
              </a:pathLst>
            </a:custGeom>
            <a:ln w="40651" cap="flat">
              <a:solidFill>
                <a:srgbClr val="000000">
                  <a:alpha val="100000"/>
                </a:srgbClr>
              </a:solidFill>
              <a:prstDash val="solid"/>
              <a:round/>
            </a:ln>
          </p:spPr>
          <p:txBody>
            <a:bodyPr/>
            <a:lstStyle/>
            <a:p>
              <a:endParaRPr/>
            </a:p>
          </p:txBody>
        </p:sp>
        <p:sp>
          <p:nvSpPr>
            <p:cNvPr id="328" name="tx54"/>
            <p:cNvSpPr/>
            <p:nvPr/>
          </p:nvSpPr>
          <p:spPr>
            <a:xfrm>
              <a:off x="2239350" y="10173541"/>
              <a:ext cx="76111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Incidence</a:t>
              </a:r>
            </a:p>
          </p:txBody>
        </p:sp>
        <p:sp>
          <p:nvSpPr>
            <p:cNvPr id="329" name="rc55"/>
            <p:cNvSpPr/>
            <p:nvPr/>
          </p:nvSpPr>
          <p:spPr>
            <a:xfrm>
              <a:off x="3790058" y="10032512"/>
              <a:ext cx="4440801" cy="413498"/>
            </a:xfrm>
            <a:prstGeom prst="rect">
              <a:avLst/>
            </a:prstGeom>
            <a:solidFill>
              <a:srgbClr val="FFFFFF">
                <a:alpha val="100000"/>
              </a:srgbClr>
            </a:solidFill>
          </p:spPr>
          <p:txBody>
            <a:bodyPr/>
            <a:lstStyle/>
            <a:p>
              <a:endParaRPr/>
            </a:p>
          </p:txBody>
        </p:sp>
        <p:sp>
          <p:nvSpPr>
            <p:cNvPr id="330" name="rc56"/>
            <p:cNvSpPr/>
            <p:nvPr/>
          </p:nvSpPr>
          <p:spPr>
            <a:xfrm>
              <a:off x="3859647" y="10102101"/>
              <a:ext cx="274320" cy="274320"/>
            </a:xfrm>
            <a:prstGeom prst="rect">
              <a:avLst/>
            </a:prstGeom>
            <a:solidFill>
              <a:srgbClr val="FFFFFF">
                <a:alpha val="100000"/>
              </a:srgbClr>
            </a:solidFill>
          </p:spPr>
          <p:txBody>
            <a:bodyPr/>
            <a:lstStyle/>
            <a:p>
              <a:endParaRPr/>
            </a:p>
          </p:txBody>
        </p:sp>
        <p:sp>
          <p:nvSpPr>
            <p:cNvPr id="331" name="rc57"/>
            <p:cNvSpPr/>
            <p:nvPr/>
          </p:nvSpPr>
          <p:spPr>
            <a:xfrm>
              <a:off x="3868647" y="10111101"/>
              <a:ext cx="256320" cy="256320"/>
            </a:xfrm>
            <a:prstGeom prst="rect">
              <a:avLst/>
            </a:prstGeom>
            <a:solidFill>
              <a:srgbClr val="5EB0E8">
                <a:alpha val="100000"/>
              </a:srgbClr>
            </a:solidFill>
            <a:ln w="13550" cap="flat">
              <a:solidFill>
                <a:srgbClr val="000000">
                  <a:alpha val="100000"/>
                </a:srgbClr>
              </a:solidFill>
              <a:prstDash val="solid"/>
              <a:miter/>
            </a:ln>
          </p:spPr>
          <p:txBody>
            <a:bodyPr/>
            <a:lstStyle/>
            <a:p>
              <a:endParaRPr/>
            </a:p>
          </p:txBody>
        </p:sp>
        <p:sp>
          <p:nvSpPr>
            <p:cNvPr id="332" name="rc58"/>
            <p:cNvSpPr/>
            <p:nvPr/>
          </p:nvSpPr>
          <p:spPr>
            <a:xfrm>
              <a:off x="5128934" y="10102101"/>
              <a:ext cx="274320" cy="274320"/>
            </a:xfrm>
            <a:prstGeom prst="rect">
              <a:avLst/>
            </a:prstGeom>
            <a:solidFill>
              <a:srgbClr val="FFFFFF">
                <a:alpha val="100000"/>
              </a:srgbClr>
            </a:solidFill>
          </p:spPr>
          <p:txBody>
            <a:bodyPr/>
            <a:lstStyle/>
            <a:p>
              <a:endParaRPr/>
            </a:p>
          </p:txBody>
        </p:sp>
        <p:sp>
          <p:nvSpPr>
            <p:cNvPr id="333" name="rc59"/>
            <p:cNvSpPr/>
            <p:nvPr/>
          </p:nvSpPr>
          <p:spPr>
            <a:xfrm>
              <a:off x="5137934" y="10111101"/>
              <a:ext cx="256320" cy="256320"/>
            </a:xfrm>
            <a:prstGeom prst="rect">
              <a:avLst/>
            </a:prstGeom>
            <a:solidFill>
              <a:srgbClr val="00A173">
                <a:alpha val="100000"/>
              </a:srgbClr>
            </a:solidFill>
            <a:ln w="13550" cap="flat">
              <a:solidFill>
                <a:srgbClr val="000000">
                  <a:alpha val="100000"/>
                </a:srgbClr>
              </a:solidFill>
              <a:prstDash val="solid"/>
              <a:miter/>
            </a:ln>
          </p:spPr>
          <p:txBody>
            <a:bodyPr/>
            <a:lstStyle/>
            <a:p>
              <a:endParaRPr/>
            </a:p>
          </p:txBody>
        </p:sp>
        <p:sp>
          <p:nvSpPr>
            <p:cNvPr id="334" name="rc60"/>
            <p:cNvSpPr/>
            <p:nvPr/>
          </p:nvSpPr>
          <p:spPr>
            <a:xfrm>
              <a:off x="6605713" y="10102101"/>
              <a:ext cx="274320" cy="274320"/>
            </a:xfrm>
            <a:prstGeom prst="rect">
              <a:avLst/>
            </a:prstGeom>
            <a:solidFill>
              <a:srgbClr val="FFFFFF">
                <a:alpha val="100000"/>
              </a:srgbClr>
            </a:solidFill>
          </p:spPr>
          <p:txBody>
            <a:bodyPr/>
            <a:lstStyle/>
            <a:p>
              <a:endParaRPr/>
            </a:p>
          </p:txBody>
        </p:sp>
        <p:sp>
          <p:nvSpPr>
            <p:cNvPr id="335" name="rc61"/>
            <p:cNvSpPr/>
            <p:nvPr/>
          </p:nvSpPr>
          <p:spPr>
            <a:xfrm>
              <a:off x="6614713" y="10111101"/>
              <a:ext cx="256320" cy="256320"/>
            </a:xfrm>
            <a:prstGeom prst="rect">
              <a:avLst/>
            </a:prstGeom>
            <a:solidFill>
              <a:srgbClr val="999999">
                <a:alpha val="100000"/>
              </a:srgbClr>
            </a:solidFill>
            <a:ln w="13550" cap="flat">
              <a:solidFill>
                <a:srgbClr val="000000">
                  <a:alpha val="100000"/>
                </a:srgbClr>
              </a:solidFill>
              <a:prstDash val="solid"/>
              <a:miter/>
            </a:ln>
          </p:spPr>
          <p:txBody>
            <a:bodyPr/>
            <a:lstStyle/>
            <a:p>
              <a:endParaRPr/>
            </a:p>
          </p:txBody>
        </p:sp>
        <p:sp>
          <p:nvSpPr>
            <p:cNvPr id="336" name="tx62"/>
            <p:cNvSpPr/>
            <p:nvPr/>
          </p:nvSpPr>
          <p:spPr>
            <a:xfrm>
              <a:off x="4313967" y="10173541"/>
              <a:ext cx="385378"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Male</a:t>
              </a:r>
            </a:p>
          </p:txBody>
        </p:sp>
        <p:sp>
          <p:nvSpPr>
            <p:cNvPr id="337" name="tx63"/>
            <p:cNvSpPr/>
            <p:nvPr/>
          </p:nvSpPr>
          <p:spPr>
            <a:xfrm>
              <a:off x="5583254" y="10173541"/>
              <a:ext cx="592869"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Female</a:t>
              </a:r>
            </a:p>
          </p:txBody>
        </p:sp>
        <p:sp>
          <p:nvSpPr>
            <p:cNvPr id="338" name="tx64"/>
            <p:cNvSpPr/>
            <p:nvPr/>
          </p:nvSpPr>
          <p:spPr>
            <a:xfrm>
              <a:off x="7060033" y="10173455"/>
              <a:ext cx="741238"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Unknown</a:t>
              </a:r>
            </a:p>
          </p:txBody>
        </p:sp>
        <p:sp>
          <p:nvSpPr>
            <p:cNvPr id="339" name="tx65"/>
            <p:cNvSpPr/>
            <p:nvPr/>
          </p:nvSpPr>
          <p:spPr>
            <a:xfrm>
              <a:off x="2026394" y="6425145"/>
              <a:ext cx="5103415"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Age distribution, sex and incidence (Last 12 months)</a:t>
              </a:r>
            </a:p>
          </p:txBody>
        </p:sp>
      </p:grpSp>
      <p:grpSp>
        <p:nvGrpSpPr>
          <p:cNvPr id="340" name="Group 339"/>
          <p:cNvGrpSpPr/>
          <p:nvPr/>
        </p:nvGrpSpPr>
        <p:grpSpPr>
          <a:xfrm>
            <a:off x="9601200" y="6400800"/>
            <a:ext cx="8229600" cy="4114800"/>
            <a:chOff x="9601200" y="6400800"/>
            <a:chExt cx="8229600" cy="4114800"/>
          </a:xfrm>
        </p:grpSpPr>
        <p:sp>
          <p:nvSpPr>
            <p:cNvPr id="341" name="rc3"/>
            <p:cNvSpPr/>
            <p:nvPr/>
          </p:nvSpPr>
          <p:spPr>
            <a:xfrm>
              <a:off x="9601200" y="6400800"/>
              <a:ext cx="8229600" cy="4114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42" name="rc4"/>
            <p:cNvSpPr/>
            <p:nvPr/>
          </p:nvSpPr>
          <p:spPr>
            <a:xfrm>
              <a:off x="9601200" y="6400800"/>
              <a:ext cx="8229600" cy="41148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343" name="rc5"/>
            <p:cNvSpPr/>
            <p:nvPr/>
          </p:nvSpPr>
          <p:spPr>
            <a:xfrm>
              <a:off x="10896074" y="6728196"/>
              <a:ext cx="6865136" cy="2685006"/>
            </a:xfrm>
            <a:prstGeom prst="rect">
              <a:avLst/>
            </a:prstGeom>
            <a:solidFill>
              <a:srgbClr val="FFFFFF">
                <a:alpha val="100000"/>
              </a:srgbClr>
            </a:solidFill>
            <a:ln w="13550" cap="rnd">
              <a:solidFill>
                <a:srgbClr val="000000">
                  <a:alpha val="100000"/>
                </a:srgbClr>
              </a:solidFill>
              <a:prstDash val="solid"/>
              <a:round/>
            </a:ln>
          </p:spPr>
          <p:txBody>
            <a:bodyPr/>
            <a:lstStyle/>
            <a:p>
              <a:endParaRPr/>
            </a:p>
          </p:txBody>
        </p:sp>
        <p:sp>
          <p:nvSpPr>
            <p:cNvPr id="344" name="pl6"/>
            <p:cNvSpPr/>
            <p:nvPr/>
          </p:nvSpPr>
          <p:spPr>
            <a:xfrm>
              <a:off x="10896074" y="9047065"/>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45" name="pl7"/>
            <p:cNvSpPr/>
            <p:nvPr/>
          </p:nvSpPr>
          <p:spPr>
            <a:xfrm>
              <a:off x="10896074" y="8558882"/>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46" name="pl8"/>
            <p:cNvSpPr/>
            <p:nvPr/>
          </p:nvSpPr>
          <p:spPr>
            <a:xfrm>
              <a:off x="10896074" y="8070699"/>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47" name="pl9"/>
            <p:cNvSpPr/>
            <p:nvPr/>
          </p:nvSpPr>
          <p:spPr>
            <a:xfrm>
              <a:off x="10896074" y="7582516"/>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48" name="pl10"/>
            <p:cNvSpPr/>
            <p:nvPr/>
          </p:nvSpPr>
          <p:spPr>
            <a:xfrm>
              <a:off x="10896074" y="7094333"/>
              <a:ext cx="6865136" cy="0"/>
            </a:xfrm>
            <a:custGeom>
              <a:avLst/>
              <a:gdLst/>
              <a:ahLst/>
              <a:cxnLst/>
              <a:rect l="0" t="0" r="0" b="0"/>
              <a:pathLst>
                <a:path w="6865136">
                  <a:moveTo>
                    <a:pt x="0" y="0"/>
                  </a:moveTo>
                  <a:lnTo>
                    <a:pt x="6865136" y="0"/>
                  </a:lnTo>
                  <a:lnTo>
                    <a:pt x="6865136" y="0"/>
                  </a:lnTo>
                </a:path>
              </a:pathLst>
            </a:custGeom>
            <a:ln w="6775" cap="flat">
              <a:solidFill>
                <a:srgbClr val="FFFFFF">
                  <a:alpha val="100000"/>
                </a:srgbClr>
              </a:solidFill>
              <a:prstDash val="solid"/>
              <a:round/>
            </a:ln>
          </p:spPr>
          <p:txBody>
            <a:bodyPr/>
            <a:lstStyle/>
            <a:p>
              <a:endParaRPr/>
            </a:p>
          </p:txBody>
        </p:sp>
        <p:sp>
          <p:nvSpPr>
            <p:cNvPr id="349" name="pl11"/>
            <p:cNvSpPr/>
            <p:nvPr/>
          </p:nvSpPr>
          <p:spPr>
            <a:xfrm>
              <a:off x="10896074" y="9291156"/>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0" name="pl12"/>
            <p:cNvSpPr/>
            <p:nvPr/>
          </p:nvSpPr>
          <p:spPr>
            <a:xfrm>
              <a:off x="10896074" y="8802973"/>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1" name="pl13"/>
            <p:cNvSpPr/>
            <p:nvPr/>
          </p:nvSpPr>
          <p:spPr>
            <a:xfrm>
              <a:off x="10896074" y="8314790"/>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2" name="pl14"/>
            <p:cNvSpPr/>
            <p:nvPr/>
          </p:nvSpPr>
          <p:spPr>
            <a:xfrm>
              <a:off x="10896074" y="7826607"/>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3" name="pl15"/>
            <p:cNvSpPr/>
            <p:nvPr/>
          </p:nvSpPr>
          <p:spPr>
            <a:xfrm>
              <a:off x="10896074" y="7338424"/>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4" name="pl16"/>
            <p:cNvSpPr/>
            <p:nvPr/>
          </p:nvSpPr>
          <p:spPr>
            <a:xfrm>
              <a:off x="10896074" y="6850241"/>
              <a:ext cx="6865136" cy="0"/>
            </a:xfrm>
            <a:custGeom>
              <a:avLst/>
              <a:gdLst/>
              <a:ahLst/>
              <a:cxnLst/>
              <a:rect l="0" t="0" r="0" b="0"/>
              <a:pathLst>
                <a:path w="6865136">
                  <a:moveTo>
                    <a:pt x="0" y="0"/>
                  </a:moveTo>
                  <a:lnTo>
                    <a:pt x="6865136" y="0"/>
                  </a:lnTo>
                  <a:lnTo>
                    <a:pt x="6865136" y="0"/>
                  </a:lnTo>
                </a:path>
              </a:pathLst>
            </a:custGeom>
            <a:ln w="13550" cap="flat">
              <a:solidFill>
                <a:srgbClr val="FFFFFF">
                  <a:alpha val="100000"/>
                </a:srgbClr>
              </a:solidFill>
              <a:prstDash val="solid"/>
              <a:round/>
            </a:ln>
          </p:spPr>
          <p:txBody>
            <a:bodyPr/>
            <a:lstStyle/>
            <a:p>
              <a:endParaRPr/>
            </a:p>
          </p:txBody>
        </p:sp>
        <p:sp>
          <p:nvSpPr>
            <p:cNvPr id="355" name="pl17"/>
            <p:cNvSpPr/>
            <p:nvPr/>
          </p:nvSpPr>
          <p:spPr>
            <a:xfrm>
              <a:off x="15690773" y="7045515"/>
              <a:ext cx="1906982" cy="1879504"/>
            </a:xfrm>
            <a:custGeom>
              <a:avLst/>
              <a:gdLst/>
              <a:ahLst/>
              <a:cxnLst/>
              <a:rect l="0" t="0" r="0" b="0"/>
              <a:pathLst>
                <a:path w="1906982" h="1879504">
                  <a:moveTo>
                    <a:pt x="0" y="1879504"/>
                  </a:moveTo>
                  <a:lnTo>
                    <a:pt x="272426" y="1269275"/>
                  </a:lnTo>
                  <a:lnTo>
                    <a:pt x="544852" y="97636"/>
                  </a:lnTo>
                  <a:lnTo>
                    <a:pt x="817278" y="390546"/>
                  </a:lnTo>
                  <a:lnTo>
                    <a:pt x="1089704" y="488183"/>
                  </a:lnTo>
                  <a:lnTo>
                    <a:pt x="1362130" y="0"/>
                  </a:lnTo>
                  <a:lnTo>
                    <a:pt x="1634556" y="244091"/>
                  </a:lnTo>
                  <a:lnTo>
                    <a:pt x="1906982" y="170864"/>
                  </a:lnTo>
                </a:path>
              </a:pathLst>
            </a:custGeom>
            <a:ln w="32521" cap="flat">
              <a:solidFill>
                <a:srgbClr val="008DC9">
                  <a:alpha val="100000"/>
                </a:srgbClr>
              </a:solidFill>
              <a:prstDash val="solid"/>
              <a:round/>
            </a:ln>
          </p:spPr>
          <p:txBody>
            <a:bodyPr/>
            <a:lstStyle/>
            <a:p>
              <a:endParaRPr/>
            </a:p>
          </p:txBody>
        </p:sp>
        <p:sp>
          <p:nvSpPr>
            <p:cNvPr id="356" name="tx18"/>
            <p:cNvSpPr/>
            <p:nvPr/>
          </p:nvSpPr>
          <p:spPr>
            <a:xfrm>
              <a:off x="10481092" y="9205878"/>
              <a:ext cx="127136"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0</a:t>
              </a:r>
            </a:p>
          </p:txBody>
        </p:sp>
        <p:sp>
          <p:nvSpPr>
            <p:cNvPr id="357" name="tx19"/>
            <p:cNvSpPr/>
            <p:nvPr/>
          </p:nvSpPr>
          <p:spPr>
            <a:xfrm>
              <a:off x="10353956" y="8717695"/>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a:t>
              </a:r>
            </a:p>
          </p:txBody>
        </p:sp>
        <p:sp>
          <p:nvSpPr>
            <p:cNvPr id="358" name="tx20"/>
            <p:cNvSpPr/>
            <p:nvPr/>
          </p:nvSpPr>
          <p:spPr>
            <a:xfrm>
              <a:off x="10353956" y="8229512"/>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a:t>
              </a:r>
            </a:p>
          </p:txBody>
        </p:sp>
        <p:sp>
          <p:nvSpPr>
            <p:cNvPr id="359" name="tx21"/>
            <p:cNvSpPr/>
            <p:nvPr/>
          </p:nvSpPr>
          <p:spPr>
            <a:xfrm>
              <a:off x="10353956" y="7741329"/>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a:t>
              </a:r>
            </a:p>
          </p:txBody>
        </p:sp>
        <p:sp>
          <p:nvSpPr>
            <p:cNvPr id="360" name="tx22"/>
            <p:cNvSpPr/>
            <p:nvPr/>
          </p:nvSpPr>
          <p:spPr>
            <a:xfrm>
              <a:off x="10353956" y="7253146"/>
              <a:ext cx="254272"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80</a:t>
              </a:r>
            </a:p>
          </p:txBody>
        </p:sp>
        <p:sp>
          <p:nvSpPr>
            <p:cNvPr id="361" name="tx23"/>
            <p:cNvSpPr/>
            <p:nvPr/>
          </p:nvSpPr>
          <p:spPr>
            <a:xfrm>
              <a:off x="10226819" y="6764963"/>
              <a:ext cx="381409"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100</a:t>
              </a:r>
            </a:p>
          </p:txBody>
        </p:sp>
        <p:sp>
          <p:nvSpPr>
            <p:cNvPr id="362" name="pl24"/>
            <p:cNvSpPr/>
            <p:nvPr/>
          </p:nvSpPr>
          <p:spPr>
            <a:xfrm>
              <a:off x="10861280" y="92911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3" name="pl25"/>
            <p:cNvSpPr/>
            <p:nvPr/>
          </p:nvSpPr>
          <p:spPr>
            <a:xfrm>
              <a:off x="10861280" y="88029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4" name="pl26"/>
            <p:cNvSpPr/>
            <p:nvPr/>
          </p:nvSpPr>
          <p:spPr>
            <a:xfrm>
              <a:off x="10861280" y="8314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5" name="pl27"/>
            <p:cNvSpPr/>
            <p:nvPr/>
          </p:nvSpPr>
          <p:spPr>
            <a:xfrm>
              <a:off x="10861280" y="782660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6" name="pl28"/>
            <p:cNvSpPr/>
            <p:nvPr/>
          </p:nvSpPr>
          <p:spPr>
            <a:xfrm>
              <a:off x="10861280" y="73384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7" name="pl29"/>
            <p:cNvSpPr/>
            <p:nvPr/>
          </p:nvSpPr>
          <p:spPr>
            <a:xfrm>
              <a:off x="10861280" y="68502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368" name="pl30"/>
            <p:cNvSpPr/>
            <p:nvPr/>
          </p:nvSpPr>
          <p:spPr>
            <a:xfrm>
              <a:off x="1105953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69" name="pl31"/>
            <p:cNvSpPr/>
            <p:nvPr/>
          </p:nvSpPr>
          <p:spPr>
            <a:xfrm>
              <a:off x="1133195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0" name="pl32"/>
            <p:cNvSpPr/>
            <p:nvPr/>
          </p:nvSpPr>
          <p:spPr>
            <a:xfrm>
              <a:off x="1160438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1" name="pl33"/>
            <p:cNvSpPr/>
            <p:nvPr/>
          </p:nvSpPr>
          <p:spPr>
            <a:xfrm>
              <a:off x="1187680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2" name="pl34"/>
            <p:cNvSpPr/>
            <p:nvPr/>
          </p:nvSpPr>
          <p:spPr>
            <a:xfrm>
              <a:off x="1214923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3" name="pl35"/>
            <p:cNvSpPr/>
            <p:nvPr/>
          </p:nvSpPr>
          <p:spPr>
            <a:xfrm>
              <a:off x="1242166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4" name="pl36"/>
            <p:cNvSpPr/>
            <p:nvPr/>
          </p:nvSpPr>
          <p:spPr>
            <a:xfrm>
              <a:off x="1269408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5" name="pl37"/>
            <p:cNvSpPr/>
            <p:nvPr/>
          </p:nvSpPr>
          <p:spPr>
            <a:xfrm>
              <a:off x="1296651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6" name="pl38"/>
            <p:cNvSpPr/>
            <p:nvPr/>
          </p:nvSpPr>
          <p:spPr>
            <a:xfrm>
              <a:off x="1323893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7" name="pl39"/>
            <p:cNvSpPr/>
            <p:nvPr/>
          </p:nvSpPr>
          <p:spPr>
            <a:xfrm>
              <a:off x="1351136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8" name="pl40"/>
            <p:cNvSpPr/>
            <p:nvPr/>
          </p:nvSpPr>
          <p:spPr>
            <a:xfrm>
              <a:off x="13783790"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79" name="pl41"/>
            <p:cNvSpPr/>
            <p:nvPr/>
          </p:nvSpPr>
          <p:spPr>
            <a:xfrm>
              <a:off x="14056216"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0" name="pl42"/>
            <p:cNvSpPr/>
            <p:nvPr/>
          </p:nvSpPr>
          <p:spPr>
            <a:xfrm>
              <a:off x="14328642"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1" name="pl43"/>
            <p:cNvSpPr/>
            <p:nvPr/>
          </p:nvSpPr>
          <p:spPr>
            <a:xfrm>
              <a:off x="14601068"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2" name="pl44"/>
            <p:cNvSpPr/>
            <p:nvPr/>
          </p:nvSpPr>
          <p:spPr>
            <a:xfrm>
              <a:off x="14873494"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3" name="pl45"/>
            <p:cNvSpPr/>
            <p:nvPr/>
          </p:nvSpPr>
          <p:spPr>
            <a:xfrm>
              <a:off x="1514592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4" name="pl46"/>
            <p:cNvSpPr/>
            <p:nvPr/>
          </p:nvSpPr>
          <p:spPr>
            <a:xfrm>
              <a:off x="1541834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5" name="pl47"/>
            <p:cNvSpPr/>
            <p:nvPr/>
          </p:nvSpPr>
          <p:spPr>
            <a:xfrm>
              <a:off x="1569077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6" name="pl48"/>
            <p:cNvSpPr/>
            <p:nvPr/>
          </p:nvSpPr>
          <p:spPr>
            <a:xfrm>
              <a:off x="1596319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7" name="pl49"/>
            <p:cNvSpPr/>
            <p:nvPr/>
          </p:nvSpPr>
          <p:spPr>
            <a:xfrm>
              <a:off x="1623562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8" name="pl50"/>
            <p:cNvSpPr/>
            <p:nvPr/>
          </p:nvSpPr>
          <p:spPr>
            <a:xfrm>
              <a:off x="16508051"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89" name="pl51"/>
            <p:cNvSpPr/>
            <p:nvPr/>
          </p:nvSpPr>
          <p:spPr>
            <a:xfrm>
              <a:off x="16780477"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0" name="pl52"/>
            <p:cNvSpPr/>
            <p:nvPr/>
          </p:nvSpPr>
          <p:spPr>
            <a:xfrm>
              <a:off x="17052903"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1" name="pl53"/>
            <p:cNvSpPr/>
            <p:nvPr/>
          </p:nvSpPr>
          <p:spPr>
            <a:xfrm>
              <a:off x="17325329"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2" name="pl54"/>
            <p:cNvSpPr/>
            <p:nvPr/>
          </p:nvSpPr>
          <p:spPr>
            <a:xfrm>
              <a:off x="17597755" y="9413202"/>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393" name="tx55"/>
            <p:cNvSpPr/>
            <p:nvPr/>
          </p:nvSpPr>
          <p:spPr>
            <a:xfrm rot="-2400000">
              <a:off x="10889273"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2000</a:t>
              </a:r>
            </a:p>
          </p:txBody>
        </p:sp>
        <p:sp>
          <p:nvSpPr>
            <p:cNvPr id="394" name="tx56"/>
            <p:cNvSpPr/>
            <p:nvPr/>
          </p:nvSpPr>
          <p:spPr>
            <a:xfrm rot="-2400000">
              <a:off x="11161699"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2001</a:t>
              </a:r>
            </a:p>
          </p:txBody>
        </p:sp>
        <p:sp>
          <p:nvSpPr>
            <p:cNvPr id="395" name="tx57"/>
            <p:cNvSpPr/>
            <p:nvPr/>
          </p:nvSpPr>
          <p:spPr>
            <a:xfrm rot="-2400000">
              <a:off x="11434125"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2002</a:t>
              </a:r>
            </a:p>
          </p:txBody>
        </p:sp>
        <p:sp>
          <p:nvSpPr>
            <p:cNvPr id="396" name="tx58"/>
            <p:cNvSpPr/>
            <p:nvPr/>
          </p:nvSpPr>
          <p:spPr>
            <a:xfrm rot="-2400000">
              <a:off x="1170652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2003</a:t>
              </a:r>
            </a:p>
          </p:txBody>
        </p:sp>
        <p:sp>
          <p:nvSpPr>
            <p:cNvPr id="397" name="tx59"/>
            <p:cNvSpPr/>
            <p:nvPr/>
          </p:nvSpPr>
          <p:spPr>
            <a:xfrm rot="-2400000">
              <a:off x="11978977"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2004</a:t>
              </a:r>
            </a:p>
          </p:txBody>
        </p:sp>
        <p:sp>
          <p:nvSpPr>
            <p:cNvPr id="398" name="tx60"/>
            <p:cNvSpPr/>
            <p:nvPr/>
          </p:nvSpPr>
          <p:spPr>
            <a:xfrm rot="-2400000">
              <a:off x="1225140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2005</a:t>
              </a:r>
            </a:p>
          </p:txBody>
        </p:sp>
        <p:sp>
          <p:nvSpPr>
            <p:cNvPr id="399" name="tx61"/>
            <p:cNvSpPr/>
            <p:nvPr/>
          </p:nvSpPr>
          <p:spPr>
            <a:xfrm rot="-2400000">
              <a:off x="1252383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2006</a:t>
              </a:r>
            </a:p>
          </p:txBody>
        </p:sp>
        <p:sp>
          <p:nvSpPr>
            <p:cNvPr id="400" name="tx62"/>
            <p:cNvSpPr/>
            <p:nvPr/>
          </p:nvSpPr>
          <p:spPr>
            <a:xfrm rot="-2400000">
              <a:off x="1279625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2007</a:t>
              </a:r>
            </a:p>
          </p:txBody>
        </p:sp>
        <p:sp>
          <p:nvSpPr>
            <p:cNvPr id="401" name="tx63"/>
            <p:cNvSpPr/>
            <p:nvPr/>
          </p:nvSpPr>
          <p:spPr>
            <a:xfrm rot="-2400000">
              <a:off x="1306868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2008</a:t>
              </a:r>
            </a:p>
          </p:txBody>
        </p:sp>
        <p:sp>
          <p:nvSpPr>
            <p:cNvPr id="402" name="tx64"/>
            <p:cNvSpPr/>
            <p:nvPr/>
          </p:nvSpPr>
          <p:spPr>
            <a:xfrm rot="-2400000">
              <a:off x="1334110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2009</a:t>
              </a:r>
            </a:p>
          </p:txBody>
        </p:sp>
        <p:sp>
          <p:nvSpPr>
            <p:cNvPr id="403" name="tx65"/>
            <p:cNvSpPr/>
            <p:nvPr/>
          </p:nvSpPr>
          <p:spPr>
            <a:xfrm rot="-2400000">
              <a:off x="1361353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2010</a:t>
              </a:r>
            </a:p>
          </p:txBody>
        </p:sp>
        <p:sp>
          <p:nvSpPr>
            <p:cNvPr id="404" name="tx66"/>
            <p:cNvSpPr/>
            <p:nvPr/>
          </p:nvSpPr>
          <p:spPr>
            <a:xfrm rot="-2400000">
              <a:off x="1388596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2011</a:t>
              </a:r>
            </a:p>
          </p:txBody>
        </p:sp>
        <p:sp>
          <p:nvSpPr>
            <p:cNvPr id="405" name="tx67"/>
            <p:cNvSpPr/>
            <p:nvPr/>
          </p:nvSpPr>
          <p:spPr>
            <a:xfrm rot="-2400000">
              <a:off x="1415838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2012</a:t>
              </a:r>
            </a:p>
          </p:txBody>
        </p:sp>
        <p:sp>
          <p:nvSpPr>
            <p:cNvPr id="406" name="tx68"/>
            <p:cNvSpPr/>
            <p:nvPr/>
          </p:nvSpPr>
          <p:spPr>
            <a:xfrm rot="-2400000">
              <a:off x="1443078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2013</a:t>
              </a:r>
            </a:p>
          </p:txBody>
        </p:sp>
        <p:sp>
          <p:nvSpPr>
            <p:cNvPr id="407" name="tx69"/>
            <p:cNvSpPr/>
            <p:nvPr/>
          </p:nvSpPr>
          <p:spPr>
            <a:xfrm rot="-2400000">
              <a:off x="1470323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2014</a:t>
              </a:r>
            </a:p>
          </p:txBody>
        </p:sp>
        <p:sp>
          <p:nvSpPr>
            <p:cNvPr id="408" name="tx70"/>
            <p:cNvSpPr/>
            <p:nvPr/>
          </p:nvSpPr>
          <p:spPr>
            <a:xfrm rot="-2400000">
              <a:off x="1497566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2015</a:t>
              </a:r>
            </a:p>
          </p:txBody>
        </p:sp>
        <p:sp>
          <p:nvSpPr>
            <p:cNvPr id="409" name="tx71"/>
            <p:cNvSpPr/>
            <p:nvPr/>
          </p:nvSpPr>
          <p:spPr>
            <a:xfrm rot="-2400000">
              <a:off x="1524809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2016</a:t>
              </a:r>
            </a:p>
          </p:txBody>
        </p:sp>
        <p:sp>
          <p:nvSpPr>
            <p:cNvPr id="410" name="tx72"/>
            <p:cNvSpPr/>
            <p:nvPr/>
          </p:nvSpPr>
          <p:spPr>
            <a:xfrm rot="-2400000">
              <a:off x="1552051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2017</a:t>
              </a:r>
            </a:p>
          </p:txBody>
        </p:sp>
        <p:sp>
          <p:nvSpPr>
            <p:cNvPr id="411" name="tx73"/>
            <p:cNvSpPr/>
            <p:nvPr/>
          </p:nvSpPr>
          <p:spPr>
            <a:xfrm rot="-2400000">
              <a:off x="15792942"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2018</a:t>
              </a:r>
            </a:p>
          </p:txBody>
        </p:sp>
        <p:sp>
          <p:nvSpPr>
            <p:cNvPr id="412" name="tx74"/>
            <p:cNvSpPr/>
            <p:nvPr/>
          </p:nvSpPr>
          <p:spPr>
            <a:xfrm rot="-2400000">
              <a:off x="1606536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2019</a:t>
              </a:r>
            </a:p>
          </p:txBody>
        </p:sp>
        <p:sp>
          <p:nvSpPr>
            <p:cNvPr id="413" name="tx75"/>
            <p:cNvSpPr/>
            <p:nvPr/>
          </p:nvSpPr>
          <p:spPr>
            <a:xfrm rot="-2400000">
              <a:off x="16337794"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2020</a:t>
              </a:r>
            </a:p>
          </p:txBody>
        </p:sp>
        <p:sp>
          <p:nvSpPr>
            <p:cNvPr id="414" name="tx76"/>
            <p:cNvSpPr/>
            <p:nvPr/>
          </p:nvSpPr>
          <p:spPr>
            <a:xfrm rot="-2400000">
              <a:off x="16610220"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2021</a:t>
              </a:r>
            </a:p>
          </p:txBody>
        </p:sp>
        <p:sp>
          <p:nvSpPr>
            <p:cNvPr id="415" name="tx77"/>
            <p:cNvSpPr/>
            <p:nvPr/>
          </p:nvSpPr>
          <p:spPr>
            <a:xfrm rot="-2400000">
              <a:off x="16882646"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2022</a:t>
              </a:r>
            </a:p>
          </p:txBody>
        </p:sp>
        <p:sp>
          <p:nvSpPr>
            <p:cNvPr id="416" name="tx78"/>
            <p:cNvSpPr/>
            <p:nvPr/>
          </p:nvSpPr>
          <p:spPr>
            <a:xfrm rot="-2400000">
              <a:off x="17155048" y="9582215"/>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2023</a:t>
              </a:r>
            </a:p>
          </p:txBody>
        </p:sp>
        <p:sp>
          <p:nvSpPr>
            <p:cNvPr id="417" name="tx79"/>
            <p:cNvSpPr/>
            <p:nvPr/>
          </p:nvSpPr>
          <p:spPr>
            <a:xfrm rot="-2400000">
              <a:off x="17427498" y="9582281"/>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Poppins"/>
                  <a:cs typeface="Poppins"/>
                </a:rPr>
                <a:t>2024</a:t>
              </a:r>
            </a:p>
          </p:txBody>
        </p:sp>
        <p:sp>
          <p:nvSpPr>
            <p:cNvPr id="418" name="tx80"/>
            <p:cNvSpPr/>
            <p:nvPr/>
          </p:nvSpPr>
          <p:spPr>
            <a:xfrm rot="-5400000">
              <a:off x="9172493" y="7981309"/>
              <a:ext cx="1090538" cy="178779"/>
            </a:xfrm>
            <a:prstGeom prst="rect">
              <a:avLst/>
            </a:prstGeom>
            <a:noFill/>
          </p:spPr>
          <p:txBody>
            <a:bodyPr wrap="none" lIns="0" tIns="0" rIns="0" bIns="0" anchor="ctr" anchorCtr="1"/>
            <a:lstStyle/>
            <a:p>
              <a:pPr marL="0" marR="0" indent="0" algn="l">
                <a:lnSpc>
                  <a:spcPts val="1500"/>
                </a:lnSpc>
                <a:spcBef>
                  <a:spcPts val="0"/>
                </a:spcBef>
                <a:spcAft>
                  <a:spcPts val="0"/>
                </a:spcAft>
              </a:pPr>
              <a:r>
                <a:rPr sz="1500" b="1">
                  <a:solidFill>
                    <a:srgbClr val="000000">
                      <a:alpha val="100000"/>
                    </a:srgbClr>
                  </a:solidFill>
                  <a:latin typeface="Poppins"/>
                  <a:cs typeface="Poppins"/>
                </a:rPr>
                <a:t>% Coverage</a:t>
              </a:r>
            </a:p>
          </p:txBody>
        </p:sp>
        <p:sp>
          <p:nvSpPr>
            <p:cNvPr id="419" name="rc81"/>
            <p:cNvSpPr/>
            <p:nvPr/>
          </p:nvSpPr>
          <p:spPr>
            <a:xfrm>
              <a:off x="13535157" y="9941072"/>
              <a:ext cx="1586970" cy="504938"/>
            </a:xfrm>
            <a:prstGeom prst="rect">
              <a:avLst/>
            </a:prstGeom>
            <a:solidFill>
              <a:srgbClr val="FFFFFF">
                <a:alpha val="100000"/>
              </a:srgbClr>
            </a:solidFill>
          </p:spPr>
          <p:txBody>
            <a:bodyPr/>
            <a:lstStyle/>
            <a:p>
              <a:endParaRPr/>
            </a:p>
          </p:txBody>
        </p:sp>
        <p:sp>
          <p:nvSpPr>
            <p:cNvPr id="420" name="pl82"/>
            <p:cNvSpPr/>
            <p:nvPr/>
          </p:nvSpPr>
          <p:spPr>
            <a:xfrm>
              <a:off x="13641322" y="10193541"/>
              <a:ext cx="292608" cy="0"/>
            </a:xfrm>
            <a:custGeom>
              <a:avLst/>
              <a:gdLst/>
              <a:ahLst/>
              <a:cxnLst/>
              <a:rect l="0" t="0" r="0" b="0"/>
              <a:pathLst>
                <a:path w="292608">
                  <a:moveTo>
                    <a:pt x="0" y="0"/>
                  </a:moveTo>
                  <a:lnTo>
                    <a:pt x="292608" y="0"/>
                  </a:lnTo>
                </a:path>
              </a:pathLst>
            </a:custGeom>
            <a:ln w="32521" cap="flat">
              <a:solidFill>
                <a:srgbClr val="008DC9">
                  <a:alpha val="100000"/>
                </a:srgbClr>
              </a:solidFill>
              <a:prstDash val="solid"/>
              <a:round/>
            </a:ln>
          </p:spPr>
          <p:txBody>
            <a:bodyPr/>
            <a:lstStyle/>
            <a:p>
              <a:endParaRPr/>
            </a:p>
          </p:txBody>
        </p:sp>
        <p:sp>
          <p:nvSpPr>
            <p:cNvPr id="421" name="tx83"/>
            <p:cNvSpPr/>
            <p:nvPr/>
          </p:nvSpPr>
          <p:spPr>
            <a:xfrm>
              <a:off x="14150506" y="10115853"/>
              <a:ext cx="542032" cy="150415"/>
            </a:xfrm>
            <a:prstGeom prst="rect">
              <a:avLst/>
            </a:prstGeom>
            <a:noFill/>
          </p:spPr>
          <p:txBody>
            <a:bodyPr wrap="none" lIns="0" tIns="0" rIns="0" bIns="0" anchor="ctr" anchorCtr="1"/>
            <a:lstStyle/>
            <a:p>
              <a:pPr marL="0" marR="0" indent="0" algn="l">
                <a:lnSpc>
                  <a:spcPts val="1600"/>
                </a:lnSpc>
                <a:spcBef>
                  <a:spcPts val="0"/>
                </a:spcBef>
                <a:spcAft>
                  <a:spcPts val="0"/>
                </a:spcAft>
              </a:pPr>
              <a:r>
                <a:rPr sz="1600">
                  <a:solidFill>
                    <a:srgbClr val="000000">
                      <a:alpha val="100000"/>
                    </a:srgbClr>
                  </a:solidFill>
                  <a:latin typeface="Poppins"/>
                  <a:cs typeface="Poppins"/>
                </a:rPr>
                <a:t>RCV1</a:t>
              </a:r>
            </a:p>
          </p:txBody>
        </p:sp>
        <p:sp>
          <p:nvSpPr>
            <p:cNvPr id="422" name="tx84"/>
            <p:cNvSpPr/>
            <p:nvPr/>
          </p:nvSpPr>
          <p:spPr>
            <a:xfrm>
              <a:off x="10896074" y="6425145"/>
              <a:ext cx="4324250" cy="190698"/>
            </a:xfrm>
            <a:prstGeom prst="rect">
              <a:avLst/>
            </a:prstGeom>
            <a:noFill/>
          </p:spPr>
          <p:txBody>
            <a:bodyPr wrap="none" lIns="0" tIns="0" rIns="0" bIns="0" anchor="ctr" anchorCtr="1"/>
            <a:lstStyle/>
            <a:p>
              <a:pPr marL="0" marR="0" indent="0" algn="l">
                <a:lnSpc>
                  <a:spcPts val="1600"/>
                </a:lnSpc>
                <a:spcBef>
                  <a:spcPts val="0"/>
                </a:spcBef>
                <a:spcAft>
                  <a:spcPts val="0"/>
                </a:spcAft>
              </a:pPr>
              <a:r>
                <a:rPr sz="1600" b="1">
                  <a:solidFill>
                    <a:srgbClr val="000000">
                      <a:alpha val="100000"/>
                    </a:srgbClr>
                  </a:solidFill>
                  <a:latin typeface="Arial"/>
                  <a:cs typeface="Arial"/>
                </a:rPr>
                <a:t>WHO/UNICEF Coverage Estimates (WUENIC)</a:t>
              </a:r>
            </a:p>
          </p:txBody>
        </p:sp>
      </p:grpSp>
      <p:sp>
        <p:nvSpPr>
          <p:cNvPr id="423" name="Content Placeholder 422"/>
          <p:cNvSpPr>
            <a:spLocks noGrp="1"/>
          </p:cNvSpPr>
          <p:nvPr>
            <p:ph/>
          </p:nvPr>
        </p:nvSpPr>
        <p:spPr>
          <a:xfrm>
            <a:off x="13624560" y="731520"/>
            <a:ext cx="7315200" cy="1097280"/>
          </a:xfrm>
        </p:spPr>
        <p:txBody>
          <a:bodyPr/>
          <a:lstStyle/>
          <a:p>
            <a:pPr marL="0" marR="0" algn="l">
              <a:lnSpc>
                <a:spcPct val="100000"/>
              </a:lnSpc>
              <a:spcBef>
                <a:spcPts val="0"/>
              </a:spcBef>
              <a:spcAft>
                <a:spcPts val="0"/>
              </a:spcAft>
              <a:buNone/>
            </a:pPr>
            <a:r>
              <a:rPr sz="2400" b="0" i="0" u="none" cap="none">
                <a:solidFill>
                  <a:srgbClr val="000000">
                    <a:alpha val="100000"/>
                  </a:srgbClr>
                </a:solidFill>
                <a:latin typeface="Poppins"/>
                <a:cs typeface="Poppins"/>
                <a:sym typeface="Poppins"/>
              </a:rPr>
              <a:t>ELIMINATION STATUS:</a:t>
            </a:r>
          </a:p>
        </p:txBody>
      </p:sp>
      <p:sp>
        <p:nvSpPr>
          <p:cNvPr id="424" name="Content Placeholder 423"/>
          <p:cNvSpPr>
            <a:spLocks noGrp="1"/>
          </p:cNvSpPr>
          <p:nvPr>
            <p:ph/>
          </p:nvPr>
        </p:nvSpPr>
        <p:spPr>
          <a:xfrm>
            <a:off x="16916400" y="731520"/>
            <a:ext cx="5486400" cy="548640"/>
          </a:xfrm>
        </p:spPr>
        <p:txBody>
          <a:bodyPr/>
          <a:lstStyle/>
          <a:p>
            <a:pPr marL="0" marR="0" algn="l">
              <a:lnSpc>
                <a:spcPct val="100000"/>
              </a:lnSpc>
              <a:spcBef>
                <a:spcPts val="0"/>
              </a:spcBef>
              <a:spcAft>
                <a:spcPts val="0"/>
              </a:spcAft>
              <a:buNone/>
            </a:pPr>
            <a:r>
              <a:rPr sz="2400" b="1" i="0" u="none" cap="none">
                <a:solidFill>
                  <a:srgbClr val="8B0000">
                    <a:alpha val="100000"/>
                  </a:srgbClr>
                </a:solidFill>
                <a:latin typeface="Poppins"/>
                <a:cs typeface="Poppins"/>
                <a:sym typeface="Poppins"/>
              </a:rPr>
              <a:t>ENDEMIC</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Distribution of rubella genotypes (last 12 months)</a:t>
            </a:r>
          </a:p>
        </p:txBody>
      </p:sp>
      <p:pic>
        <p:nvPicPr>
          <p:cNvPr id="3" name="Content Placeholder 2"/>
          <p:cNvPicPr>
            <a:picLocks noGrp="1"/>
          </p:cNvPicPr>
          <p:nvPr>
            <p:ph/>
          </p:nvPr>
        </p:nvPicPr>
        <p:blipFill>
          <a:blip r:embed="rId2" cstate="print"/>
          <a:stretch>
            <a:fillRect/>
          </a:stretch>
        </p:blipFill>
        <p:spPr>
          <a:xfrm>
            <a:off x="914400" y="1691640"/>
            <a:ext cx="18288000" cy="8869680"/>
          </a:xfrm>
          <a:prstGeom prst="rect">
            <a:avLst/>
          </a:prstGeom>
        </p:spPr>
      </p:pic>
      <p:sp>
        <p:nvSpPr>
          <p:cNvPr id="4" name="Content Placeholder 3"/>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Data Source: RUBENS2 database (Genotypes) and IVB Database (Incidence) as of 2026-07-14 and covering the period between 2025-06 and 2026-05 - Pie charts proportional to the number of sequenced viruses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483098" y="5297921"/>
            <a:ext cx="11593288" cy="950517"/>
          </a:xfrm>
        </p:spPr>
        <p:txBody>
          <a:bodyPr/>
          <a:lstStyle/>
          <a:p>
            <a:pPr marL="0" marR="0" algn="l">
              <a:lnSpc>
                <a:spcPct val="100000"/>
              </a:lnSpc>
              <a:spcBef>
                <a:spcPts val="0"/>
              </a:spcBef>
              <a:spcAft>
                <a:spcPts val="0"/>
              </a:spcAft>
              <a:buNone/>
            </a:pPr>
            <a:r>
              <a:rPr sz="13000" b="1" i="0" u="none" cap="none">
                <a:solidFill>
                  <a:srgbClr val="FFFFFF">
                    <a:alpha val="100000"/>
                  </a:srgbClr>
                </a:solidFill>
                <a:latin typeface="Poppins"/>
                <a:cs typeface="Poppins"/>
                <a:sym typeface="Poppins"/>
              </a:rPr>
              <a:t>LABORATORY</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and Rubella IgM Data Summary</a:t>
            </a:r>
          </a:p>
        </p:txBody>
      </p:sp>
      <p:sp>
        <p:nvSpPr>
          <p:cNvPr id="3" name="Content Placeholder 2"/>
          <p:cNvSpPr>
            <a:spLocks noGrp="1"/>
          </p:cNvSpPr>
          <p:nvPr>
            <p:ph/>
          </p:nvPr>
        </p:nvSpPr>
        <p:spPr>
          <a:xfrm>
            <a:off x="914400" y="173736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2026</a:t>
            </a:r>
          </a:p>
        </p:txBody>
      </p:sp>
      <p:graphicFrame>
        <p:nvGraphicFramePr>
          <p:cNvPr id="4" name="Table 3"/>
          <p:cNvGraphicFramePr>
            <a:graphicFrameLocks noGrp="1"/>
          </p:cNvGraphicFramePr>
          <p:nvPr/>
        </p:nvGraphicFramePr>
        <p:xfrm>
          <a:off x="914400" y="6675120"/>
          <a:ext cx="14356080" cy="315468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gridCol w="1371600">
                  <a:extLst>
                    <a:ext uri="{9D8B030D-6E8A-4147-A177-3AD203B41FA5}">
                      <a16:colId xmlns:a16="http://schemas.microsoft.com/office/drawing/2014/main" val="20007"/>
                    </a:ext>
                  </a:extLst>
                </a:gridCol>
                <a:gridCol w="1371600">
                  <a:extLst>
                    <a:ext uri="{9D8B030D-6E8A-4147-A177-3AD203B41FA5}">
                      <a16:colId xmlns:a16="http://schemas.microsoft.com/office/drawing/2014/main" val="20008"/>
                    </a:ext>
                  </a:extLst>
                </a:gridCol>
                <a:gridCol w="1371600">
                  <a:extLst>
                    <a:ext uri="{9D8B030D-6E8A-4147-A177-3AD203B41FA5}">
                      <a16:colId xmlns:a16="http://schemas.microsoft.com/office/drawing/2014/main" val="20009"/>
                    </a:ext>
                  </a:extLst>
                </a:gridCol>
                <a:gridCol w="1371600">
                  <a:extLst>
                    <a:ext uri="{9D8B030D-6E8A-4147-A177-3AD203B41FA5}">
                      <a16:colId xmlns:a16="http://schemas.microsoft.com/office/drawing/2014/main" val="20010"/>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Specimens received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tested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positive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equivocal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negative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tested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positive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equivocal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negative n(%)</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45/47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72,328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64,272 (89)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21,610 (34)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1,424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41,236 (64)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49,717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3,805 (8)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791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45,120 (91)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26/35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13,368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12,081 (90)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1,542 (13)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308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10,223 (85)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11,368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414 (4)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172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10,761 (95)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109,532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83,612 (76)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31,566 (38)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97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51,949 (62)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75,021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1,363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172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73,486 (98)</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44/53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53,004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47,485 (90)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22,316 (47)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178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26,345 (55)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24,282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6,292 (26)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181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17,615 (73)</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100,094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99,685 (100)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10,601 (11)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1,112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87,917 (88)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99,383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3,015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720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95,606 (96)</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26/28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72,410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67,914 (94)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22,013 (32)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1,379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44,497 (66)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51,911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1,430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274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50,199 (97)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171/194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420,736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375,049 (89)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109,648 (29)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4,498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262,167 (70)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311,682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16,319 (5)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2,310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292,787 (94)</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5" name="Content Placeholder 4"/>
          <p:cNvSpPr>
            <a:spLocks noGrp="1"/>
          </p:cNvSpPr>
          <p:nvPr>
            <p:ph/>
          </p:nvPr>
        </p:nvSpPr>
        <p:spPr>
          <a:xfrm>
            <a:off x="914400" y="6217920"/>
            <a:ext cx="2743200" cy="914400"/>
          </a:xfrm>
        </p:spPr>
        <p:txBody>
          <a:bodyPr/>
          <a:lstStyle/>
          <a:p>
            <a:pPr marL="0" marR="0" algn="l">
              <a:lnSpc>
                <a:spcPct val="100000"/>
              </a:lnSpc>
              <a:spcBef>
                <a:spcPts val="0"/>
              </a:spcBef>
              <a:spcAft>
                <a:spcPts val="0"/>
              </a:spcAft>
              <a:buNone/>
            </a:pPr>
            <a:r>
              <a:rPr sz="2200" b="1" i="0" u="none" cap="none">
                <a:solidFill>
                  <a:srgbClr val="000000">
                    <a:alpha val="100000"/>
                  </a:srgbClr>
                </a:solidFill>
                <a:latin typeface="Poppins"/>
                <a:cs typeface="Poppins"/>
                <a:sym typeface="Poppins"/>
              </a:rPr>
              <a:t>2025</a:t>
            </a:r>
          </a:p>
        </p:txBody>
      </p:sp>
      <p:graphicFrame>
        <p:nvGraphicFramePr>
          <p:cNvPr id="6" name="Table 5"/>
          <p:cNvGraphicFramePr>
            <a:graphicFrameLocks noGrp="1"/>
          </p:cNvGraphicFramePr>
          <p:nvPr/>
        </p:nvGraphicFramePr>
        <p:xfrm>
          <a:off x="914400" y="2194560"/>
          <a:ext cx="14356080" cy="3154680"/>
        </p:xfrm>
        <a:graphic>
          <a:graphicData uri="http://schemas.openxmlformats.org/drawingml/2006/table">
            <a:tbl>
              <a:tblPr/>
              <a:tblGrid>
                <a:gridCol w="914400">
                  <a:extLst>
                    <a:ext uri="{9D8B030D-6E8A-4147-A177-3AD203B41FA5}">
                      <a16:colId xmlns:a16="http://schemas.microsoft.com/office/drawing/2014/main" val="20000"/>
                    </a:ext>
                  </a:extLst>
                </a:gridCol>
                <a:gridCol w="109728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gridCol w="1371600">
                  <a:extLst>
                    <a:ext uri="{9D8B030D-6E8A-4147-A177-3AD203B41FA5}">
                      <a16:colId xmlns:a16="http://schemas.microsoft.com/office/drawing/2014/main" val="20007"/>
                    </a:ext>
                  </a:extLst>
                </a:gridCol>
                <a:gridCol w="1371600">
                  <a:extLst>
                    <a:ext uri="{9D8B030D-6E8A-4147-A177-3AD203B41FA5}">
                      <a16:colId xmlns:a16="http://schemas.microsoft.com/office/drawing/2014/main" val="20008"/>
                    </a:ext>
                  </a:extLst>
                </a:gridCol>
                <a:gridCol w="1371600">
                  <a:extLst>
                    <a:ext uri="{9D8B030D-6E8A-4147-A177-3AD203B41FA5}">
                      <a16:colId xmlns:a16="http://schemas.microsoft.com/office/drawing/2014/main" val="20009"/>
                    </a:ext>
                  </a:extLst>
                </a:gridCol>
                <a:gridCol w="1371600">
                  <a:extLst>
                    <a:ext uri="{9D8B030D-6E8A-4147-A177-3AD203B41FA5}">
                      <a16:colId xmlns:a16="http://schemas.microsoft.com/office/drawing/2014/main" val="20010"/>
                    </a:ext>
                  </a:extLst>
                </a:gridCol>
              </a:tblGrid>
              <a:tr h="45720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Region</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Member States*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Specimens received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tested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positive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equivocal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Measles negative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tested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positive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equivocal 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Rubella negative n(%)</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0"/>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AFR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32/47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15,252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15,252 (100)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3,664 (24)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0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6,969 (46)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15,252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599 (4)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122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6,915 (45)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solidFill>
                      <a:prstDash val="solid"/>
                      <a:round/>
                      <a:headEnd type="none" w="med" len="med"/>
                      <a:tailEnd type="none" w="med" len="me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1"/>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AMR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13/35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18,618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17,598 (95)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4,252 (24)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590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12,697 (72)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15,507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877 (6)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411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14,130 (91)</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2"/>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EMR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20/21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40,655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34,626 (85)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12,277 (35)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140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22,209 (64)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33,641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1,018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49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32,574 (97)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3"/>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EUR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39/53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7,324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6,077 (83)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2,976 (49)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2,879 (47)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4,492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2,159 (48)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19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2,118 (47)</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4"/>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SEAR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10/10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63,003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50,375 (80)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17,383 (35)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671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32,223 (64)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42,826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711 (2)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148 (0)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41,951 (98)</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EFEFEF">
                        <a:alpha val="100000"/>
                      </a:srgbClr>
                    </a:solidFill>
                  </a:tcPr>
                </a:tc>
                <a:extLst>
                  <a:ext uri="{0D108BD9-81ED-4DB2-BD59-A6C34878D82A}">
                    <a16:rowId xmlns:a16="http://schemas.microsoft.com/office/drawing/2014/main" val="10005"/>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WPR</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26/28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10,856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7,935 (73)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2,688 (34)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199 (3)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5,002 (63)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6,064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252 (4)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60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tc>
                  <a:txBody>
                    <a:bodyPr/>
                    <a:lstStyle/>
                    <a:p>
                      <a:pPr marL="63500" marR="63500" algn="ctr">
                        <a:lnSpc>
                          <a:spcPct val="100000"/>
                        </a:lnSpc>
                        <a:spcBef>
                          <a:spcPts val="500"/>
                        </a:spcBef>
                        <a:spcAft>
                          <a:spcPts val="500"/>
                        </a:spcAft>
                        <a:buNone/>
                      </a:pPr>
                      <a:r>
                        <a:rPr sz="1300">
                          <a:solidFill>
                            <a:srgbClr val="000000">
                              <a:alpha val="100000"/>
                            </a:srgbClr>
                          </a:solidFill>
                          <a:latin typeface="Poppins"/>
                          <a:cs typeface="Poppins"/>
                          <a:sym typeface="Poppins"/>
                        </a:rPr>
                        <a:t>  5,751 (95)</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tcPr>
                </a:tc>
                <a:extLst>
                  <a:ext uri="{0D108BD9-81ED-4DB2-BD59-A6C34878D82A}">
                    <a16:rowId xmlns:a16="http://schemas.microsoft.com/office/drawing/2014/main" val="10006"/>
                  </a:ext>
                </a:extLst>
              </a:tr>
              <a:tr h="365760">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Total</a:t>
                      </a:r>
                    </a:p>
                  </a:txBody>
                  <a:tcPr marL="0" marR="0" marT="0" marB="0" anchor="ctr">
                    <a:lnL w="7620" cap="flat" cmpd="sng" algn="ctr">
                      <a:solidFill>
                        <a:srgbClr val="000000">
                          <a:alpha val="10000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140/194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155,708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131,863 (85)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43,240 (33)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1,604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81,979 (62)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117,782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5,616 (5)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  809 (1)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tc>
                  <a:txBody>
                    <a:bodyPr/>
                    <a:lstStyle/>
                    <a:p>
                      <a:pPr marL="63500" marR="63500" algn="ctr">
                        <a:lnSpc>
                          <a:spcPct val="100000"/>
                        </a:lnSpc>
                        <a:spcBef>
                          <a:spcPts val="500"/>
                        </a:spcBef>
                        <a:spcAft>
                          <a:spcPts val="500"/>
                        </a:spcAft>
                        <a:buNone/>
                      </a:pPr>
                      <a:r>
                        <a:rPr sz="1300" b="1">
                          <a:solidFill>
                            <a:srgbClr val="000000">
                              <a:alpha val="100000"/>
                            </a:srgbClr>
                          </a:solidFill>
                          <a:latin typeface="Poppins"/>
                          <a:cs typeface="Poppins"/>
                          <a:sym typeface="Poppins"/>
                        </a:rPr>
                        <a:t>103,439 (88)</a:t>
                      </a:r>
                    </a:p>
                  </a:txBody>
                  <a:tcPr marL="0" marR="0" marT="0" marB="0" anchor="ctr">
                    <a:lnL w="0" cap="flat" cmpd="sng" algn="ctr">
                      <a:solidFill>
                        <a:srgbClr val="FFFFFF">
                          <a:alpha val="0"/>
                        </a:srgbClr>
                      </a:solidFill>
                      <a:prstDash val="solid"/>
                    </a:lnL>
                    <a:lnR w="7620" cap="flat" cmpd="sng" algn="ctr">
                      <a:solidFill>
                        <a:srgbClr val="000000">
                          <a:alpha val="100000"/>
                        </a:srgbClr>
                      </a:solidFill>
                      <a:prstDash val="solid"/>
                    </a:lnR>
                    <a:lnT w="7620" cap="flat" cmpd="sng" algn="ctr">
                      <a:solidFill>
                        <a:srgbClr val="000000">
                          <a:alpha val="100000"/>
                        </a:srgbClr>
                      </a:solidFill>
                      <a:prstDash val="solid"/>
                    </a:lnT>
                    <a:lnB w="7620" cap="flat" cmpd="sng" algn="ctr">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val="10007"/>
                  </a:ext>
                </a:extLst>
              </a:tr>
            </a:tbl>
          </a:graphicData>
        </a:graphic>
      </p:graphicFrame>
      <p:sp>
        <p:nvSpPr>
          <p:cNvPr id="7" name="Content Placeholder 6"/>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 Member States Reporting / Total Member States in Region</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483098" y="5297921"/>
            <a:ext cx="11593288" cy="950517"/>
          </a:xfrm>
        </p:spPr>
        <p:txBody>
          <a:bodyPr/>
          <a:lstStyle/>
          <a:p>
            <a:pPr marL="0" marR="0" algn="l">
              <a:lnSpc>
                <a:spcPct val="100000"/>
              </a:lnSpc>
              <a:spcBef>
                <a:spcPts val="0"/>
              </a:spcBef>
              <a:spcAft>
                <a:spcPts val="0"/>
              </a:spcAft>
              <a:buNone/>
            </a:pPr>
            <a:r>
              <a:rPr sz="13000" b="1" i="0" u="none" cap="none">
                <a:solidFill>
                  <a:srgbClr val="FFFFFF">
                    <a:alpha val="100000"/>
                  </a:srgbClr>
                </a:solidFill>
                <a:latin typeface="Poppins"/>
                <a:cs typeface="Poppins"/>
                <a:sym typeface="Poppins"/>
              </a:rPr>
              <a:t>SIA</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Upcoming MMR, MR and Measles campaigns (2026-2027)</a:t>
            </a:r>
          </a:p>
        </p:txBody>
      </p:sp>
      <p:pic>
        <p:nvPicPr>
          <p:cNvPr id="3" name="Content Placeholder 2"/>
          <p:cNvPicPr>
            <a:picLocks noGrp="1"/>
          </p:cNvPicPr>
          <p:nvPr>
            <p:ph/>
          </p:nvPr>
        </p:nvPicPr>
        <p:blipFill>
          <a:blip r:embed="rId2" cstate="print"/>
          <a:stretch>
            <a:fillRect/>
          </a:stretch>
        </p:blipFill>
        <p:spPr>
          <a:xfrm>
            <a:off x="914400" y="1691640"/>
            <a:ext cx="18288000" cy="8869680"/>
          </a:xfrm>
          <a:prstGeom prst="rect">
            <a:avLst/>
          </a:prstGeom>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Upcoming MMR, MR and Measles campaigns (2026-2027)</a:t>
            </a:r>
          </a:p>
        </p:txBody>
      </p:sp>
      <p:graphicFrame>
        <p:nvGraphicFramePr>
          <p:cNvPr id="3" name="Table 2"/>
          <p:cNvGraphicFramePr>
            <a:graphicFrameLocks noGrp="1"/>
          </p:cNvGraphicFramePr>
          <p:nvPr>
            <p:extLst>
              <p:ext uri="{D42A27DB-BD31-4B8C-83A1-F6EECF244321}">
                <p14:modId xmlns:p14="http://schemas.microsoft.com/office/powerpoint/2010/main" val="3141222918"/>
              </p:ext>
            </p:extLst>
          </p:nvPr>
        </p:nvGraphicFramePr>
        <p:xfrm>
          <a:off x="1828800" y="1828799"/>
          <a:ext cx="16002000" cy="8362369"/>
        </p:xfrm>
        <a:graphic>
          <a:graphicData uri="http://schemas.openxmlformats.org/drawingml/2006/table">
            <a:tbl>
              <a:tblPr/>
              <a:tblGrid>
                <a:gridCol w="1371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3657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gridCol w="1371600">
                  <a:extLst>
                    <a:ext uri="{9D8B030D-6E8A-4147-A177-3AD203B41FA5}">
                      <a16:colId xmlns:a16="http://schemas.microsoft.com/office/drawing/2014/main" val="20007"/>
                    </a:ext>
                  </a:extLst>
                </a:gridCol>
                <a:gridCol w="1371600">
                  <a:extLst>
                    <a:ext uri="{9D8B030D-6E8A-4147-A177-3AD203B41FA5}">
                      <a16:colId xmlns:a16="http://schemas.microsoft.com/office/drawing/2014/main" val="20008"/>
                    </a:ext>
                  </a:extLst>
                </a:gridCol>
                <a:gridCol w="1371600">
                  <a:extLst>
                    <a:ext uri="{9D8B030D-6E8A-4147-A177-3AD203B41FA5}">
                      <a16:colId xmlns:a16="http://schemas.microsoft.com/office/drawing/2014/main" val="20009"/>
                    </a:ext>
                  </a:extLst>
                </a:gridCol>
              </a:tblGrid>
              <a:tr h="685441">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Year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Region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Name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Type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Intervention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StartDate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Status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Age Group(s)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Extent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Target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0"/>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Burkina Faso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OR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718776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1"/>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Angola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5983408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Botswana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227914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Democratic Republic of the Congo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2026-07-16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 M-14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24791774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Namibia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924873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Burundi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2446535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Cameroon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6122085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Guinea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3451287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Madagascar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4765314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Uganda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7864794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0"/>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Gabon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306528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1"/>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El Salvador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Campaign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6-11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30104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2"/>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Haiti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1174657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3"/>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Paraguay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Campaign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12-59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476474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4"/>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Colombia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High risk Areas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Risk groups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5"/>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0-59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SUBNATIONAL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1400000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6"/>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0-59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SUBNATIONAL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634833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7"/>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Yemen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NID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5729260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8"/>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Egypt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Campaign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Other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9"/>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EUR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Russian Federation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Other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431517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0"/>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EUR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Montenegro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1-15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24000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1"/>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EUR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Tajikistan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SUBNATIONAL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818399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2"/>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EUR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Uzbekistan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NID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945555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3"/>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SEAR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Bangladesh</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17840535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4"/>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SEAR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Myanmar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0-59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2826984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5"/>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WPR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Philippines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11922969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6"/>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WPR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Vanuatu</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Campaign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12-59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39000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7"/>
                  </a:ext>
                </a:extLst>
              </a:tr>
              <a:tr h="27417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WPR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Malaysia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Campaign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2026-NA-??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SUBNATIONAL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dirty="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8"/>
                  </a:ext>
                </a:extLst>
              </a:tr>
            </a:tbl>
          </a:graphicData>
        </a:graphic>
      </p:graphicFrame>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54EC79-3FA7-D1EF-AEDD-1D9CE44AAC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98B437-B1A9-8700-4B63-6176B11203E6}"/>
              </a:ext>
            </a:extLst>
          </p:cNvPr>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Upcoming MMR, MR and Measles campaigns (2026-2027)</a:t>
            </a:r>
          </a:p>
        </p:txBody>
      </p:sp>
      <p:graphicFrame>
        <p:nvGraphicFramePr>
          <p:cNvPr id="3" name="Table 2">
            <a:extLst>
              <a:ext uri="{FF2B5EF4-FFF2-40B4-BE49-F238E27FC236}">
                <a16:creationId xmlns:a16="http://schemas.microsoft.com/office/drawing/2014/main" id="{269EE90B-D1E3-B4F9-6FC0-2DFE20F92AF3}"/>
              </a:ext>
            </a:extLst>
          </p:cNvPr>
          <p:cNvGraphicFramePr>
            <a:graphicFrameLocks noGrp="1"/>
          </p:cNvGraphicFramePr>
          <p:nvPr>
            <p:extLst>
              <p:ext uri="{D42A27DB-BD31-4B8C-83A1-F6EECF244321}">
                <p14:modId xmlns:p14="http://schemas.microsoft.com/office/powerpoint/2010/main" val="679893388"/>
              </p:ext>
            </p:extLst>
          </p:nvPr>
        </p:nvGraphicFramePr>
        <p:xfrm>
          <a:off x="1828800" y="1828799"/>
          <a:ext cx="16002000" cy="8506395"/>
        </p:xfrm>
        <a:graphic>
          <a:graphicData uri="http://schemas.openxmlformats.org/drawingml/2006/table">
            <a:tbl>
              <a:tblPr/>
              <a:tblGrid>
                <a:gridCol w="1371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3657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gridCol w="1371600">
                  <a:extLst>
                    <a:ext uri="{9D8B030D-6E8A-4147-A177-3AD203B41FA5}">
                      <a16:colId xmlns:a16="http://schemas.microsoft.com/office/drawing/2014/main" val="20007"/>
                    </a:ext>
                  </a:extLst>
                </a:gridCol>
                <a:gridCol w="1371600">
                  <a:extLst>
                    <a:ext uri="{9D8B030D-6E8A-4147-A177-3AD203B41FA5}">
                      <a16:colId xmlns:a16="http://schemas.microsoft.com/office/drawing/2014/main" val="20008"/>
                    </a:ext>
                  </a:extLst>
                </a:gridCol>
                <a:gridCol w="1371600">
                  <a:extLst>
                    <a:ext uri="{9D8B030D-6E8A-4147-A177-3AD203B41FA5}">
                      <a16:colId xmlns:a16="http://schemas.microsoft.com/office/drawing/2014/main" val="20009"/>
                    </a:ext>
                  </a:extLst>
                </a:gridCol>
              </a:tblGrid>
              <a:tr h="802490">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Year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Region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Name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Type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Intervention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StartDate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Status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Age Group(s)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Extent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b="1">
                          <a:solidFill>
                            <a:srgbClr val="000000">
                              <a:alpha val="100000"/>
                            </a:srgbClr>
                          </a:solidFill>
                          <a:latin typeface="Arial"/>
                          <a:cs typeface="Arial"/>
                          <a:sym typeface="Arial"/>
                        </a:rPr>
                        <a:t>Target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0"/>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Mauritania</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MMR</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2027-12-??</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round/>
                      <a:headEnd type="none" w="med" len="med"/>
                      <a:tailEnd type="none" w="med" len="me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dirty="0">
                          <a:solidFill>
                            <a:srgbClr val="000000">
                              <a:alpha val="100000"/>
                            </a:srgbClr>
                          </a:solidFill>
                          <a:latin typeface="Arial"/>
                          <a:cs typeface="Arial"/>
                          <a:sym typeface="Arial"/>
                        </a:rPr>
                        <a:t>892475</a:t>
                      </a:r>
                    </a:p>
                  </a:txBody>
                  <a:tcPr marL="0" marR="0" marT="0" marB="0" anchor="ctr">
                    <a:lnL w="0" cap="flat" cmpd="sng" algn="ctr">
                      <a:solidFill>
                        <a:srgbClr val="FFFFFF">
                          <a:alpha val="0"/>
                        </a:srgbClr>
                      </a:solidFill>
                      <a:prstDash val="solid"/>
                      <a:round/>
                      <a:headEnd type="none" w="med" len="med"/>
                      <a:tailEnd type="none" w="med" len="me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29"/>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Benin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2136671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0"/>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Burkina Faso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3567730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1"/>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Central African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984810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2"/>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Chad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4912660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3"/>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Côte d'Ivoire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7446785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4"/>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Equatorial Guinea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229691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5"/>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Ghana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4306120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6"/>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Guinea-Bissau</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295173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7"/>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Liberia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1247898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8"/>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Mali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M-14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4004172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39"/>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Mozambique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9000000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0"/>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Nigeria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SUBNATIONAL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26123099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1"/>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South 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MEASLES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1485839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2"/>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AFR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Zambia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6335169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3"/>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Guyana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4"/>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Djibouti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2027-05-??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343894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5"/>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Libya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M-15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2760000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6"/>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EMR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Somalia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CatchUp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 M-10 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4838321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7"/>
                  </a:ext>
                </a:extLst>
              </a:tr>
              <a:tr h="962989">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SEAR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Timor-Leste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dirty="0" err="1">
                          <a:solidFill>
                            <a:srgbClr val="000000">
                              <a:alpha val="100000"/>
                            </a:srgbClr>
                          </a:solidFill>
                          <a:latin typeface="Arial"/>
                          <a:cs typeface="Arial"/>
                          <a:sym typeface="Arial"/>
                        </a:rPr>
                        <a:t>FollowUp</a:t>
                      </a:r>
                      <a:r>
                        <a:rPr sz="1200" dirty="0">
                          <a:solidFill>
                            <a:srgbClr val="000000">
                              <a:alpha val="100000"/>
                            </a:srgbClr>
                          </a:solidFill>
                          <a:latin typeface="Arial"/>
                          <a:cs typeface="Arial"/>
                          <a:sym typeface="Arial"/>
                        </a:rPr>
                        <a:t> or </a:t>
                      </a:r>
                      <a:r>
                        <a:rPr sz="1200" dirty="0" err="1">
                          <a:solidFill>
                            <a:srgbClr val="000000">
                              <a:alpha val="100000"/>
                            </a:srgbClr>
                          </a:solidFill>
                          <a:latin typeface="Arial"/>
                          <a:cs typeface="Arial"/>
                          <a:sym typeface="Arial"/>
                        </a:rPr>
                        <a:t>CatchUp</a:t>
                      </a:r>
                      <a:endParaRPr sz="1200" dirty="0">
                        <a:solidFill>
                          <a:srgbClr val="000000">
                            <a:alpha val="100000"/>
                          </a:srgbClr>
                        </a:solidFill>
                        <a:latin typeface="Arial"/>
                        <a:cs typeface="Arial"/>
                        <a:sym typeface="Arial"/>
                      </a:endParaRP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6-59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174956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8"/>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WPR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Lao People's Democratic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789706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49"/>
                  </a:ext>
                </a:extLst>
              </a:tr>
              <a:tr h="320996">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WPR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Papua New Guinea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FollowUp</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MR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2027-NA-??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Planned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9-59 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a:solidFill>
                            <a:srgbClr val="000000">
                              <a:alpha val="100000"/>
                            </a:srgbClr>
                          </a:solidFill>
                          <a:latin typeface="Arial"/>
                          <a:cs typeface="Arial"/>
                          <a:sym typeface="Arial"/>
                        </a:rPr>
                        <a:t>NATIONAL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dirty="0">
                          <a:solidFill>
                            <a:srgbClr val="000000">
                              <a:alpha val="100000"/>
                            </a:srgbClr>
                          </a:solidFill>
                          <a:latin typeface="Arial"/>
                          <a:cs typeface="Arial"/>
                          <a:sym typeface="Arial"/>
                        </a:rPr>
                        <a:t>1206503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50"/>
                  </a:ext>
                </a:extLst>
              </a:tr>
            </a:tbl>
          </a:graphicData>
        </a:graphic>
      </p:graphicFrame>
    </p:spTree>
    <p:extLst>
      <p:ext uri="{BB962C8B-B14F-4D97-AF65-F5344CB8AC3E}">
        <p14:creationId xmlns:p14="http://schemas.microsoft.com/office/powerpoint/2010/main" val="7026727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case distribution by month and WHO Region (2021-2026)</a:t>
            </a:r>
          </a:p>
        </p:txBody>
      </p:sp>
      <p:grpSp>
        <p:nvGrpSpPr>
          <p:cNvPr id="3" name="Group 2"/>
          <p:cNvGrpSpPr/>
          <p:nvPr/>
        </p:nvGrpSpPr>
        <p:grpSpPr>
          <a:xfrm>
            <a:off x="731520" y="2103120"/>
            <a:ext cx="18288000" cy="7772400"/>
            <a:chOff x="731520" y="2103120"/>
            <a:chExt cx="18288000" cy="7772400"/>
          </a:xfrm>
        </p:grpSpPr>
        <p:sp>
          <p:nvSpPr>
            <p:cNvPr id="4" name="rc3"/>
            <p:cNvSpPr/>
            <p:nvPr/>
          </p:nvSpPr>
          <p:spPr>
            <a:xfrm>
              <a:off x="731520" y="2103120"/>
              <a:ext cx="18288000" cy="77724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731520" y="2103120"/>
              <a:ext cx="18288000" cy="7772400"/>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6" name="pl5"/>
            <p:cNvSpPr/>
            <p:nvPr/>
          </p:nvSpPr>
          <p:spPr>
            <a:xfrm>
              <a:off x="1562933"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7" name="pl6"/>
            <p:cNvSpPr/>
            <p:nvPr/>
          </p:nvSpPr>
          <p:spPr>
            <a:xfrm>
              <a:off x="1562933"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8" name="pl7"/>
            <p:cNvSpPr/>
            <p:nvPr/>
          </p:nvSpPr>
          <p:spPr>
            <a:xfrm>
              <a:off x="1562933"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9" name="pl8"/>
            <p:cNvSpPr/>
            <p:nvPr/>
          </p:nvSpPr>
          <p:spPr>
            <a:xfrm>
              <a:off x="1562933"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0" name="pl9"/>
            <p:cNvSpPr/>
            <p:nvPr/>
          </p:nvSpPr>
          <p:spPr>
            <a:xfrm>
              <a:off x="1562933"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1" name="pl10"/>
            <p:cNvSpPr/>
            <p:nvPr/>
          </p:nvSpPr>
          <p:spPr>
            <a:xfrm>
              <a:off x="1562933"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2" name="pl11"/>
            <p:cNvSpPr/>
            <p:nvPr/>
          </p:nvSpPr>
          <p:spPr>
            <a:xfrm>
              <a:off x="1562933"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3" name="rc12"/>
            <p:cNvSpPr/>
            <p:nvPr/>
          </p:nvSpPr>
          <p:spPr>
            <a:xfrm>
              <a:off x="1693555" y="8943110"/>
              <a:ext cx="174162" cy="2104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4" name="rc13"/>
            <p:cNvSpPr/>
            <p:nvPr/>
          </p:nvSpPr>
          <p:spPr>
            <a:xfrm>
              <a:off x="1911258" y="8883357"/>
              <a:ext cx="174162" cy="2359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5" name="rc14"/>
            <p:cNvSpPr/>
            <p:nvPr/>
          </p:nvSpPr>
          <p:spPr>
            <a:xfrm>
              <a:off x="2128960" y="8713695"/>
              <a:ext cx="174162" cy="29494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6" name="rc15"/>
            <p:cNvSpPr/>
            <p:nvPr/>
          </p:nvSpPr>
          <p:spPr>
            <a:xfrm>
              <a:off x="2346663" y="8703272"/>
              <a:ext cx="174162" cy="3055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 name="rc16"/>
            <p:cNvSpPr/>
            <p:nvPr/>
          </p:nvSpPr>
          <p:spPr>
            <a:xfrm>
              <a:off x="2564366" y="8818444"/>
              <a:ext cx="174162" cy="27471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 name="rc17"/>
            <p:cNvSpPr/>
            <p:nvPr/>
          </p:nvSpPr>
          <p:spPr>
            <a:xfrm>
              <a:off x="2782069" y="8816896"/>
              <a:ext cx="174162" cy="2370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9" name="rc18"/>
            <p:cNvSpPr/>
            <p:nvPr/>
          </p:nvSpPr>
          <p:spPr>
            <a:xfrm>
              <a:off x="2999771" y="8905235"/>
              <a:ext cx="174162" cy="22621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0" name="rc19"/>
            <p:cNvSpPr/>
            <p:nvPr/>
          </p:nvSpPr>
          <p:spPr>
            <a:xfrm>
              <a:off x="3217474" y="8968703"/>
              <a:ext cx="174162" cy="24159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1" name="rc20"/>
            <p:cNvSpPr/>
            <p:nvPr/>
          </p:nvSpPr>
          <p:spPr>
            <a:xfrm>
              <a:off x="3435177" y="8983667"/>
              <a:ext cx="174162" cy="19680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2" name="rc21"/>
            <p:cNvSpPr/>
            <p:nvPr/>
          </p:nvSpPr>
          <p:spPr>
            <a:xfrm>
              <a:off x="3652880" y="8984183"/>
              <a:ext cx="174162" cy="19453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3" name="rc22"/>
            <p:cNvSpPr/>
            <p:nvPr/>
          </p:nvSpPr>
          <p:spPr>
            <a:xfrm>
              <a:off x="3870582" y="8979023"/>
              <a:ext cx="174162" cy="15572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4" name="rc23"/>
            <p:cNvSpPr/>
            <p:nvPr/>
          </p:nvSpPr>
          <p:spPr>
            <a:xfrm>
              <a:off x="4088285" y="9036609"/>
              <a:ext cx="174162" cy="16047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 name="rc24"/>
            <p:cNvSpPr/>
            <p:nvPr/>
          </p:nvSpPr>
          <p:spPr>
            <a:xfrm>
              <a:off x="1693555" y="9153535"/>
              <a:ext cx="174162" cy="1702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6" name="rc25"/>
            <p:cNvSpPr/>
            <p:nvPr/>
          </p:nvSpPr>
          <p:spPr>
            <a:xfrm>
              <a:off x="1911258" y="9119272"/>
              <a:ext cx="174162" cy="14344"/>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 name="rc26"/>
            <p:cNvSpPr/>
            <p:nvPr/>
          </p:nvSpPr>
          <p:spPr>
            <a:xfrm>
              <a:off x="2128960" y="9008642"/>
              <a:ext cx="174162" cy="9907"/>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8" name="rc27"/>
            <p:cNvSpPr/>
            <p:nvPr/>
          </p:nvSpPr>
          <p:spPr>
            <a:xfrm>
              <a:off x="2346663" y="9008848"/>
              <a:ext cx="174162" cy="6604"/>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9" name="rc28"/>
            <p:cNvSpPr/>
            <p:nvPr/>
          </p:nvSpPr>
          <p:spPr>
            <a:xfrm>
              <a:off x="2564366" y="9093163"/>
              <a:ext cx="174162" cy="516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0" name="rc29"/>
            <p:cNvSpPr/>
            <p:nvPr/>
          </p:nvSpPr>
          <p:spPr>
            <a:xfrm>
              <a:off x="2782069" y="9053947"/>
              <a:ext cx="174162" cy="319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1" name="rc30"/>
            <p:cNvSpPr/>
            <p:nvPr/>
          </p:nvSpPr>
          <p:spPr>
            <a:xfrm>
              <a:off x="2999771" y="9131450"/>
              <a:ext cx="174162" cy="2683"/>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2" name="rc31"/>
            <p:cNvSpPr/>
            <p:nvPr/>
          </p:nvSpPr>
          <p:spPr>
            <a:xfrm>
              <a:off x="3217474" y="9210295"/>
              <a:ext cx="174162" cy="227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3" name="rc32"/>
            <p:cNvSpPr/>
            <p:nvPr/>
          </p:nvSpPr>
          <p:spPr>
            <a:xfrm>
              <a:off x="3435177" y="9180470"/>
              <a:ext cx="174162" cy="454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4" name="rc33"/>
            <p:cNvSpPr/>
            <p:nvPr/>
          </p:nvSpPr>
          <p:spPr>
            <a:xfrm>
              <a:off x="3652880" y="9178716"/>
              <a:ext cx="174162" cy="505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 name="rc34"/>
            <p:cNvSpPr/>
            <p:nvPr/>
          </p:nvSpPr>
          <p:spPr>
            <a:xfrm>
              <a:off x="3870582" y="9134752"/>
              <a:ext cx="174162" cy="227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6" name="rc35"/>
            <p:cNvSpPr/>
            <p:nvPr/>
          </p:nvSpPr>
          <p:spPr>
            <a:xfrm>
              <a:off x="4088285" y="9197085"/>
              <a:ext cx="174162" cy="41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7" name="rc36"/>
            <p:cNvSpPr/>
            <p:nvPr/>
          </p:nvSpPr>
          <p:spPr>
            <a:xfrm>
              <a:off x="1693555" y="9170563"/>
              <a:ext cx="174162" cy="18999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8" name="rc37"/>
            <p:cNvSpPr/>
            <p:nvPr/>
          </p:nvSpPr>
          <p:spPr>
            <a:xfrm>
              <a:off x="1911258" y="9133617"/>
              <a:ext cx="174162" cy="22477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9" name="rc38"/>
            <p:cNvSpPr/>
            <p:nvPr/>
          </p:nvSpPr>
          <p:spPr>
            <a:xfrm>
              <a:off x="2128960" y="9018549"/>
              <a:ext cx="174162" cy="31145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0" name="rc39"/>
            <p:cNvSpPr/>
            <p:nvPr/>
          </p:nvSpPr>
          <p:spPr>
            <a:xfrm>
              <a:off x="2346663" y="9015453"/>
              <a:ext cx="174162" cy="34128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1" name="rc40"/>
            <p:cNvSpPr/>
            <p:nvPr/>
          </p:nvSpPr>
          <p:spPr>
            <a:xfrm>
              <a:off x="2564366" y="9098323"/>
              <a:ext cx="174162" cy="274822"/>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2" name="rc41"/>
            <p:cNvSpPr/>
            <p:nvPr/>
          </p:nvSpPr>
          <p:spPr>
            <a:xfrm>
              <a:off x="2782069" y="9057146"/>
              <a:ext cx="174162" cy="30423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 name="rc42"/>
            <p:cNvSpPr/>
            <p:nvPr/>
          </p:nvSpPr>
          <p:spPr>
            <a:xfrm>
              <a:off x="2999771" y="9134133"/>
              <a:ext cx="174162" cy="19855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4" name="rc43"/>
            <p:cNvSpPr/>
            <p:nvPr/>
          </p:nvSpPr>
          <p:spPr>
            <a:xfrm>
              <a:off x="3217474" y="9212565"/>
              <a:ext cx="174162" cy="10846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5" name="rc44"/>
            <p:cNvSpPr/>
            <p:nvPr/>
          </p:nvSpPr>
          <p:spPr>
            <a:xfrm>
              <a:off x="3435177" y="9185011"/>
              <a:ext cx="174162" cy="12642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6" name="rc45"/>
            <p:cNvSpPr/>
            <p:nvPr/>
          </p:nvSpPr>
          <p:spPr>
            <a:xfrm>
              <a:off x="3652880" y="9183773"/>
              <a:ext cx="174162" cy="13880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7" name="rc46"/>
            <p:cNvSpPr/>
            <p:nvPr/>
          </p:nvSpPr>
          <p:spPr>
            <a:xfrm>
              <a:off x="3870582" y="9137023"/>
              <a:ext cx="174162" cy="18338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8" name="rc47"/>
            <p:cNvSpPr/>
            <p:nvPr/>
          </p:nvSpPr>
          <p:spPr>
            <a:xfrm>
              <a:off x="4088285" y="9197498"/>
              <a:ext cx="174162" cy="10856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9" name="rc48"/>
            <p:cNvSpPr/>
            <p:nvPr/>
          </p:nvSpPr>
          <p:spPr>
            <a:xfrm>
              <a:off x="1693555" y="9360555"/>
              <a:ext cx="174162" cy="113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0" name="rc49"/>
            <p:cNvSpPr/>
            <p:nvPr/>
          </p:nvSpPr>
          <p:spPr>
            <a:xfrm>
              <a:off x="1911258" y="9358388"/>
              <a:ext cx="174162" cy="7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1" name="rc50"/>
            <p:cNvSpPr/>
            <p:nvPr/>
          </p:nvSpPr>
          <p:spPr>
            <a:xfrm>
              <a:off x="2128960" y="9330007"/>
              <a:ext cx="174162" cy="9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2" name="rc51"/>
            <p:cNvSpPr/>
            <p:nvPr/>
          </p:nvSpPr>
          <p:spPr>
            <a:xfrm>
              <a:off x="2346663" y="9356736"/>
              <a:ext cx="174162" cy="51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3" name="rc52"/>
            <p:cNvSpPr/>
            <p:nvPr/>
          </p:nvSpPr>
          <p:spPr>
            <a:xfrm>
              <a:off x="2564366" y="9373145"/>
              <a:ext cx="174162" cy="12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4" name="rc53"/>
            <p:cNvSpPr/>
            <p:nvPr/>
          </p:nvSpPr>
          <p:spPr>
            <a:xfrm>
              <a:off x="2782069" y="9361380"/>
              <a:ext cx="174162" cy="41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5" name="rc54"/>
            <p:cNvSpPr/>
            <p:nvPr/>
          </p:nvSpPr>
          <p:spPr>
            <a:xfrm>
              <a:off x="2999771" y="9332691"/>
              <a:ext cx="174162" cy="14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6" name="rc55"/>
            <p:cNvSpPr/>
            <p:nvPr/>
          </p:nvSpPr>
          <p:spPr>
            <a:xfrm>
              <a:off x="3217474" y="9321029"/>
              <a:ext cx="174162" cy="8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7" name="rc56"/>
            <p:cNvSpPr/>
            <p:nvPr/>
          </p:nvSpPr>
          <p:spPr>
            <a:xfrm>
              <a:off x="3435177" y="9311431"/>
              <a:ext cx="174162" cy="14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8" name="rc57"/>
            <p:cNvSpPr/>
            <p:nvPr/>
          </p:nvSpPr>
          <p:spPr>
            <a:xfrm>
              <a:off x="3652880" y="9322577"/>
              <a:ext cx="174162" cy="123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59" name="rc58"/>
            <p:cNvSpPr/>
            <p:nvPr/>
          </p:nvSpPr>
          <p:spPr>
            <a:xfrm>
              <a:off x="3870582" y="9320410"/>
              <a:ext cx="174162" cy="17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0" name="rc59"/>
            <p:cNvSpPr/>
            <p:nvPr/>
          </p:nvSpPr>
          <p:spPr>
            <a:xfrm>
              <a:off x="4088285" y="9306065"/>
              <a:ext cx="174162" cy="381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61" name="rc60"/>
            <p:cNvSpPr/>
            <p:nvPr/>
          </p:nvSpPr>
          <p:spPr>
            <a:xfrm>
              <a:off x="1693555" y="9361690"/>
              <a:ext cx="174162" cy="3199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2" name="rc61"/>
            <p:cNvSpPr/>
            <p:nvPr/>
          </p:nvSpPr>
          <p:spPr>
            <a:xfrm>
              <a:off x="1911258" y="9359110"/>
              <a:ext cx="174162" cy="3859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3" name="rc62"/>
            <p:cNvSpPr/>
            <p:nvPr/>
          </p:nvSpPr>
          <p:spPr>
            <a:xfrm>
              <a:off x="2128960" y="9330936"/>
              <a:ext cx="174162" cy="6140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4" name="rc63"/>
            <p:cNvSpPr/>
            <p:nvPr/>
          </p:nvSpPr>
          <p:spPr>
            <a:xfrm>
              <a:off x="2346663" y="9357252"/>
              <a:ext cx="174162" cy="3591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5" name="rc64"/>
            <p:cNvSpPr/>
            <p:nvPr/>
          </p:nvSpPr>
          <p:spPr>
            <a:xfrm>
              <a:off x="2564366" y="9374384"/>
              <a:ext cx="174162" cy="1847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6" name="rc65"/>
            <p:cNvSpPr/>
            <p:nvPr/>
          </p:nvSpPr>
          <p:spPr>
            <a:xfrm>
              <a:off x="2782069" y="9361793"/>
              <a:ext cx="174162" cy="3415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7" name="rc66"/>
            <p:cNvSpPr/>
            <p:nvPr/>
          </p:nvSpPr>
          <p:spPr>
            <a:xfrm>
              <a:off x="2999771" y="9334135"/>
              <a:ext cx="174162" cy="639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8" name="rc67"/>
            <p:cNvSpPr/>
            <p:nvPr/>
          </p:nvSpPr>
          <p:spPr>
            <a:xfrm>
              <a:off x="3217474" y="9321855"/>
              <a:ext cx="174162" cy="7512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69" name="rc68"/>
            <p:cNvSpPr/>
            <p:nvPr/>
          </p:nvSpPr>
          <p:spPr>
            <a:xfrm>
              <a:off x="3435177" y="9312876"/>
              <a:ext cx="174162" cy="8235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0" name="rc69"/>
            <p:cNvSpPr/>
            <p:nvPr/>
          </p:nvSpPr>
          <p:spPr>
            <a:xfrm>
              <a:off x="3652880" y="9323815"/>
              <a:ext cx="174162" cy="7027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1" name="rc70"/>
            <p:cNvSpPr/>
            <p:nvPr/>
          </p:nvSpPr>
          <p:spPr>
            <a:xfrm>
              <a:off x="3870582" y="9322164"/>
              <a:ext cx="174162" cy="7058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2" name="rc71"/>
            <p:cNvSpPr/>
            <p:nvPr/>
          </p:nvSpPr>
          <p:spPr>
            <a:xfrm>
              <a:off x="4088285" y="9309883"/>
              <a:ext cx="174162" cy="8276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73" name="rc72"/>
            <p:cNvSpPr/>
            <p:nvPr/>
          </p:nvSpPr>
          <p:spPr>
            <a:xfrm>
              <a:off x="1693555" y="9393682"/>
              <a:ext cx="174162" cy="1372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4" name="rc73"/>
            <p:cNvSpPr/>
            <p:nvPr/>
          </p:nvSpPr>
          <p:spPr>
            <a:xfrm>
              <a:off x="1911258" y="9397707"/>
              <a:ext cx="174162" cy="9700"/>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5" name="rc74"/>
            <p:cNvSpPr/>
            <p:nvPr/>
          </p:nvSpPr>
          <p:spPr>
            <a:xfrm>
              <a:off x="2128960" y="9392340"/>
              <a:ext cx="174162" cy="1506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6" name="rc75"/>
            <p:cNvSpPr/>
            <p:nvPr/>
          </p:nvSpPr>
          <p:spPr>
            <a:xfrm>
              <a:off x="2346663" y="9393166"/>
              <a:ext cx="174162" cy="1424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7" name="rc76"/>
            <p:cNvSpPr/>
            <p:nvPr/>
          </p:nvSpPr>
          <p:spPr>
            <a:xfrm>
              <a:off x="2564366" y="9392856"/>
              <a:ext cx="174162" cy="1455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8" name="rc77"/>
            <p:cNvSpPr/>
            <p:nvPr/>
          </p:nvSpPr>
          <p:spPr>
            <a:xfrm>
              <a:off x="2782069" y="9395952"/>
              <a:ext cx="174162" cy="1145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79" name="rc78"/>
            <p:cNvSpPr/>
            <p:nvPr/>
          </p:nvSpPr>
          <p:spPr>
            <a:xfrm>
              <a:off x="2999771" y="9398120"/>
              <a:ext cx="174162" cy="9288"/>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0" name="rc79"/>
            <p:cNvSpPr/>
            <p:nvPr/>
          </p:nvSpPr>
          <p:spPr>
            <a:xfrm>
              <a:off x="3217474" y="9396984"/>
              <a:ext cx="174162" cy="10423"/>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1" name="rc80"/>
            <p:cNvSpPr/>
            <p:nvPr/>
          </p:nvSpPr>
          <p:spPr>
            <a:xfrm>
              <a:off x="3435177" y="9395230"/>
              <a:ext cx="174162" cy="1217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2" name="rc81"/>
            <p:cNvSpPr/>
            <p:nvPr/>
          </p:nvSpPr>
          <p:spPr>
            <a:xfrm>
              <a:off x="3652880" y="9394095"/>
              <a:ext cx="174162" cy="1331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3" name="rc82"/>
            <p:cNvSpPr/>
            <p:nvPr/>
          </p:nvSpPr>
          <p:spPr>
            <a:xfrm>
              <a:off x="3870582" y="9392753"/>
              <a:ext cx="174162" cy="14654"/>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4" name="rc83"/>
            <p:cNvSpPr/>
            <p:nvPr/>
          </p:nvSpPr>
          <p:spPr>
            <a:xfrm>
              <a:off x="4088285" y="9392650"/>
              <a:ext cx="174162" cy="1475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85" name="pg84"/>
            <p:cNvSpPr/>
            <p:nvPr/>
          </p:nvSpPr>
          <p:spPr>
            <a:xfrm>
              <a:off x="2116789" y="2534507"/>
              <a:ext cx="1722424" cy="327281"/>
            </a:xfrm>
            <a:custGeom>
              <a:avLst/>
              <a:gdLst/>
              <a:ahLst/>
              <a:cxnLst/>
              <a:rect l="0" t="0" r="0" b="0"/>
              <a:pathLst>
                <a:path w="1722424" h="327281">
                  <a:moveTo>
                    <a:pt x="39025" y="327281"/>
                  </a:moveTo>
                  <a:lnTo>
                    <a:pt x="1683398" y="327281"/>
                  </a:lnTo>
                  <a:lnTo>
                    <a:pt x="1681826" y="327249"/>
                  </a:lnTo>
                  <a:lnTo>
                    <a:pt x="1688102" y="326996"/>
                  </a:lnTo>
                  <a:lnTo>
                    <a:pt x="1694256" y="325740"/>
                  </a:lnTo>
                  <a:lnTo>
                    <a:pt x="1700128" y="323513"/>
                  </a:lnTo>
                  <a:lnTo>
                    <a:pt x="1705567" y="320372"/>
                  </a:lnTo>
                  <a:lnTo>
                    <a:pt x="1710432" y="316400"/>
                  </a:lnTo>
                  <a:lnTo>
                    <a:pt x="1714597" y="311699"/>
                  </a:lnTo>
                  <a:lnTo>
                    <a:pt x="1717954" y="306391"/>
                  </a:lnTo>
                  <a:lnTo>
                    <a:pt x="1720415" y="300613"/>
                  </a:lnTo>
                  <a:lnTo>
                    <a:pt x="1721918" y="294515"/>
                  </a:lnTo>
                  <a:lnTo>
                    <a:pt x="1722424" y="288255"/>
                  </a:lnTo>
                  <a:lnTo>
                    <a:pt x="1722424"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86" name="tx85"/>
            <p:cNvSpPr/>
            <p:nvPr/>
          </p:nvSpPr>
          <p:spPr>
            <a:xfrm>
              <a:off x="2272892" y="2519152"/>
              <a:ext cx="1410217"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59,619 cases</a:t>
              </a:r>
            </a:p>
          </p:txBody>
        </p:sp>
        <p:sp>
          <p:nvSpPr>
            <p:cNvPr id="87" name="pl86"/>
            <p:cNvSpPr/>
            <p:nvPr/>
          </p:nvSpPr>
          <p:spPr>
            <a:xfrm>
              <a:off x="4262447"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88" name="pl87"/>
            <p:cNvSpPr/>
            <p:nvPr/>
          </p:nvSpPr>
          <p:spPr>
            <a:xfrm>
              <a:off x="4262447"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89" name="pl88"/>
            <p:cNvSpPr/>
            <p:nvPr/>
          </p:nvSpPr>
          <p:spPr>
            <a:xfrm>
              <a:off x="4262447"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90" name="pl89"/>
            <p:cNvSpPr/>
            <p:nvPr/>
          </p:nvSpPr>
          <p:spPr>
            <a:xfrm>
              <a:off x="4262447"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91" name="pl90"/>
            <p:cNvSpPr/>
            <p:nvPr/>
          </p:nvSpPr>
          <p:spPr>
            <a:xfrm>
              <a:off x="4262447"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92" name="pl91"/>
            <p:cNvSpPr/>
            <p:nvPr/>
          </p:nvSpPr>
          <p:spPr>
            <a:xfrm>
              <a:off x="4262447"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93" name="pl92"/>
            <p:cNvSpPr/>
            <p:nvPr/>
          </p:nvSpPr>
          <p:spPr>
            <a:xfrm>
              <a:off x="4262447"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94" name="rc93"/>
            <p:cNvSpPr/>
            <p:nvPr/>
          </p:nvSpPr>
          <p:spPr>
            <a:xfrm>
              <a:off x="4393069" y="8048879"/>
              <a:ext cx="174162" cy="85367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5" name="rc94"/>
            <p:cNvSpPr/>
            <p:nvPr/>
          </p:nvSpPr>
          <p:spPr>
            <a:xfrm>
              <a:off x="4610772" y="7807184"/>
              <a:ext cx="174162" cy="10228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6" name="rc95"/>
            <p:cNvSpPr/>
            <p:nvPr/>
          </p:nvSpPr>
          <p:spPr>
            <a:xfrm>
              <a:off x="4828475" y="7554962"/>
              <a:ext cx="174162" cy="105140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7" name="rc96"/>
            <p:cNvSpPr/>
            <p:nvPr/>
          </p:nvSpPr>
          <p:spPr>
            <a:xfrm>
              <a:off x="5046177" y="8110902"/>
              <a:ext cx="174162" cy="60465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8" name="rc97"/>
            <p:cNvSpPr/>
            <p:nvPr/>
          </p:nvSpPr>
          <p:spPr>
            <a:xfrm>
              <a:off x="5263880" y="8089849"/>
              <a:ext cx="174162" cy="54448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99" name="rc98"/>
            <p:cNvSpPr/>
            <p:nvPr/>
          </p:nvSpPr>
          <p:spPr>
            <a:xfrm>
              <a:off x="5481583" y="8192018"/>
              <a:ext cx="174162" cy="42188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0" name="rc99"/>
            <p:cNvSpPr/>
            <p:nvPr/>
          </p:nvSpPr>
          <p:spPr>
            <a:xfrm>
              <a:off x="5699286" y="8364259"/>
              <a:ext cx="174162" cy="41166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1" name="rc100"/>
            <p:cNvSpPr/>
            <p:nvPr/>
          </p:nvSpPr>
          <p:spPr>
            <a:xfrm>
              <a:off x="5916988" y="8123493"/>
              <a:ext cx="174162" cy="62250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2" name="rc101"/>
            <p:cNvSpPr/>
            <p:nvPr/>
          </p:nvSpPr>
          <p:spPr>
            <a:xfrm>
              <a:off x="6134691" y="8246508"/>
              <a:ext cx="174162" cy="37606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3" name="rc102"/>
            <p:cNvSpPr/>
            <p:nvPr/>
          </p:nvSpPr>
          <p:spPr>
            <a:xfrm>
              <a:off x="6352394" y="8086134"/>
              <a:ext cx="174162" cy="34706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4" name="rc103"/>
            <p:cNvSpPr/>
            <p:nvPr/>
          </p:nvSpPr>
          <p:spPr>
            <a:xfrm>
              <a:off x="6570097" y="7125443"/>
              <a:ext cx="174162" cy="36935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5" name="rc104"/>
            <p:cNvSpPr/>
            <p:nvPr/>
          </p:nvSpPr>
          <p:spPr>
            <a:xfrm>
              <a:off x="6787799" y="6933903"/>
              <a:ext cx="174162" cy="2878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06" name="rc105"/>
            <p:cNvSpPr/>
            <p:nvPr/>
          </p:nvSpPr>
          <p:spPr>
            <a:xfrm>
              <a:off x="4393069" y="8902552"/>
              <a:ext cx="174162" cy="61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07" name="rc106"/>
            <p:cNvSpPr/>
            <p:nvPr/>
          </p:nvSpPr>
          <p:spPr>
            <a:xfrm>
              <a:off x="4610772" y="8830002"/>
              <a:ext cx="174162" cy="72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08" name="rc107"/>
            <p:cNvSpPr/>
            <p:nvPr/>
          </p:nvSpPr>
          <p:spPr>
            <a:xfrm>
              <a:off x="4828475" y="8606367"/>
              <a:ext cx="174162" cy="1341"/>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09" name="rc108"/>
            <p:cNvSpPr/>
            <p:nvPr/>
          </p:nvSpPr>
          <p:spPr>
            <a:xfrm>
              <a:off x="5046177" y="8715553"/>
              <a:ext cx="174162" cy="1341"/>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0" name="rc109"/>
            <p:cNvSpPr/>
            <p:nvPr/>
          </p:nvSpPr>
          <p:spPr>
            <a:xfrm>
              <a:off x="5263880" y="8634334"/>
              <a:ext cx="174162" cy="92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1" name="rc110"/>
            <p:cNvSpPr/>
            <p:nvPr/>
          </p:nvSpPr>
          <p:spPr>
            <a:xfrm>
              <a:off x="5481583" y="8613901"/>
              <a:ext cx="174162" cy="30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2" name="rc111"/>
            <p:cNvSpPr/>
            <p:nvPr/>
          </p:nvSpPr>
          <p:spPr>
            <a:xfrm>
              <a:off x="5699286" y="8775925"/>
              <a:ext cx="174162" cy="20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3" name="rc112"/>
            <p:cNvSpPr/>
            <p:nvPr/>
          </p:nvSpPr>
          <p:spPr>
            <a:xfrm>
              <a:off x="5916988" y="8745997"/>
              <a:ext cx="174162" cy="72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4" name="rc113"/>
            <p:cNvSpPr/>
            <p:nvPr/>
          </p:nvSpPr>
          <p:spPr>
            <a:xfrm>
              <a:off x="6134691" y="8622569"/>
              <a:ext cx="174162" cy="1444"/>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5" name="rc114"/>
            <p:cNvSpPr/>
            <p:nvPr/>
          </p:nvSpPr>
          <p:spPr>
            <a:xfrm>
              <a:off x="6352394" y="8433197"/>
              <a:ext cx="174162" cy="1135"/>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6" name="rc115"/>
            <p:cNvSpPr/>
            <p:nvPr/>
          </p:nvSpPr>
          <p:spPr>
            <a:xfrm>
              <a:off x="6570097" y="7494797"/>
              <a:ext cx="174162" cy="588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7" name="rc116"/>
            <p:cNvSpPr/>
            <p:nvPr/>
          </p:nvSpPr>
          <p:spPr>
            <a:xfrm>
              <a:off x="6787799" y="7221729"/>
              <a:ext cx="174162" cy="278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18" name="rc117"/>
            <p:cNvSpPr/>
            <p:nvPr/>
          </p:nvSpPr>
          <p:spPr>
            <a:xfrm>
              <a:off x="4393069" y="8903171"/>
              <a:ext cx="174162" cy="39401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19" name="rc118"/>
            <p:cNvSpPr/>
            <p:nvPr/>
          </p:nvSpPr>
          <p:spPr>
            <a:xfrm>
              <a:off x="4610772" y="8830724"/>
              <a:ext cx="174162" cy="46491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0" name="rc119"/>
            <p:cNvSpPr/>
            <p:nvPr/>
          </p:nvSpPr>
          <p:spPr>
            <a:xfrm>
              <a:off x="4828475" y="8607709"/>
              <a:ext cx="174162" cy="61961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1" name="rc120"/>
            <p:cNvSpPr/>
            <p:nvPr/>
          </p:nvSpPr>
          <p:spPr>
            <a:xfrm>
              <a:off x="5046177" y="8716894"/>
              <a:ext cx="174162" cy="494845"/>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2" name="rc121"/>
            <p:cNvSpPr/>
            <p:nvPr/>
          </p:nvSpPr>
          <p:spPr>
            <a:xfrm>
              <a:off x="5263880" y="8635263"/>
              <a:ext cx="174162" cy="59154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3" name="rc122"/>
            <p:cNvSpPr/>
            <p:nvPr/>
          </p:nvSpPr>
          <p:spPr>
            <a:xfrm>
              <a:off x="5481583" y="8614210"/>
              <a:ext cx="174162" cy="61187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4" name="rc123"/>
            <p:cNvSpPr/>
            <p:nvPr/>
          </p:nvSpPr>
          <p:spPr>
            <a:xfrm>
              <a:off x="5699286" y="8776131"/>
              <a:ext cx="174162" cy="36986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5" name="rc124"/>
            <p:cNvSpPr/>
            <p:nvPr/>
          </p:nvSpPr>
          <p:spPr>
            <a:xfrm>
              <a:off x="5916988" y="8746719"/>
              <a:ext cx="174162" cy="42353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6" name="rc125"/>
            <p:cNvSpPr/>
            <p:nvPr/>
          </p:nvSpPr>
          <p:spPr>
            <a:xfrm>
              <a:off x="6134691" y="8624014"/>
              <a:ext cx="174162" cy="45501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7" name="rc126"/>
            <p:cNvSpPr/>
            <p:nvPr/>
          </p:nvSpPr>
          <p:spPr>
            <a:xfrm>
              <a:off x="6352394" y="8434332"/>
              <a:ext cx="174162" cy="487105"/>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8" name="rc127"/>
            <p:cNvSpPr/>
            <p:nvPr/>
          </p:nvSpPr>
          <p:spPr>
            <a:xfrm>
              <a:off x="6570097" y="7500679"/>
              <a:ext cx="174162" cy="52405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29" name="rc128"/>
            <p:cNvSpPr/>
            <p:nvPr/>
          </p:nvSpPr>
          <p:spPr>
            <a:xfrm>
              <a:off x="6787799" y="7224515"/>
              <a:ext cx="174162" cy="49401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130" name="rc129"/>
            <p:cNvSpPr/>
            <p:nvPr/>
          </p:nvSpPr>
          <p:spPr>
            <a:xfrm>
              <a:off x="4393069" y="9297190"/>
              <a:ext cx="174162" cy="309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1" name="rc130"/>
            <p:cNvSpPr/>
            <p:nvPr/>
          </p:nvSpPr>
          <p:spPr>
            <a:xfrm>
              <a:off x="4610772" y="9295642"/>
              <a:ext cx="174162" cy="330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2" name="rc131"/>
            <p:cNvSpPr/>
            <p:nvPr/>
          </p:nvSpPr>
          <p:spPr>
            <a:xfrm>
              <a:off x="4828475" y="9227323"/>
              <a:ext cx="174162" cy="77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3" name="rc132"/>
            <p:cNvSpPr/>
            <p:nvPr/>
          </p:nvSpPr>
          <p:spPr>
            <a:xfrm>
              <a:off x="5046177" y="9211740"/>
              <a:ext cx="174162" cy="825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4" name="rc133"/>
            <p:cNvSpPr/>
            <p:nvPr/>
          </p:nvSpPr>
          <p:spPr>
            <a:xfrm>
              <a:off x="5263880" y="9226807"/>
              <a:ext cx="174162" cy="68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5" name="rc134"/>
            <p:cNvSpPr/>
            <p:nvPr/>
          </p:nvSpPr>
          <p:spPr>
            <a:xfrm>
              <a:off x="5481583" y="9226085"/>
              <a:ext cx="174162" cy="1083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6" name="rc135"/>
            <p:cNvSpPr/>
            <p:nvPr/>
          </p:nvSpPr>
          <p:spPr>
            <a:xfrm>
              <a:off x="5699286" y="9146001"/>
              <a:ext cx="174162" cy="877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7" name="rc136"/>
            <p:cNvSpPr/>
            <p:nvPr/>
          </p:nvSpPr>
          <p:spPr>
            <a:xfrm>
              <a:off x="5916988" y="9170253"/>
              <a:ext cx="174162" cy="577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8" name="rc137"/>
            <p:cNvSpPr/>
            <p:nvPr/>
          </p:nvSpPr>
          <p:spPr>
            <a:xfrm>
              <a:off x="6134691" y="9079024"/>
              <a:ext cx="174162" cy="72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39" name="rc138"/>
            <p:cNvSpPr/>
            <p:nvPr/>
          </p:nvSpPr>
          <p:spPr>
            <a:xfrm>
              <a:off x="6352394" y="8921437"/>
              <a:ext cx="174162" cy="897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0" name="rc139"/>
            <p:cNvSpPr/>
            <p:nvPr/>
          </p:nvSpPr>
          <p:spPr>
            <a:xfrm>
              <a:off x="6570097" y="8024730"/>
              <a:ext cx="174162" cy="825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1" name="rc140"/>
            <p:cNvSpPr/>
            <p:nvPr/>
          </p:nvSpPr>
          <p:spPr>
            <a:xfrm>
              <a:off x="6787799" y="7718535"/>
              <a:ext cx="174162" cy="1393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142" name="rc141"/>
            <p:cNvSpPr/>
            <p:nvPr/>
          </p:nvSpPr>
          <p:spPr>
            <a:xfrm>
              <a:off x="4393069" y="9300286"/>
              <a:ext cx="174162" cy="6542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3" name="rc142"/>
            <p:cNvSpPr/>
            <p:nvPr/>
          </p:nvSpPr>
          <p:spPr>
            <a:xfrm>
              <a:off x="4610772" y="9298944"/>
              <a:ext cx="174162" cy="8018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4" name="rc143"/>
            <p:cNvSpPr/>
            <p:nvPr/>
          </p:nvSpPr>
          <p:spPr>
            <a:xfrm>
              <a:off x="4828475" y="9235063"/>
              <a:ext cx="174162" cy="1362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5" name="rc144"/>
            <p:cNvSpPr/>
            <p:nvPr/>
          </p:nvSpPr>
          <p:spPr>
            <a:xfrm>
              <a:off x="5046177" y="9219996"/>
              <a:ext cx="174162" cy="1467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6" name="rc145"/>
            <p:cNvSpPr/>
            <p:nvPr/>
          </p:nvSpPr>
          <p:spPr>
            <a:xfrm>
              <a:off x="5263880" y="9233618"/>
              <a:ext cx="174162" cy="13560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7" name="rc146"/>
            <p:cNvSpPr/>
            <p:nvPr/>
          </p:nvSpPr>
          <p:spPr>
            <a:xfrm>
              <a:off x="5481583" y="9236921"/>
              <a:ext cx="174162" cy="1438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8" name="rc147"/>
            <p:cNvSpPr/>
            <p:nvPr/>
          </p:nvSpPr>
          <p:spPr>
            <a:xfrm>
              <a:off x="5699286" y="9154773"/>
              <a:ext cx="174162" cy="17523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49" name="rc148"/>
            <p:cNvSpPr/>
            <p:nvPr/>
          </p:nvSpPr>
          <p:spPr>
            <a:xfrm>
              <a:off x="5916988" y="9176033"/>
              <a:ext cx="174162" cy="16883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0" name="rc149"/>
            <p:cNvSpPr/>
            <p:nvPr/>
          </p:nvSpPr>
          <p:spPr>
            <a:xfrm>
              <a:off x="6134691" y="9086248"/>
              <a:ext cx="174162" cy="23240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1" name="rc150"/>
            <p:cNvSpPr/>
            <p:nvPr/>
          </p:nvSpPr>
          <p:spPr>
            <a:xfrm>
              <a:off x="6352394" y="8930416"/>
              <a:ext cx="174162" cy="40134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2" name="rc151"/>
            <p:cNvSpPr/>
            <p:nvPr/>
          </p:nvSpPr>
          <p:spPr>
            <a:xfrm>
              <a:off x="6570097" y="8032986"/>
              <a:ext cx="174162" cy="1288455"/>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3" name="rc152"/>
            <p:cNvSpPr/>
            <p:nvPr/>
          </p:nvSpPr>
          <p:spPr>
            <a:xfrm>
              <a:off x="6787799" y="7732467"/>
              <a:ext cx="174162" cy="15798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154" name="rc153"/>
            <p:cNvSpPr/>
            <p:nvPr/>
          </p:nvSpPr>
          <p:spPr>
            <a:xfrm>
              <a:off x="4393069" y="9365715"/>
              <a:ext cx="174162" cy="4169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55" name="rc154"/>
            <p:cNvSpPr/>
            <p:nvPr/>
          </p:nvSpPr>
          <p:spPr>
            <a:xfrm>
              <a:off x="4610772" y="9379131"/>
              <a:ext cx="174162" cy="2827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56" name="rc155"/>
            <p:cNvSpPr/>
            <p:nvPr/>
          </p:nvSpPr>
          <p:spPr>
            <a:xfrm>
              <a:off x="4828475" y="9371288"/>
              <a:ext cx="174162" cy="36120"/>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57" name="rc156"/>
            <p:cNvSpPr/>
            <p:nvPr/>
          </p:nvSpPr>
          <p:spPr>
            <a:xfrm>
              <a:off x="5046177" y="9366747"/>
              <a:ext cx="174162" cy="40660"/>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58" name="rc157"/>
            <p:cNvSpPr/>
            <p:nvPr/>
          </p:nvSpPr>
          <p:spPr>
            <a:xfrm>
              <a:off x="5263880" y="9369224"/>
              <a:ext cx="174162" cy="38184"/>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59" name="rc158"/>
            <p:cNvSpPr/>
            <p:nvPr/>
          </p:nvSpPr>
          <p:spPr>
            <a:xfrm>
              <a:off x="5481583" y="9380782"/>
              <a:ext cx="174162" cy="2662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0" name="rc159"/>
            <p:cNvSpPr/>
            <p:nvPr/>
          </p:nvSpPr>
          <p:spPr>
            <a:xfrm>
              <a:off x="5699286" y="9330007"/>
              <a:ext cx="174162" cy="77400"/>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1" name="rc160"/>
            <p:cNvSpPr/>
            <p:nvPr/>
          </p:nvSpPr>
          <p:spPr>
            <a:xfrm>
              <a:off x="5916988" y="9344868"/>
              <a:ext cx="174162" cy="62539"/>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2" name="rc161"/>
            <p:cNvSpPr/>
            <p:nvPr/>
          </p:nvSpPr>
          <p:spPr>
            <a:xfrm>
              <a:off x="6134691" y="9318655"/>
              <a:ext cx="174162" cy="8875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3" name="rc162"/>
            <p:cNvSpPr/>
            <p:nvPr/>
          </p:nvSpPr>
          <p:spPr>
            <a:xfrm>
              <a:off x="6352394" y="9331762"/>
              <a:ext cx="174162" cy="7564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4" name="rc163"/>
            <p:cNvSpPr/>
            <p:nvPr/>
          </p:nvSpPr>
          <p:spPr>
            <a:xfrm>
              <a:off x="6570097" y="9321442"/>
              <a:ext cx="174162" cy="8596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5" name="rc164"/>
            <p:cNvSpPr/>
            <p:nvPr/>
          </p:nvSpPr>
          <p:spPr>
            <a:xfrm>
              <a:off x="6787799" y="9312360"/>
              <a:ext cx="174162" cy="9504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166" name="pg165"/>
            <p:cNvSpPr/>
            <p:nvPr/>
          </p:nvSpPr>
          <p:spPr>
            <a:xfrm>
              <a:off x="4786132" y="2534507"/>
              <a:ext cx="1782766" cy="327281"/>
            </a:xfrm>
            <a:custGeom>
              <a:avLst/>
              <a:gdLst/>
              <a:ahLst/>
              <a:cxnLst/>
              <a:rect l="0" t="0" r="0" b="0"/>
              <a:pathLst>
                <a:path w="1782766" h="327281">
                  <a:moveTo>
                    <a:pt x="39025" y="327281"/>
                  </a:moveTo>
                  <a:lnTo>
                    <a:pt x="1743741" y="327281"/>
                  </a:lnTo>
                  <a:lnTo>
                    <a:pt x="1742169" y="327249"/>
                  </a:lnTo>
                  <a:lnTo>
                    <a:pt x="1748445" y="326996"/>
                  </a:lnTo>
                  <a:lnTo>
                    <a:pt x="1754598" y="325740"/>
                  </a:lnTo>
                  <a:lnTo>
                    <a:pt x="1760471" y="323513"/>
                  </a:lnTo>
                  <a:lnTo>
                    <a:pt x="1765910" y="320372"/>
                  </a:lnTo>
                  <a:lnTo>
                    <a:pt x="1770775" y="316400"/>
                  </a:lnTo>
                  <a:lnTo>
                    <a:pt x="1774939" y="311699"/>
                  </a:lnTo>
                  <a:lnTo>
                    <a:pt x="1778296" y="306391"/>
                  </a:lnTo>
                  <a:lnTo>
                    <a:pt x="1780758" y="300613"/>
                  </a:lnTo>
                  <a:lnTo>
                    <a:pt x="1782261" y="294515"/>
                  </a:lnTo>
                  <a:lnTo>
                    <a:pt x="1782766" y="288255"/>
                  </a:lnTo>
                  <a:lnTo>
                    <a:pt x="1782766"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167" name="tx166"/>
            <p:cNvSpPr/>
            <p:nvPr/>
          </p:nvSpPr>
          <p:spPr>
            <a:xfrm>
              <a:off x="4942235" y="2519152"/>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176,408 cases</a:t>
              </a:r>
            </a:p>
          </p:txBody>
        </p:sp>
        <p:sp>
          <p:nvSpPr>
            <p:cNvPr id="168" name="pl167"/>
            <p:cNvSpPr/>
            <p:nvPr/>
          </p:nvSpPr>
          <p:spPr>
            <a:xfrm>
              <a:off x="6961962"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169" name="pl168"/>
            <p:cNvSpPr/>
            <p:nvPr/>
          </p:nvSpPr>
          <p:spPr>
            <a:xfrm>
              <a:off x="6961962"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170" name="pl169"/>
            <p:cNvSpPr/>
            <p:nvPr/>
          </p:nvSpPr>
          <p:spPr>
            <a:xfrm>
              <a:off x="6961962"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171" name="pl170"/>
            <p:cNvSpPr/>
            <p:nvPr/>
          </p:nvSpPr>
          <p:spPr>
            <a:xfrm>
              <a:off x="6961962"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72" name="pl171"/>
            <p:cNvSpPr/>
            <p:nvPr/>
          </p:nvSpPr>
          <p:spPr>
            <a:xfrm>
              <a:off x="6961962"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73" name="pl172"/>
            <p:cNvSpPr/>
            <p:nvPr/>
          </p:nvSpPr>
          <p:spPr>
            <a:xfrm>
              <a:off x="6961962"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74" name="pl173"/>
            <p:cNvSpPr/>
            <p:nvPr/>
          </p:nvSpPr>
          <p:spPr>
            <a:xfrm>
              <a:off x="6961962"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175" name="rc174"/>
            <p:cNvSpPr/>
            <p:nvPr/>
          </p:nvSpPr>
          <p:spPr>
            <a:xfrm>
              <a:off x="7092583" y="6216558"/>
              <a:ext cx="174162" cy="74944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6" name="rc175"/>
            <p:cNvSpPr/>
            <p:nvPr/>
          </p:nvSpPr>
          <p:spPr>
            <a:xfrm>
              <a:off x="7310286" y="6115628"/>
              <a:ext cx="174162" cy="8863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7" name="rc176"/>
            <p:cNvSpPr/>
            <p:nvPr/>
          </p:nvSpPr>
          <p:spPr>
            <a:xfrm>
              <a:off x="7527989" y="5617583"/>
              <a:ext cx="174162" cy="109278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8" name="rc177"/>
            <p:cNvSpPr/>
            <p:nvPr/>
          </p:nvSpPr>
          <p:spPr>
            <a:xfrm>
              <a:off x="7745692" y="6339676"/>
              <a:ext cx="174162" cy="93107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79" name="rc178"/>
            <p:cNvSpPr/>
            <p:nvPr/>
          </p:nvSpPr>
          <p:spPr>
            <a:xfrm>
              <a:off x="7963394" y="6183121"/>
              <a:ext cx="174162" cy="91879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0" name="rc179"/>
            <p:cNvSpPr/>
            <p:nvPr/>
          </p:nvSpPr>
          <p:spPr>
            <a:xfrm>
              <a:off x="8181097" y="6894480"/>
              <a:ext cx="174162" cy="6036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1" name="rc180"/>
            <p:cNvSpPr/>
            <p:nvPr/>
          </p:nvSpPr>
          <p:spPr>
            <a:xfrm>
              <a:off x="8398800" y="7169096"/>
              <a:ext cx="174162" cy="44675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2" name="rc181"/>
            <p:cNvSpPr/>
            <p:nvPr/>
          </p:nvSpPr>
          <p:spPr>
            <a:xfrm>
              <a:off x="8616503" y="7222451"/>
              <a:ext cx="174162" cy="5298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3" name="rc182"/>
            <p:cNvSpPr/>
            <p:nvPr/>
          </p:nvSpPr>
          <p:spPr>
            <a:xfrm>
              <a:off x="8834205" y="7224412"/>
              <a:ext cx="174162" cy="5040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4" name="rc183"/>
            <p:cNvSpPr/>
            <p:nvPr/>
          </p:nvSpPr>
          <p:spPr>
            <a:xfrm>
              <a:off x="9051908" y="7101500"/>
              <a:ext cx="174162" cy="4746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5" name="rc184"/>
            <p:cNvSpPr/>
            <p:nvPr/>
          </p:nvSpPr>
          <p:spPr>
            <a:xfrm>
              <a:off x="9269611" y="7205113"/>
              <a:ext cx="174162" cy="28565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6" name="rc185"/>
            <p:cNvSpPr/>
            <p:nvPr/>
          </p:nvSpPr>
          <p:spPr>
            <a:xfrm>
              <a:off x="9487314" y="6381575"/>
              <a:ext cx="174162" cy="1563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187" name="rc186"/>
            <p:cNvSpPr/>
            <p:nvPr/>
          </p:nvSpPr>
          <p:spPr>
            <a:xfrm>
              <a:off x="7092583" y="6965998"/>
              <a:ext cx="174162" cy="30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88" name="rc187"/>
            <p:cNvSpPr/>
            <p:nvPr/>
          </p:nvSpPr>
          <p:spPr>
            <a:xfrm>
              <a:off x="7310286" y="7002015"/>
              <a:ext cx="174162" cy="30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89" name="rc188"/>
            <p:cNvSpPr/>
            <p:nvPr/>
          </p:nvSpPr>
          <p:spPr>
            <a:xfrm>
              <a:off x="7527989" y="6710371"/>
              <a:ext cx="174162" cy="41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0" name="rc189"/>
            <p:cNvSpPr/>
            <p:nvPr/>
          </p:nvSpPr>
          <p:spPr>
            <a:xfrm>
              <a:off x="7745692" y="7270749"/>
              <a:ext cx="174162" cy="61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1" name="rc190"/>
            <p:cNvSpPr/>
            <p:nvPr/>
          </p:nvSpPr>
          <p:spPr>
            <a:xfrm>
              <a:off x="7963394" y="7101913"/>
              <a:ext cx="174162" cy="51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2" name="rc191"/>
            <p:cNvSpPr/>
            <p:nvPr/>
          </p:nvSpPr>
          <p:spPr>
            <a:xfrm>
              <a:off x="8181097" y="7498099"/>
              <a:ext cx="174162" cy="41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3" name="rc192"/>
            <p:cNvSpPr/>
            <p:nvPr/>
          </p:nvSpPr>
          <p:spPr>
            <a:xfrm>
              <a:off x="8398800" y="7615851"/>
              <a:ext cx="174162" cy="20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4" name="rc193"/>
            <p:cNvSpPr/>
            <p:nvPr/>
          </p:nvSpPr>
          <p:spPr>
            <a:xfrm>
              <a:off x="8616503" y="7752281"/>
              <a:ext cx="174162" cy="41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5" name="rc194"/>
            <p:cNvSpPr/>
            <p:nvPr/>
          </p:nvSpPr>
          <p:spPr>
            <a:xfrm>
              <a:off x="8834205" y="7728442"/>
              <a:ext cx="174162" cy="103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6" name="rc195"/>
            <p:cNvSpPr/>
            <p:nvPr/>
          </p:nvSpPr>
          <p:spPr>
            <a:xfrm>
              <a:off x="9051908" y="7576118"/>
              <a:ext cx="174162" cy="92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7" name="rc196"/>
            <p:cNvSpPr/>
            <p:nvPr/>
          </p:nvSpPr>
          <p:spPr>
            <a:xfrm>
              <a:off x="9269611" y="7490772"/>
              <a:ext cx="174162" cy="41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8" name="rc197"/>
            <p:cNvSpPr/>
            <p:nvPr/>
          </p:nvSpPr>
          <p:spPr>
            <a:xfrm>
              <a:off x="9487314" y="6537923"/>
              <a:ext cx="174162" cy="196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199" name="rc198"/>
            <p:cNvSpPr/>
            <p:nvPr/>
          </p:nvSpPr>
          <p:spPr>
            <a:xfrm>
              <a:off x="7092583" y="6966308"/>
              <a:ext cx="174162" cy="642112"/>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0" name="rc199"/>
            <p:cNvSpPr/>
            <p:nvPr/>
          </p:nvSpPr>
          <p:spPr>
            <a:xfrm>
              <a:off x="7310286" y="7002325"/>
              <a:ext cx="174162" cy="809812"/>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1" name="rc200"/>
            <p:cNvSpPr/>
            <p:nvPr/>
          </p:nvSpPr>
          <p:spPr>
            <a:xfrm>
              <a:off x="7527989" y="6710784"/>
              <a:ext cx="174162" cy="93891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2" name="rc201"/>
            <p:cNvSpPr/>
            <p:nvPr/>
          </p:nvSpPr>
          <p:spPr>
            <a:xfrm>
              <a:off x="7745692" y="7271368"/>
              <a:ext cx="174162" cy="72147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3" name="rc202"/>
            <p:cNvSpPr/>
            <p:nvPr/>
          </p:nvSpPr>
          <p:spPr>
            <a:xfrm>
              <a:off x="7963394" y="7102429"/>
              <a:ext cx="174162" cy="106894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4" name="rc203"/>
            <p:cNvSpPr/>
            <p:nvPr/>
          </p:nvSpPr>
          <p:spPr>
            <a:xfrm>
              <a:off x="8181097" y="7498512"/>
              <a:ext cx="174162" cy="93066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5" name="rc204"/>
            <p:cNvSpPr/>
            <p:nvPr/>
          </p:nvSpPr>
          <p:spPr>
            <a:xfrm>
              <a:off x="8398800" y="7616057"/>
              <a:ext cx="174162" cy="94077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6" name="rc205"/>
            <p:cNvSpPr/>
            <p:nvPr/>
          </p:nvSpPr>
          <p:spPr>
            <a:xfrm>
              <a:off x="8616503" y="7752694"/>
              <a:ext cx="174162" cy="74139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7" name="rc206"/>
            <p:cNvSpPr/>
            <p:nvPr/>
          </p:nvSpPr>
          <p:spPr>
            <a:xfrm>
              <a:off x="8834205" y="7729474"/>
              <a:ext cx="174162" cy="67740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8" name="rc207"/>
            <p:cNvSpPr/>
            <p:nvPr/>
          </p:nvSpPr>
          <p:spPr>
            <a:xfrm>
              <a:off x="9051908" y="7577047"/>
              <a:ext cx="174162" cy="58865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09" name="rc208"/>
            <p:cNvSpPr/>
            <p:nvPr/>
          </p:nvSpPr>
          <p:spPr>
            <a:xfrm>
              <a:off x="9269611" y="7491185"/>
              <a:ext cx="174162" cy="62766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10" name="rc209"/>
            <p:cNvSpPr/>
            <p:nvPr/>
          </p:nvSpPr>
          <p:spPr>
            <a:xfrm>
              <a:off x="9487314" y="6539884"/>
              <a:ext cx="174162" cy="68844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11" name="rc210"/>
            <p:cNvSpPr/>
            <p:nvPr/>
          </p:nvSpPr>
          <p:spPr>
            <a:xfrm>
              <a:off x="7092583" y="7608420"/>
              <a:ext cx="174162" cy="5583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2" name="rc211"/>
            <p:cNvSpPr/>
            <p:nvPr/>
          </p:nvSpPr>
          <p:spPr>
            <a:xfrm>
              <a:off x="7310286" y="7812137"/>
              <a:ext cx="174162" cy="1047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3" name="rc212"/>
            <p:cNvSpPr/>
            <p:nvPr/>
          </p:nvSpPr>
          <p:spPr>
            <a:xfrm>
              <a:off x="7527989" y="7649700"/>
              <a:ext cx="174162" cy="1634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4" name="rc213"/>
            <p:cNvSpPr/>
            <p:nvPr/>
          </p:nvSpPr>
          <p:spPr>
            <a:xfrm>
              <a:off x="7745692" y="7992841"/>
              <a:ext cx="174162" cy="21362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5" name="rc214"/>
            <p:cNvSpPr/>
            <p:nvPr/>
          </p:nvSpPr>
          <p:spPr>
            <a:xfrm>
              <a:off x="7963394" y="8171378"/>
              <a:ext cx="174162" cy="34726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6" name="rc215"/>
            <p:cNvSpPr/>
            <p:nvPr/>
          </p:nvSpPr>
          <p:spPr>
            <a:xfrm>
              <a:off x="8181097" y="8429172"/>
              <a:ext cx="174162" cy="4275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7" name="rc216"/>
            <p:cNvSpPr/>
            <p:nvPr/>
          </p:nvSpPr>
          <p:spPr>
            <a:xfrm>
              <a:off x="8398800" y="8556831"/>
              <a:ext cx="174162" cy="4270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8" name="rc217"/>
            <p:cNvSpPr/>
            <p:nvPr/>
          </p:nvSpPr>
          <p:spPr>
            <a:xfrm>
              <a:off x="8616503" y="8494085"/>
              <a:ext cx="174162" cy="4246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19" name="rc218"/>
            <p:cNvSpPr/>
            <p:nvPr/>
          </p:nvSpPr>
          <p:spPr>
            <a:xfrm>
              <a:off x="8834205" y="8406881"/>
              <a:ext cx="174162" cy="5922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0" name="rc219"/>
            <p:cNvSpPr/>
            <p:nvPr/>
          </p:nvSpPr>
          <p:spPr>
            <a:xfrm>
              <a:off x="9051908" y="8165702"/>
              <a:ext cx="174162" cy="86048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1" name="rc220"/>
            <p:cNvSpPr/>
            <p:nvPr/>
          </p:nvSpPr>
          <p:spPr>
            <a:xfrm>
              <a:off x="9269611" y="8118849"/>
              <a:ext cx="174162" cy="84521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2" name="rc221"/>
            <p:cNvSpPr/>
            <p:nvPr/>
          </p:nvSpPr>
          <p:spPr>
            <a:xfrm>
              <a:off x="9487314" y="7228333"/>
              <a:ext cx="174162" cy="182592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23" name="rc222"/>
            <p:cNvSpPr/>
            <p:nvPr/>
          </p:nvSpPr>
          <p:spPr>
            <a:xfrm>
              <a:off x="7092583" y="7664251"/>
              <a:ext cx="174162" cy="147855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4" name="rc223"/>
            <p:cNvSpPr/>
            <p:nvPr/>
          </p:nvSpPr>
          <p:spPr>
            <a:xfrm>
              <a:off x="7310286" y="7916886"/>
              <a:ext cx="174162" cy="120682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5" name="rc224"/>
            <p:cNvSpPr/>
            <p:nvPr/>
          </p:nvSpPr>
          <p:spPr>
            <a:xfrm>
              <a:off x="7527989" y="7813169"/>
              <a:ext cx="174162" cy="12402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6" name="rc225"/>
            <p:cNvSpPr/>
            <p:nvPr/>
          </p:nvSpPr>
          <p:spPr>
            <a:xfrm>
              <a:off x="7745692" y="8206466"/>
              <a:ext cx="174162" cy="98556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7" name="rc226"/>
            <p:cNvSpPr/>
            <p:nvPr/>
          </p:nvSpPr>
          <p:spPr>
            <a:xfrm>
              <a:off x="7963394" y="8518647"/>
              <a:ext cx="174162" cy="66749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8" name="rc227"/>
            <p:cNvSpPr/>
            <p:nvPr/>
          </p:nvSpPr>
          <p:spPr>
            <a:xfrm>
              <a:off x="8181097" y="8856731"/>
              <a:ext cx="174162" cy="37214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29" name="rc228"/>
            <p:cNvSpPr/>
            <p:nvPr/>
          </p:nvSpPr>
          <p:spPr>
            <a:xfrm>
              <a:off x="8398800" y="8983874"/>
              <a:ext cx="174162" cy="22662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0" name="rc229"/>
            <p:cNvSpPr/>
            <p:nvPr/>
          </p:nvSpPr>
          <p:spPr>
            <a:xfrm>
              <a:off x="8616503" y="8918754"/>
              <a:ext cx="174162" cy="22941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1" name="rc230"/>
            <p:cNvSpPr/>
            <p:nvPr/>
          </p:nvSpPr>
          <p:spPr>
            <a:xfrm>
              <a:off x="8834205" y="8999147"/>
              <a:ext cx="174162" cy="2117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2" name="rc231"/>
            <p:cNvSpPr/>
            <p:nvPr/>
          </p:nvSpPr>
          <p:spPr>
            <a:xfrm>
              <a:off x="9051908" y="9026186"/>
              <a:ext cx="174162" cy="24324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3" name="rc232"/>
            <p:cNvSpPr/>
            <p:nvPr/>
          </p:nvSpPr>
          <p:spPr>
            <a:xfrm>
              <a:off x="9269611" y="8964059"/>
              <a:ext cx="174162" cy="2258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4" name="rc233"/>
            <p:cNvSpPr/>
            <p:nvPr/>
          </p:nvSpPr>
          <p:spPr>
            <a:xfrm>
              <a:off x="9487314" y="9054256"/>
              <a:ext cx="174162" cy="23467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235" name="rc234"/>
            <p:cNvSpPr/>
            <p:nvPr/>
          </p:nvSpPr>
          <p:spPr>
            <a:xfrm>
              <a:off x="7092583" y="9142802"/>
              <a:ext cx="174162" cy="26460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36" name="rc235"/>
            <p:cNvSpPr/>
            <p:nvPr/>
          </p:nvSpPr>
          <p:spPr>
            <a:xfrm>
              <a:off x="7310286" y="9123710"/>
              <a:ext cx="174162" cy="28369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37" name="rc236"/>
            <p:cNvSpPr/>
            <p:nvPr/>
          </p:nvSpPr>
          <p:spPr>
            <a:xfrm>
              <a:off x="7527989" y="9053431"/>
              <a:ext cx="174162" cy="35397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38" name="rc237"/>
            <p:cNvSpPr/>
            <p:nvPr/>
          </p:nvSpPr>
          <p:spPr>
            <a:xfrm>
              <a:off x="7745692" y="9192029"/>
              <a:ext cx="174162" cy="215379"/>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39" name="rc238"/>
            <p:cNvSpPr/>
            <p:nvPr/>
          </p:nvSpPr>
          <p:spPr>
            <a:xfrm>
              <a:off x="7963394" y="9186146"/>
              <a:ext cx="174162" cy="22126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0" name="rc239"/>
            <p:cNvSpPr/>
            <p:nvPr/>
          </p:nvSpPr>
          <p:spPr>
            <a:xfrm>
              <a:off x="8181097" y="9228871"/>
              <a:ext cx="174162" cy="17853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1" name="rc240"/>
            <p:cNvSpPr/>
            <p:nvPr/>
          </p:nvSpPr>
          <p:spPr>
            <a:xfrm>
              <a:off x="8398800" y="9210501"/>
              <a:ext cx="174162" cy="19690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2" name="rc241"/>
            <p:cNvSpPr/>
            <p:nvPr/>
          </p:nvSpPr>
          <p:spPr>
            <a:xfrm>
              <a:off x="8616503" y="9148169"/>
              <a:ext cx="174162" cy="259239"/>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3" name="rc242"/>
            <p:cNvSpPr/>
            <p:nvPr/>
          </p:nvSpPr>
          <p:spPr>
            <a:xfrm>
              <a:off x="8834205" y="9210914"/>
              <a:ext cx="174162" cy="196493"/>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4" name="rc243"/>
            <p:cNvSpPr/>
            <p:nvPr/>
          </p:nvSpPr>
          <p:spPr>
            <a:xfrm>
              <a:off x="9051908" y="9269429"/>
              <a:ext cx="174162" cy="137978"/>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5" name="rc244"/>
            <p:cNvSpPr/>
            <p:nvPr/>
          </p:nvSpPr>
          <p:spPr>
            <a:xfrm>
              <a:off x="9269611" y="9189861"/>
              <a:ext cx="174162" cy="21754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6" name="rc245"/>
            <p:cNvSpPr/>
            <p:nvPr/>
          </p:nvSpPr>
          <p:spPr>
            <a:xfrm>
              <a:off x="9487314" y="9288934"/>
              <a:ext cx="174162" cy="118473"/>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247" name="pg246"/>
            <p:cNvSpPr/>
            <p:nvPr/>
          </p:nvSpPr>
          <p:spPr>
            <a:xfrm>
              <a:off x="7485646" y="2534507"/>
              <a:ext cx="1782766" cy="327281"/>
            </a:xfrm>
            <a:custGeom>
              <a:avLst/>
              <a:gdLst/>
              <a:ahLst/>
              <a:cxnLst/>
              <a:rect l="0" t="0" r="0" b="0"/>
              <a:pathLst>
                <a:path w="1782766" h="327281">
                  <a:moveTo>
                    <a:pt x="39025" y="327281"/>
                  </a:moveTo>
                  <a:lnTo>
                    <a:pt x="1743741" y="327281"/>
                  </a:lnTo>
                  <a:lnTo>
                    <a:pt x="1742169" y="327249"/>
                  </a:lnTo>
                  <a:lnTo>
                    <a:pt x="1748445" y="326996"/>
                  </a:lnTo>
                  <a:lnTo>
                    <a:pt x="1754598" y="325740"/>
                  </a:lnTo>
                  <a:lnTo>
                    <a:pt x="1760471" y="323513"/>
                  </a:lnTo>
                  <a:lnTo>
                    <a:pt x="1765910" y="320372"/>
                  </a:lnTo>
                  <a:lnTo>
                    <a:pt x="1770775" y="316400"/>
                  </a:lnTo>
                  <a:lnTo>
                    <a:pt x="1774939" y="311699"/>
                  </a:lnTo>
                  <a:lnTo>
                    <a:pt x="1778296" y="306391"/>
                  </a:lnTo>
                  <a:lnTo>
                    <a:pt x="1780758" y="300613"/>
                  </a:lnTo>
                  <a:lnTo>
                    <a:pt x="1782261" y="294515"/>
                  </a:lnTo>
                  <a:lnTo>
                    <a:pt x="1782766" y="288255"/>
                  </a:lnTo>
                  <a:lnTo>
                    <a:pt x="1782766"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248" name="tx247"/>
            <p:cNvSpPr/>
            <p:nvPr/>
          </p:nvSpPr>
          <p:spPr>
            <a:xfrm>
              <a:off x="7641749" y="2519152"/>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321,876 cases</a:t>
              </a:r>
            </a:p>
          </p:txBody>
        </p:sp>
        <p:sp>
          <p:nvSpPr>
            <p:cNvPr id="249" name="pl248"/>
            <p:cNvSpPr/>
            <p:nvPr/>
          </p:nvSpPr>
          <p:spPr>
            <a:xfrm>
              <a:off x="9661476"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250" name="pl249"/>
            <p:cNvSpPr/>
            <p:nvPr/>
          </p:nvSpPr>
          <p:spPr>
            <a:xfrm>
              <a:off x="9661476"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251" name="pl250"/>
            <p:cNvSpPr/>
            <p:nvPr/>
          </p:nvSpPr>
          <p:spPr>
            <a:xfrm>
              <a:off x="9661476"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252" name="pl251"/>
            <p:cNvSpPr/>
            <p:nvPr/>
          </p:nvSpPr>
          <p:spPr>
            <a:xfrm>
              <a:off x="9661476"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253" name="pl252"/>
            <p:cNvSpPr/>
            <p:nvPr/>
          </p:nvSpPr>
          <p:spPr>
            <a:xfrm>
              <a:off x="9661476"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254" name="pl253"/>
            <p:cNvSpPr/>
            <p:nvPr/>
          </p:nvSpPr>
          <p:spPr>
            <a:xfrm>
              <a:off x="9661476"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255" name="pl254"/>
            <p:cNvSpPr/>
            <p:nvPr/>
          </p:nvSpPr>
          <p:spPr>
            <a:xfrm>
              <a:off x="9661476"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256" name="rc255"/>
            <p:cNvSpPr/>
            <p:nvPr/>
          </p:nvSpPr>
          <p:spPr>
            <a:xfrm>
              <a:off x="9792097" y="3097638"/>
              <a:ext cx="174162" cy="140662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7" name="rc256"/>
            <p:cNvSpPr/>
            <p:nvPr/>
          </p:nvSpPr>
          <p:spPr>
            <a:xfrm>
              <a:off x="10009800" y="3176999"/>
              <a:ext cx="174162" cy="1630667"/>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8" name="rc257"/>
            <p:cNvSpPr/>
            <p:nvPr/>
          </p:nvSpPr>
          <p:spPr>
            <a:xfrm>
              <a:off x="10227503" y="3052437"/>
              <a:ext cx="174162" cy="198485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59" name="rc258"/>
            <p:cNvSpPr/>
            <p:nvPr/>
          </p:nvSpPr>
          <p:spPr>
            <a:xfrm>
              <a:off x="10445206" y="4981353"/>
              <a:ext cx="174162" cy="119960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0" name="rc259"/>
            <p:cNvSpPr/>
            <p:nvPr/>
          </p:nvSpPr>
          <p:spPr>
            <a:xfrm>
              <a:off x="10662908" y="5746068"/>
              <a:ext cx="174162" cy="80310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1" name="rc260"/>
            <p:cNvSpPr/>
            <p:nvPr/>
          </p:nvSpPr>
          <p:spPr>
            <a:xfrm>
              <a:off x="10880611" y="6981272"/>
              <a:ext cx="174162" cy="45604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2" name="rc261"/>
            <p:cNvSpPr/>
            <p:nvPr/>
          </p:nvSpPr>
          <p:spPr>
            <a:xfrm>
              <a:off x="11098314" y="7752488"/>
              <a:ext cx="174162" cy="30640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3" name="rc262"/>
            <p:cNvSpPr/>
            <p:nvPr/>
          </p:nvSpPr>
          <p:spPr>
            <a:xfrm>
              <a:off x="11316017" y="8179015"/>
              <a:ext cx="174162" cy="240559"/>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4" name="rc263"/>
            <p:cNvSpPr/>
            <p:nvPr/>
          </p:nvSpPr>
          <p:spPr>
            <a:xfrm>
              <a:off x="11533720" y="8189541"/>
              <a:ext cx="174162" cy="25810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5" name="rc264"/>
            <p:cNvSpPr/>
            <p:nvPr/>
          </p:nvSpPr>
          <p:spPr>
            <a:xfrm>
              <a:off x="11751422" y="8167559"/>
              <a:ext cx="174162" cy="23426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6" name="rc265"/>
            <p:cNvSpPr/>
            <p:nvPr/>
          </p:nvSpPr>
          <p:spPr>
            <a:xfrm>
              <a:off x="11969125" y="8214103"/>
              <a:ext cx="174162" cy="22776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7" name="rc266"/>
            <p:cNvSpPr/>
            <p:nvPr/>
          </p:nvSpPr>
          <p:spPr>
            <a:xfrm>
              <a:off x="12186828" y="8255383"/>
              <a:ext cx="174162" cy="14035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268" name="rc267"/>
            <p:cNvSpPr/>
            <p:nvPr/>
          </p:nvSpPr>
          <p:spPr>
            <a:xfrm>
              <a:off x="9792097" y="4504258"/>
              <a:ext cx="174162" cy="2373"/>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69" name="rc268"/>
            <p:cNvSpPr/>
            <p:nvPr/>
          </p:nvSpPr>
          <p:spPr>
            <a:xfrm>
              <a:off x="10009800" y="4807667"/>
              <a:ext cx="174162" cy="505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0" name="rc269"/>
            <p:cNvSpPr/>
            <p:nvPr/>
          </p:nvSpPr>
          <p:spPr>
            <a:xfrm>
              <a:off x="10227503" y="5037288"/>
              <a:ext cx="174162" cy="1062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1" name="rc270"/>
            <p:cNvSpPr/>
            <p:nvPr/>
          </p:nvSpPr>
          <p:spPr>
            <a:xfrm>
              <a:off x="10445206" y="6180954"/>
              <a:ext cx="174162" cy="485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2" name="rc271"/>
            <p:cNvSpPr/>
            <p:nvPr/>
          </p:nvSpPr>
          <p:spPr>
            <a:xfrm>
              <a:off x="10662908" y="6549172"/>
              <a:ext cx="174162" cy="1857"/>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3" name="rc272"/>
            <p:cNvSpPr/>
            <p:nvPr/>
          </p:nvSpPr>
          <p:spPr>
            <a:xfrm>
              <a:off x="10880611" y="7437314"/>
              <a:ext cx="174162" cy="196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4" name="rc273"/>
            <p:cNvSpPr/>
            <p:nvPr/>
          </p:nvSpPr>
          <p:spPr>
            <a:xfrm>
              <a:off x="11098314" y="8058889"/>
              <a:ext cx="174162" cy="4231"/>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5" name="rc274"/>
            <p:cNvSpPr/>
            <p:nvPr/>
          </p:nvSpPr>
          <p:spPr>
            <a:xfrm>
              <a:off x="11316017" y="8419574"/>
              <a:ext cx="174162" cy="4024"/>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6" name="rc275"/>
            <p:cNvSpPr/>
            <p:nvPr/>
          </p:nvSpPr>
          <p:spPr>
            <a:xfrm>
              <a:off x="11533720" y="8447645"/>
              <a:ext cx="174162" cy="381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7" name="rc276"/>
            <p:cNvSpPr/>
            <p:nvPr/>
          </p:nvSpPr>
          <p:spPr>
            <a:xfrm>
              <a:off x="11751422" y="8401824"/>
              <a:ext cx="174162" cy="3405"/>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8" name="rc277"/>
            <p:cNvSpPr/>
            <p:nvPr/>
          </p:nvSpPr>
          <p:spPr>
            <a:xfrm>
              <a:off x="11969125" y="8441866"/>
              <a:ext cx="174162" cy="454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79" name="rc278"/>
            <p:cNvSpPr/>
            <p:nvPr/>
          </p:nvSpPr>
          <p:spPr>
            <a:xfrm>
              <a:off x="12186828" y="8395735"/>
              <a:ext cx="174162" cy="1135"/>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280" name="rc279"/>
            <p:cNvSpPr/>
            <p:nvPr/>
          </p:nvSpPr>
          <p:spPr>
            <a:xfrm>
              <a:off x="9792097" y="4506632"/>
              <a:ext cx="174162" cy="1394545"/>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1" name="rc280"/>
            <p:cNvSpPr/>
            <p:nvPr/>
          </p:nvSpPr>
          <p:spPr>
            <a:xfrm>
              <a:off x="10009800" y="4812724"/>
              <a:ext cx="174162" cy="159805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2" name="rc281"/>
            <p:cNvSpPr/>
            <p:nvPr/>
          </p:nvSpPr>
          <p:spPr>
            <a:xfrm>
              <a:off x="10227503" y="5047918"/>
              <a:ext cx="174162" cy="162426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3" name="rc282"/>
            <p:cNvSpPr/>
            <p:nvPr/>
          </p:nvSpPr>
          <p:spPr>
            <a:xfrm>
              <a:off x="10445206" y="6185804"/>
              <a:ext cx="174162" cy="112612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4" name="rc283"/>
            <p:cNvSpPr/>
            <p:nvPr/>
          </p:nvSpPr>
          <p:spPr>
            <a:xfrm>
              <a:off x="10662908" y="6551030"/>
              <a:ext cx="174162" cy="112632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5" name="rc284"/>
            <p:cNvSpPr/>
            <p:nvPr/>
          </p:nvSpPr>
          <p:spPr>
            <a:xfrm>
              <a:off x="10880611" y="7439275"/>
              <a:ext cx="174162" cy="729935"/>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6" name="rc285"/>
            <p:cNvSpPr/>
            <p:nvPr/>
          </p:nvSpPr>
          <p:spPr>
            <a:xfrm>
              <a:off x="11098314" y="8063121"/>
              <a:ext cx="174162" cy="52508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7" name="rc286"/>
            <p:cNvSpPr/>
            <p:nvPr/>
          </p:nvSpPr>
          <p:spPr>
            <a:xfrm>
              <a:off x="11316017" y="8423599"/>
              <a:ext cx="174162" cy="36728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8" name="rc287"/>
            <p:cNvSpPr/>
            <p:nvPr/>
          </p:nvSpPr>
          <p:spPr>
            <a:xfrm>
              <a:off x="11533720" y="8451463"/>
              <a:ext cx="174162" cy="396082"/>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89" name="rc288"/>
            <p:cNvSpPr/>
            <p:nvPr/>
          </p:nvSpPr>
          <p:spPr>
            <a:xfrm>
              <a:off x="11751422" y="8405230"/>
              <a:ext cx="174162" cy="381325"/>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90" name="rc289"/>
            <p:cNvSpPr/>
            <p:nvPr/>
          </p:nvSpPr>
          <p:spPr>
            <a:xfrm>
              <a:off x="11969125" y="8446406"/>
              <a:ext cx="174162" cy="33767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91" name="rc290"/>
            <p:cNvSpPr/>
            <p:nvPr/>
          </p:nvSpPr>
          <p:spPr>
            <a:xfrm>
              <a:off x="12186828" y="8396870"/>
              <a:ext cx="174162" cy="37410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292" name="rc291"/>
            <p:cNvSpPr/>
            <p:nvPr/>
          </p:nvSpPr>
          <p:spPr>
            <a:xfrm>
              <a:off x="9792097" y="5901178"/>
              <a:ext cx="174162" cy="300034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3" name="rc292"/>
            <p:cNvSpPr/>
            <p:nvPr/>
          </p:nvSpPr>
          <p:spPr>
            <a:xfrm>
              <a:off x="10009800" y="6410781"/>
              <a:ext cx="174162" cy="24980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4" name="rc293"/>
            <p:cNvSpPr/>
            <p:nvPr/>
          </p:nvSpPr>
          <p:spPr>
            <a:xfrm>
              <a:off x="10227503" y="6672187"/>
              <a:ext cx="174162" cy="21207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5" name="rc294"/>
            <p:cNvSpPr/>
            <p:nvPr/>
          </p:nvSpPr>
          <p:spPr>
            <a:xfrm>
              <a:off x="10445206" y="7311926"/>
              <a:ext cx="174162" cy="162024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6" name="rc295"/>
            <p:cNvSpPr/>
            <p:nvPr/>
          </p:nvSpPr>
          <p:spPr>
            <a:xfrm>
              <a:off x="10662908" y="7677358"/>
              <a:ext cx="174162" cy="1333347"/>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7" name="rc296"/>
            <p:cNvSpPr/>
            <p:nvPr/>
          </p:nvSpPr>
          <p:spPr>
            <a:xfrm>
              <a:off x="10880611" y="8169211"/>
              <a:ext cx="174162" cy="97472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8" name="rc297"/>
            <p:cNvSpPr/>
            <p:nvPr/>
          </p:nvSpPr>
          <p:spPr>
            <a:xfrm>
              <a:off x="11098314" y="8588204"/>
              <a:ext cx="174162" cy="5339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299" name="rc298"/>
            <p:cNvSpPr/>
            <p:nvPr/>
          </p:nvSpPr>
          <p:spPr>
            <a:xfrm>
              <a:off x="11316017" y="8790889"/>
              <a:ext cx="174162" cy="24922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0" name="rc299"/>
            <p:cNvSpPr/>
            <p:nvPr/>
          </p:nvSpPr>
          <p:spPr>
            <a:xfrm>
              <a:off x="11533720" y="8847546"/>
              <a:ext cx="174162" cy="15500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1" name="rc300"/>
            <p:cNvSpPr/>
            <p:nvPr/>
          </p:nvSpPr>
          <p:spPr>
            <a:xfrm>
              <a:off x="11751422" y="8786555"/>
              <a:ext cx="174162" cy="14355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2" name="rc301"/>
            <p:cNvSpPr/>
            <p:nvPr/>
          </p:nvSpPr>
          <p:spPr>
            <a:xfrm>
              <a:off x="11969125" y="8784078"/>
              <a:ext cx="174162" cy="20825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3" name="rc302"/>
            <p:cNvSpPr/>
            <p:nvPr/>
          </p:nvSpPr>
          <p:spPr>
            <a:xfrm>
              <a:off x="12186828" y="8770971"/>
              <a:ext cx="174162" cy="311148"/>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04" name="rc303"/>
            <p:cNvSpPr/>
            <p:nvPr/>
          </p:nvSpPr>
          <p:spPr>
            <a:xfrm>
              <a:off x="9792097" y="8901520"/>
              <a:ext cx="174162" cy="28483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5" name="rc304"/>
            <p:cNvSpPr/>
            <p:nvPr/>
          </p:nvSpPr>
          <p:spPr>
            <a:xfrm>
              <a:off x="10009800" y="8908847"/>
              <a:ext cx="174162" cy="31372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6" name="rc305"/>
            <p:cNvSpPr/>
            <p:nvPr/>
          </p:nvSpPr>
          <p:spPr>
            <a:xfrm>
              <a:off x="10227503" y="8792953"/>
              <a:ext cx="174162" cy="41558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7" name="rc306"/>
            <p:cNvSpPr/>
            <p:nvPr/>
          </p:nvSpPr>
          <p:spPr>
            <a:xfrm>
              <a:off x="10445206" y="8932170"/>
              <a:ext cx="174162" cy="30217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8" name="rc307"/>
            <p:cNvSpPr/>
            <p:nvPr/>
          </p:nvSpPr>
          <p:spPr>
            <a:xfrm>
              <a:off x="10662908" y="9010706"/>
              <a:ext cx="174162" cy="22528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09" name="rc308"/>
            <p:cNvSpPr/>
            <p:nvPr/>
          </p:nvSpPr>
          <p:spPr>
            <a:xfrm>
              <a:off x="10880611" y="9143937"/>
              <a:ext cx="174162" cy="13849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0" name="rc309"/>
            <p:cNvSpPr/>
            <p:nvPr/>
          </p:nvSpPr>
          <p:spPr>
            <a:xfrm>
              <a:off x="11098314" y="9122162"/>
              <a:ext cx="174162" cy="18988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1" name="rc310"/>
            <p:cNvSpPr/>
            <p:nvPr/>
          </p:nvSpPr>
          <p:spPr>
            <a:xfrm>
              <a:off x="11316017" y="9040118"/>
              <a:ext cx="174162" cy="22745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2" name="rc311"/>
            <p:cNvSpPr/>
            <p:nvPr/>
          </p:nvSpPr>
          <p:spPr>
            <a:xfrm>
              <a:off x="11533720" y="9002553"/>
              <a:ext cx="174162" cy="26450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3" name="rc312"/>
            <p:cNvSpPr/>
            <p:nvPr/>
          </p:nvSpPr>
          <p:spPr>
            <a:xfrm>
              <a:off x="11751422" y="8930106"/>
              <a:ext cx="174162" cy="30062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4" name="rc313"/>
            <p:cNvSpPr/>
            <p:nvPr/>
          </p:nvSpPr>
          <p:spPr>
            <a:xfrm>
              <a:off x="11969125" y="8992336"/>
              <a:ext cx="174162" cy="22765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5" name="rc314"/>
            <p:cNvSpPr/>
            <p:nvPr/>
          </p:nvSpPr>
          <p:spPr>
            <a:xfrm>
              <a:off x="12186828" y="9082120"/>
              <a:ext cx="174162" cy="15748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16" name="rc315"/>
            <p:cNvSpPr/>
            <p:nvPr/>
          </p:nvSpPr>
          <p:spPr>
            <a:xfrm>
              <a:off x="9792097" y="9186353"/>
              <a:ext cx="174162" cy="22105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17" name="rc316"/>
            <p:cNvSpPr/>
            <p:nvPr/>
          </p:nvSpPr>
          <p:spPr>
            <a:xfrm>
              <a:off x="10009800" y="9222576"/>
              <a:ext cx="174162" cy="18483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18" name="rc317"/>
            <p:cNvSpPr/>
            <p:nvPr/>
          </p:nvSpPr>
          <p:spPr>
            <a:xfrm>
              <a:off x="10227503" y="9208541"/>
              <a:ext cx="174162" cy="19886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19" name="rc318"/>
            <p:cNvSpPr/>
            <p:nvPr/>
          </p:nvSpPr>
          <p:spPr>
            <a:xfrm>
              <a:off x="10445206" y="9234341"/>
              <a:ext cx="174162" cy="17306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0" name="rc319"/>
            <p:cNvSpPr/>
            <p:nvPr/>
          </p:nvSpPr>
          <p:spPr>
            <a:xfrm>
              <a:off x="10662908" y="9235992"/>
              <a:ext cx="174162" cy="17141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1" name="rc320"/>
            <p:cNvSpPr/>
            <p:nvPr/>
          </p:nvSpPr>
          <p:spPr>
            <a:xfrm>
              <a:off x="10880611" y="9282432"/>
              <a:ext cx="174162" cy="12497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2" name="rc321"/>
            <p:cNvSpPr/>
            <p:nvPr/>
          </p:nvSpPr>
          <p:spPr>
            <a:xfrm>
              <a:off x="11098314" y="9312051"/>
              <a:ext cx="174162" cy="9535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3" name="rc322"/>
            <p:cNvSpPr/>
            <p:nvPr/>
          </p:nvSpPr>
          <p:spPr>
            <a:xfrm>
              <a:off x="11316017" y="9267571"/>
              <a:ext cx="174162" cy="13983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4" name="rc323"/>
            <p:cNvSpPr/>
            <p:nvPr/>
          </p:nvSpPr>
          <p:spPr>
            <a:xfrm>
              <a:off x="11533720" y="9267055"/>
              <a:ext cx="174162" cy="14035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5" name="rc324"/>
            <p:cNvSpPr/>
            <p:nvPr/>
          </p:nvSpPr>
          <p:spPr>
            <a:xfrm>
              <a:off x="11751422" y="9230729"/>
              <a:ext cx="174162" cy="176678"/>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6" name="rc325"/>
            <p:cNvSpPr/>
            <p:nvPr/>
          </p:nvSpPr>
          <p:spPr>
            <a:xfrm>
              <a:off x="11969125" y="9219996"/>
              <a:ext cx="174162" cy="18741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7" name="rc326"/>
            <p:cNvSpPr/>
            <p:nvPr/>
          </p:nvSpPr>
          <p:spPr>
            <a:xfrm>
              <a:off x="12186828" y="9239604"/>
              <a:ext cx="174162" cy="167803"/>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28" name="pg327"/>
            <p:cNvSpPr/>
            <p:nvPr/>
          </p:nvSpPr>
          <p:spPr>
            <a:xfrm>
              <a:off x="10185160" y="2534507"/>
              <a:ext cx="1782766" cy="327281"/>
            </a:xfrm>
            <a:custGeom>
              <a:avLst/>
              <a:gdLst/>
              <a:ahLst/>
              <a:cxnLst/>
              <a:rect l="0" t="0" r="0" b="0"/>
              <a:pathLst>
                <a:path w="1782766" h="327281">
                  <a:moveTo>
                    <a:pt x="39025" y="327281"/>
                  </a:moveTo>
                  <a:lnTo>
                    <a:pt x="1743741" y="327281"/>
                  </a:lnTo>
                  <a:lnTo>
                    <a:pt x="1742169" y="327249"/>
                  </a:lnTo>
                  <a:lnTo>
                    <a:pt x="1748445" y="326996"/>
                  </a:lnTo>
                  <a:lnTo>
                    <a:pt x="1754598" y="325740"/>
                  </a:lnTo>
                  <a:lnTo>
                    <a:pt x="1760471" y="323513"/>
                  </a:lnTo>
                  <a:lnTo>
                    <a:pt x="1765910" y="320372"/>
                  </a:lnTo>
                  <a:lnTo>
                    <a:pt x="1770775" y="316400"/>
                  </a:lnTo>
                  <a:lnTo>
                    <a:pt x="1774939" y="311699"/>
                  </a:lnTo>
                  <a:lnTo>
                    <a:pt x="1778296" y="306391"/>
                  </a:lnTo>
                  <a:lnTo>
                    <a:pt x="1780758" y="300613"/>
                  </a:lnTo>
                  <a:lnTo>
                    <a:pt x="1782261" y="294515"/>
                  </a:lnTo>
                  <a:lnTo>
                    <a:pt x="1782766" y="288255"/>
                  </a:lnTo>
                  <a:lnTo>
                    <a:pt x="1782766"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329" name="tx328"/>
            <p:cNvSpPr/>
            <p:nvPr/>
          </p:nvSpPr>
          <p:spPr>
            <a:xfrm>
              <a:off x="10341264" y="2519152"/>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359,447 cases</a:t>
              </a:r>
            </a:p>
          </p:txBody>
        </p:sp>
        <p:sp>
          <p:nvSpPr>
            <p:cNvPr id="330" name="pl329"/>
            <p:cNvSpPr/>
            <p:nvPr/>
          </p:nvSpPr>
          <p:spPr>
            <a:xfrm>
              <a:off x="12360990"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331" name="pl330"/>
            <p:cNvSpPr/>
            <p:nvPr/>
          </p:nvSpPr>
          <p:spPr>
            <a:xfrm>
              <a:off x="12360990"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332" name="pl331"/>
            <p:cNvSpPr/>
            <p:nvPr/>
          </p:nvSpPr>
          <p:spPr>
            <a:xfrm>
              <a:off x="12360990"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333" name="pl332"/>
            <p:cNvSpPr/>
            <p:nvPr/>
          </p:nvSpPr>
          <p:spPr>
            <a:xfrm>
              <a:off x="12360990"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334" name="pl333"/>
            <p:cNvSpPr/>
            <p:nvPr/>
          </p:nvSpPr>
          <p:spPr>
            <a:xfrm>
              <a:off x="12360990"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335" name="pl334"/>
            <p:cNvSpPr/>
            <p:nvPr/>
          </p:nvSpPr>
          <p:spPr>
            <a:xfrm>
              <a:off x="12360990"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336" name="pl335"/>
            <p:cNvSpPr/>
            <p:nvPr/>
          </p:nvSpPr>
          <p:spPr>
            <a:xfrm>
              <a:off x="12360990"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337" name="rc336"/>
            <p:cNvSpPr/>
            <p:nvPr/>
          </p:nvSpPr>
          <p:spPr>
            <a:xfrm>
              <a:off x="12491612" y="7074978"/>
              <a:ext cx="174162" cy="67792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38" name="rc337"/>
            <p:cNvSpPr/>
            <p:nvPr/>
          </p:nvSpPr>
          <p:spPr>
            <a:xfrm>
              <a:off x="12709314" y="6869300"/>
              <a:ext cx="174162" cy="780916"/>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39" name="rc338"/>
            <p:cNvSpPr/>
            <p:nvPr/>
          </p:nvSpPr>
          <p:spPr>
            <a:xfrm>
              <a:off x="12927017" y="6244731"/>
              <a:ext cx="174162" cy="1008782"/>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0" name="rc339"/>
            <p:cNvSpPr/>
            <p:nvPr/>
          </p:nvSpPr>
          <p:spPr>
            <a:xfrm>
              <a:off x="13144720" y="6408510"/>
              <a:ext cx="174162" cy="68132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1" name="rc340"/>
            <p:cNvSpPr/>
            <p:nvPr/>
          </p:nvSpPr>
          <p:spPr>
            <a:xfrm>
              <a:off x="13362423" y="6142666"/>
              <a:ext cx="174162" cy="75119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2" name="rc341"/>
            <p:cNvSpPr/>
            <p:nvPr/>
          </p:nvSpPr>
          <p:spPr>
            <a:xfrm>
              <a:off x="13580125" y="6595406"/>
              <a:ext cx="174162" cy="59443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3" name="rc342"/>
            <p:cNvSpPr/>
            <p:nvPr/>
          </p:nvSpPr>
          <p:spPr>
            <a:xfrm>
              <a:off x="13797828" y="7307282"/>
              <a:ext cx="174162" cy="46687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4" name="rc343"/>
            <p:cNvSpPr/>
            <p:nvPr/>
          </p:nvSpPr>
          <p:spPr>
            <a:xfrm>
              <a:off x="14015531" y="7707492"/>
              <a:ext cx="174162" cy="48204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5" name="rc344"/>
            <p:cNvSpPr/>
            <p:nvPr/>
          </p:nvSpPr>
          <p:spPr>
            <a:xfrm>
              <a:off x="14233234" y="7894801"/>
              <a:ext cx="174162" cy="41053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6" name="rc345"/>
            <p:cNvSpPr/>
            <p:nvPr/>
          </p:nvSpPr>
          <p:spPr>
            <a:xfrm>
              <a:off x="14450936" y="7880559"/>
              <a:ext cx="174162" cy="43591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7" name="rc346"/>
            <p:cNvSpPr/>
            <p:nvPr/>
          </p:nvSpPr>
          <p:spPr>
            <a:xfrm>
              <a:off x="14668639" y="8120294"/>
              <a:ext cx="174162" cy="33240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8" name="rc347"/>
            <p:cNvSpPr/>
            <p:nvPr/>
          </p:nvSpPr>
          <p:spPr>
            <a:xfrm>
              <a:off x="14886342" y="8066320"/>
              <a:ext cx="174162" cy="22332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349" name="rc348"/>
            <p:cNvSpPr/>
            <p:nvPr/>
          </p:nvSpPr>
          <p:spPr>
            <a:xfrm>
              <a:off x="12491612" y="7752901"/>
              <a:ext cx="174162" cy="763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0" name="rc349"/>
            <p:cNvSpPr/>
            <p:nvPr/>
          </p:nvSpPr>
          <p:spPr>
            <a:xfrm>
              <a:off x="12709314" y="7650216"/>
              <a:ext cx="174162" cy="4540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1" name="rc350"/>
            <p:cNvSpPr/>
            <p:nvPr/>
          </p:nvSpPr>
          <p:spPr>
            <a:xfrm>
              <a:off x="12927017" y="7253514"/>
              <a:ext cx="174162" cy="12703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2" name="rc351"/>
            <p:cNvSpPr/>
            <p:nvPr/>
          </p:nvSpPr>
          <p:spPr>
            <a:xfrm>
              <a:off x="13144720" y="7089839"/>
              <a:ext cx="174162" cy="261303"/>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3" name="rc352"/>
            <p:cNvSpPr/>
            <p:nvPr/>
          </p:nvSpPr>
          <p:spPr>
            <a:xfrm>
              <a:off x="13362423" y="6893861"/>
              <a:ext cx="174162" cy="227040"/>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4" name="rc353"/>
            <p:cNvSpPr/>
            <p:nvPr/>
          </p:nvSpPr>
          <p:spPr>
            <a:xfrm>
              <a:off x="13580125" y="7189840"/>
              <a:ext cx="174162" cy="19700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5" name="rc354"/>
            <p:cNvSpPr/>
            <p:nvPr/>
          </p:nvSpPr>
          <p:spPr>
            <a:xfrm>
              <a:off x="13797828" y="7774160"/>
              <a:ext cx="174162" cy="17409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6" name="rc355"/>
            <p:cNvSpPr/>
            <p:nvPr/>
          </p:nvSpPr>
          <p:spPr>
            <a:xfrm>
              <a:off x="14015531" y="8189541"/>
              <a:ext cx="174162" cy="92261"/>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7" name="rc356"/>
            <p:cNvSpPr/>
            <p:nvPr/>
          </p:nvSpPr>
          <p:spPr>
            <a:xfrm>
              <a:off x="14233234" y="8305332"/>
              <a:ext cx="174162" cy="78432"/>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8" name="rc357"/>
            <p:cNvSpPr/>
            <p:nvPr/>
          </p:nvSpPr>
          <p:spPr>
            <a:xfrm>
              <a:off x="14450936" y="8316477"/>
              <a:ext cx="174162" cy="6738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59" name="rc358"/>
            <p:cNvSpPr/>
            <p:nvPr/>
          </p:nvSpPr>
          <p:spPr>
            <a:xfrm>
              <a:off x="14668639" y="8452702"/>
              <a:ext cx="174162" cy="80805"/>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60" name="rc359"/>
            <p:cNvSpPr/>
            <p:nvPr/>
          </p:nvSpPr>
          <p:spPr>
            <a:xfrm>
              <a:off x="14886342" y="8289645"/>
              <a:ext cx="174162" cy="15242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361" name="rc360"/>
            <p:cNvSpPr/>
            <p:nvPr/>
          </p:nvSpPr>
          <p:spPr>
            <a:xfrm>
              <a:off x="12491612" y="7760537"/>
              <a:ext cx="174162" cy="720441"/>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2" name="rc361"/>
            <p:cNvSpPr/>
            <p:nvPr/>
          </p:nvSpPr>
          <p:spPr>
            <a:xfrm>
              <a:off x="12709314" y="7695624"/>
              <a:ext cx="174162" cy="80114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3" name="rc362"/>
            <p:cNvSpPr/>
            <p:nvPr/>
          </p:nvSpPr>
          <p:spPr>
            <a:xfrm>
              <a:off x="12927017" y="7380554"/>
              <a:ext cx="174162" cy="99412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4" name="rc363"/>
            <p:cNvSpPr/>
            <p:nvPr/>
          </p:nvSpPr>
          <p:spPr>
            <a:xfrm>
              <a:off x="13144720" y="7351142"/>
              <a:ext cx="174162" cy="98308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5" name="rc364"/>
            <p:cNvSpPr/>
            <p:nvPr/>
          </p:nvSpPr>
          <p:spPr>
            <a:xfrm>
              <a:off x="13362423" y="7120902"/>
              <a:ext cx="174162" cy="933343"/>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6" name="rc365"/>
            <p:cNvSpPr/>
            <p:nvPr/>
          </p:nvSpPr>
          <p:spPr>
            <a:xfrm>
              <a:off x="13580125" y="7386849"/>
              <a:ext cx="174162" cy="64882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7" name="rc366"/>
            <p:cNvSpPr/>
            <p:nvPr/>
          </p:nvSpPr>
          <p:spPr>
            <a:xfrm>
              <a:off x="13797828" y="7948259"/>
              <a:ext cx="174162" cy="633856"/>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8" name="rc367"/>
            <p:cNvSpPr/>
            <p:nvPr/>
          </p:nvSpPr>
          <p:spPr>
            <a:xfrm>
              <a:off x="14015531" y="8281802"/>
              <a:ext cx="174162" cy="47255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69" name="rc368"/>
            <p:cNvSpPr/>
            <p:nvPr/>
          </p:nvSpPr>
          <p:spPr>
            <a:xfrm>
              <a:off x="14233234" y="8383764"/>
              <a:ext cx="174162" cy="40887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70" name="rc369"/>
            <p:cNvSpPr/>
            <p:nvPr/>
          </p:nvSpPr>
          <p:spPr>
            <a:xfrm>
              <a:off x="14450936" y="8383867"/>
              <a:ext cx="174162" cy="41342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71" name="rc370"/>
            <p:cNvSpPr/>
            <p:nvPr/>
          </p:nvSpPr>
          <p:spPr>
            <a:xfrm>
              <a:off x="14668639" y="8533508"/>
              <a:ext cx="174162" cy="392470"/>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72" name="rc371"/>
            <p:cNvSpPr/>
            <p:nvPr/>
          </p:nvSpPr>
          <p:spPr>
            <a:xfrm>
              <a:off x="14886342" y="8442072"/>
              <a:ext cx="174162" cy="417238"/>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373" name="rc372"/>
            <p:cNvSpPr/>
            <p:nvPr/>
          </p:nvSpPr>
          <p:spPr>
            <a:xfrm>
              <a:off x="12491612" y="8480979"/>
              <a:ext cx="174162" cy="5148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4" name="rc373"/>
            <p:cNvSpPr/>
            <p:nvPr/>
          </p:nvSpPr>
          <p:spPr>
            <a:xfrm>
              <a:off x="12709314" y="8496768"/>
              <a:ext cx="174162" cy="4693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5" name="rc374"/>
            <p:cNvSpPr/>
            <p:nvPr/>
          </p:nvSpPr>
          <p:spPr>
            <a:xfrm>
              <a:off x="12927017" y="8374682"/>
              <a:ext cx="174162" cy="5785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6" name="rc375"/>
            <p:cNvSpPr/>
            <p:nvPr/>
          </p:nvSpPr>
          <p:spPr>
            <a:xfrm>
              <a:off x="13144720" y="8334228"/>
              <a:ext cx="174162" cy="61404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7" name="rc376"/>
            <p:cNvSpPr/>
            <p:nvPr/>
          </p:nvSpPr>
          <p:spPr>
            <a:xfrm>
              <a:off x="13362423" y="8054245"/>
              <a:ext cx="174162" cy="59009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8" name="rc377"/>
            <p:cNvSpPr/>
            <p:nvPr/>
          </p:nvSpPr>
          <p:spPr>
            <a:xfrm>
              <a:off x="13580125" y="8035669"/>
              <a:ext cx="174162" cy="40681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79" name="rc378"/>
            <p:cNvSpPr/>
            <p:nvPr/>
          </p:nvSpPr>
          <p:spPr>
            <a:xfrm>
              <a:off x="13797828" y="8582115"/>
              <a:ext cx="174162" cy="19845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0" name="rc379"/>
            <p:cNvSpPr/>
            <p:nvPr/>
          </p:nvSpPr>
          <p:spPr>
            <a:xfrm>
              <a:off x="14015531" y="8754356"/>
              <a:ext cx="174162" cy="86069"/>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1" name="rc380"/>
            <p:cNvSpPr/>
            <p:nvPr/>
          </p:nvSpPr>
          <p:spPr>
            <a:xfrm>
              <a:off x="14233234" y="8792643"/>
              <a:ext cx="174162" cy="5242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2" name="rc381"/>
            <p:cNvSpPr/>
            <p:nvPr/>
          </p:nvSpPr>
          <p:spPr>
            <a:xfrm>
              <a:off x="14450936" y="8797288"/>
              <a:ext cx="174162" cy="50052"/>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3" name="rc382"/>
            <p:cNvSpPr/>
            <p:nvPr/>
          </p:nvSpPr>
          <p:spPr>
            <a:xfrm>
              <a:off x="14668639" y="8925978"/>
              <a:ext cx="174162" cy="7234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4" name="rc383"/>
            <p:cNvSpPr/>
            <p:nvPr/>
          </p:nvSpPr>
          <p:spPr>
            <a:xfrm>
              <a:off x="14886342" y="8859311"/>
              <a:ext cx="174162" cy="152633"/>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385" name="rc384"/>
            <p:cNvSpPr/>
            <p:nvPr/>
          </p:nvSpPr>
          <p:spPr>
            <a:xfrm>
              <a:off x="12491612" y="8995845"/>
              <a:ext cx="174162" cy="14138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6" name="rc385"/>
            <p:cNvSpPr/>
            <p:nvPr/>
          </p:nvSpPr>
          <p:spPr>
            <a:xfrm>
              <a:off x="12709314" y="8966123"/>
              <a:ext cx="174162" cy="16150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7" name="rc386"/>
            <p:cNvSpPr/>
            <p:nvPr/>
          </p:nvSpPr>
          <p:spPr>
            <a:xfrm>
              <a:off x="12927017" y="8953223"/>
              <a:ext cx="174162" cy="209393"/>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8" name="rc387"/>
            <p:cNvSpPr/>
            <p:nvPr/>
          </p:nvSpPr>
          <p:spPr>
            <a:xfrm>
              <a:off x="13144720" y="8948270"/>
              <a:ext cx="174162" cy="21754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89" name="rc388"/>
            <p:cNvSpPr/>
            <p:nvPr/>
          </p:nvSpPr>
          <p:spPr>
            <a:xfrm>
              <a:off x="13362423" y="8644345"/>
              <a:ext cx="174162" cy="168526"/>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0" name="rc389"/>
            <p:cNvSpPr/>
            <p:nvPr/>
          </p:nvSpPr>
          <p:spPr>
            <a:xfrm>
              <a:off x="13580125" y="8442485"/>
              <a:ext cx="174162" cy="121879"/>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1" name="rc390"/>
            <p:cNvSpPr/>
            <p:nvPr/>
          </p:nvSpPr>
          <p:spPr>
            <a:xfrm>
              <a:off x="13797828" y="8780569"/>
              <a:ext cx="174162" cy="12580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2" name="rc391"/>
            <p:cNvSpPr/>
            <p:nvPr/>
          </p:nvSpPr>
          <p:spPr>
            <a:xfrm>
              <a:off x="14015531" y="8840425"/>
              <a:ext cx="174162" cy="92880"/>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3" name="rc392"/>
            <p:cNvSpPr/>
            <p:nvPr/>
          </p:nvSpPr>
          <p:spPr>
            <a:xfrm>
              <a:off x="14233234" y="8845069"/>
              <a:ext cx="174162" cy="12776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4" name="rc393"/>
            <p:cNvSpPr/>
            <p:nvPr/>
          </p:nvSpPr>
          <p:spPr>
            <a:xfrm>
              <a:off x="14450936" y="8847340"/>
              <a:ext cx="174162" cy="17709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5" name="rc394"/>
            <p:cNvSpPr/>
            <p:nvPr/>
          </p:nvSpPr>
          <p:spPr>
            <a:xfrm>
              <a:off x="14668639" y="8998322"/>
              <a:ext cx="174162" cy="21579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6" name="rc395"/>
            <p:cNvSpPr/>
            <p:nvPr/>
          </p:nvSpPr>
          <p:spPr>
            <a:xfrm>
              <a:off x="14886342" y="9011944"/>
              <a:ext cx="174162" cy="298558"/>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397" name="rc396"/>
            <p:cNvSpPr/>
            <p:nvPr/>
          </p:nvSpPr>
          <p:spPr>
            <a:xfrm>
              <a:off x="12491612" y="9137229"/>
              <a:ext cx="174162" cy="270178"/>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98" name="rc397"/>
            <p:cNvSpPr/>
            <p:nvPr/>
          </p:nvSpPr>
          <p:spPr>
            <a:xfrm>
              <a:off x="12709314" y="9127632"/>
              <a:ext cx="174162" cy="27977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399" name="rc398"/>
            <p:cNvSpPr/>
            <p:nvPr/>
          </p:nvSpPr>
          <p:spPr>
            <a:xfrm>
              <a:off x="12927017" y="9162617"/>
              <a:ext cx="174162" cy="24479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0" name="rc399"/>
            <p:cNvSpPr/>
            <p:nvPr/>
          </p:nvSpPr>
          <p:spPr>
            <a:xfrm>
              <a:off x="13144720" y="9165816"/>
              <a:ext cx="174162" cy="24159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1" name="rc400"/>
            <p:cNvSpPr/>
            <p:nvPr/>
          </p:nvSpPr>
          <p:spPr>
            <a:xfrm>
              <a:off x="13362423" y="8812871"/>
              <a:ext cx="174162" cy="59453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2" name="rc401"/>
            <p:cNvSpPr/>
            <p:nvPr/>
          </p:nvSpPr>
          <p:spPr>
            <a:xfrm>
              <a:off x="13580125" y="8564364"/>
              <a:ext cx="174162" cy="843043"/>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3" name="rc402"/>
            <p:cNvSpPr/>
            <p:nvPr/>
          </p:nvSpPr>
          <p:spPr>
            <a:xfrm>
              <a:off x="13797828" y="8906370"/>
              <a:ext cx="174162" cy="501037"/>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4" name="rc403"/>
            <p:cNvSpPr/>
            <p:nvPr/>
          </p:nvSpPr>
          <p:spPr>
            <a:xfrm>
              <a:off x="14015531" y="8933305"/>
              <a:ext cx="174162" cy="47410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5" name="rc404"/>
            <p:cNvSpPr/>
            <p:nvPr/>
          </p:nvSpPr>
          <p:spPr>
            <a:xfrm>
              <a:off x="14233234" y="8972831"/>
              <a:ext cx="174162" cy="43457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6" name="rc405"/>
            <p:cNvSpPr/>
            <p:nvPr/>
          </p:nvSpPr>
          <p:spPr>
            <a:xfrm>
              <a:off x="14450936" y="9024431"/>
              <a:ext cx="174162" cy="382976"/>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7" name="rc406"/>
            <p:cNvSpPr/>
            <p:nvPr/>
          </p:nvSpPr>
          <p:spPr>
            <a:xfrm>
              <a:off x="14668639" y="9214113"/>
              <a:ext cx="174162" cy="193294"/>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8" name="rc407"/>
            <p:cNvSpPr/>
            <p:nvPr/>
          </p:nvSpPr>
          <p:spPr>
            <a:xfrm>
              <a:off x="14886342" y="9310503"/>
              <a:ext cx="174162" cy="9690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09" name="pg408"/>
            <p:cNvSpPr/>
            <p:nvPr/>
          </p:nvSpPr>
          <p:spPr>
            <a:xfrm>
              <a:off x="12884675" y="2534507"/>
              <a:ext cx="1782766" cy="327281"/>
            </a:xfrm>
            <a:custGeom>
              <a:avLst/>
              <a:gdLst/>
              <a:ahLst/>
              <a:cxnLst/>
              <a:rect l="0" t="0" r="0" b="0"/>
              <a:pathLst>
                <a:path w="1782766" h="327281">
                  <a:moveTo>
                    <a:pt x="39025" y="327281"/>
                  </a:moveTo>
                  <a:lnTo>
                    <a:pt x="1743741" y="327281"/>
                  </a:lnTo>
                  <a:lnTo>
                    <a:pt x="1742169" y="327249"/>
                  </a:lnTo>
                  <a:lnTo>
                    <a:pt x="1748445" y="326996"/>
                  </a:lnTo>
                  <a:lnTo>
                    <a:pt x="1754598" y="325740"/>
                  </a:lnTo>
                  <a:lnTo>
                    <a:pt x="1760471" y="323513"/>
                  </a:lnTo>
                  <a:lnTo>
                    <a:pt x="1765910" y="320372"/>
                  </a:lnTo>
                  <a:lnTo>
                    <a:pt x="1770775" y="316400"/>
                  </a:lnTo>
                  <a:lnTo>
                    <a:pt x="1774939" y="311699"/>
                  </a:lnTo>
                  <a:lnTo>
                    <a:pt x="1778296" y="306391"/>
                  </a:lnTo>
                  <a:lnTo>
                    <a:pt x="1780758" y="300613"/>
                  </a:lnTo>
                  <a:lnTo>
                    <a:pt x="1782261" y="294515"/>
                  </a:lnTo>
                  <a:lnTo>
                    <a:pt x="1782766" y="288255"/>
                  </a:lnTo>
                  <a:lnTo>
                    <a:pt x="1782766"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410" name="tx409"/>
            <p:cNvSpPr/>
            <p:nvPr/>
          </p:nvSpPr>
          <p:spPr>
            <a:xfrm>
              <a:off x="13040778" y="2519152"/>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257,524 cases</a:t>
              </a:r>
            </a:p>
          </p:txBody>
        </p:sp>
        <p:sp>
          <p:nvSpPr>
            <p:cNvPr id="411" name="pl410"/>
            <p:cNvSpPr/>
            <p:nvPr/>
          </p:nvSpPr>
          <p:spPr>
            <a:xfrm>
              <a:off x="15060504" y="8375405"/>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412" name="pl411"/>
            <p:cNvSpPr/>
            <p:nvPr/>
          </p:nvSpPr>
          <p:spPr>
            <a:xfrm>
              <a:off x="15060504" y="6311399"/>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413" name="pl412"/>
            <p:cNvSpPr/>
            <p:nvPr/>
          </p:nvSpPr>
          <p:spPr>
            <a:xfrm>
              <a:off x="15060504" y="4247393"/>
              <a:ext cx="2699514" cy="0"/>
            </a:xfrm>
            <a:custGeom>
              <a:avLst/>
              <a:gdLst/>
              <a:ahLst/>
              <a:cxnLst/>
              <a:rect l="0" t="0" r="0" b="0"/>
              <a:pathLst>
                <a:path w="2699514">
                  <a:moveTo>
                    <a:pt x="0" y="0"/>
                  </a:moveTo>
                  <a:lnTo>
                    <a:pt x="2699514" y="0"/>
                  </a:lnTo>
                  <a:lnTo>
                    <a:pt x="2699514" y="0"/>
                  </a:lnTo>
                </a:path>
              </a:pathLst>
            </a:custGeom>
            <a:ln w="6775" cap="flat">
              <a:solidFill>
                <a:srgbClr val="EBEBEB">
                  <a:alpha val="100000"/>
                </a:srgbClr>
              </a:solidFill>
              <a:prstDash val="solid"/>
              <a:round/>
            </a:ln>
          </p:spPr>
          <p:txBody>
            <a:bodyPr/>
            <a:lstStyle/>
            <a:p>
              <a:endParaRPr/>
            </a:p>
          </p:txBody>
        </p:sp>
        <p:sp>
          <p:nvSpPr>
            <p:cNvPr id="414" name="pl413"/>
            <p:cNvSpPr/>
            <p:nvPr/>
          </p:nvSpPr>
          <p:spPr>
            <a:xfrm>
              <a:off x="15060504" y="9407408"/>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415" name="pl414"/>
            <p:cNvSpPr/>
            <p:nvPr/>
          </p:nvSpPr>
          <p:spPr>
            <a:xfrm>
              <a:off x="15060504" y="7343402"/>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416" name="pl415"/>
            <p:cNvSpPr/>
            <p:nvPr/>
          </p:nvSpPr>
          <p:spPr>
            <a:xfrm>
              <a:off x="15060504" y="5279396"/>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417" name="pl416"/>
            <p:cNvSpPr/>
            <p:nvPr/>
          </p:nvSpPr>
          <p:spPr>
            <a:xfrm>
              <a:off x="15060504" y="3215390"/>
              <a:ext cx="2699514" cy="0"/>
            </a:xfrm>
            <a:custGeom>
              <a:avLst/>
              <a:gdLst/>
              <a:ahLst/>
              <a:cxnLst/>
              <a:rect l="0" t="0" r="0" b="0"/>
              <a:pathLst>
                <a:path w="2699514">
                  <a:moveTo>
                    <a:pt x="0" y="0"/>
                  </a:moveTo>
                  <a:lnTo>
                    <a:pt x="2699514" y="0"/>
                  </a:lnTo>
                  <a:lnTo>
                    <a:pt x="2699514" y="0"/>
                  </a:lnTo>
                </a:path>
              </a:pathLst>
            </a:custGeom>
            <a:ln w="13550" cap="flat">
              <a:solidFill>
                <a:srgbClr val="EBEBEB">
                  <a:alpha val="100000"/>
                </a:srgbClr>
              </a:solidFill>
              <a:prstDash val="solid"/>
              <a:round/>
            </a:ln>
          </p:spPr>
          <p:txBody>
            <a:bodyPr/>
            <a:lstStyle/>
            <a:p>
              <a:endParaRPr/>
            </a:p>
          </p:txBody>
        </p:sp>
        <p:sp>
          <p:nvSpPr>
            <p:cNvPr id="418" name="rc417"/>
            <p:cNvSpPr/>
            <p:nvPr/>
          </p:nvSpPr>
          <p:spPr>
            <a:xfrm>
              <a:off x="15191126" y="6550720"/>
              <a:ext cx="174162" cy="102261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19" name="rc418"/>
            <p:cNvSpPr/>
            <p:nvPr/>
          </p:nvSpPr>
          <p:spPr>
            <a:xfrm>
              <a:off x="15408829" y="6190035"/>
              <a:ext cx="174162" cy="1154501"/>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0" name="rc419"/>
            <p:cNvSpPr/>
            <p:nvPr/>
          </p:nvSpPr>
          <p:spPr>
            <a:xfrm>
              <a:off x="15626531" y="5673002"/>
              <a:ext cx="174162" cy="943044"/>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1" name="rc420"/>
            <p:cNvSpPr/>
            <p:nvPr/>
          </p:nvSpPr>
          <p:spPr>
            <a:xfrm>
              <a:off x="15844234" y="4413752"/>
              <a:ext cx="174162" cy="585145"/>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2" name="rc421"/>
            <p:cNvSpPr/>
            <p:nvPr/>
          </p:nvSpPr>
          <p:spPr>
            <a:xfrm>
              <a:off x="16061937" y="5926668"/>
              <a:ext cx="174162" cy="402790"/>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3" name="rc422"/>
            <p:cNvSpPr/>
            <p:nvPr/>
          </p:nvSpPr>
          <p:spPr>
            <a:xfrm>
              <a:off x="16279640" y="8507604"/>
              <a:ext cx="174162" cy="172138"/>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4" name="rc423"/>
            <p:cNvSpPr/>
            <p:nvPr/>
          </p:nvSpPr>
          <p:spPr>
            <a:xfrm>
              <a:off x="16497342" y="9377480"/>
              <a:ext cx="174162" cy="12693"/>
            </a:xfrm>
            <a:prstGeom prst="rect">
              <a:avLst/>
            </a:prstGeom>
            <a:solidFill>
              <a:srgbClr val="008DC9">
                <a:alpha val="100000"/>
              </a:srgbClr>
            </a:solidFill>
            <a:ln w="13550" cap="flat">
              <a:solidFill>
                <a:srgbClr val="FFFFFF">
                  <a:alpha val="100000"/>
                </a:srgbClr>
              </a:solidFill>
              <a:prstDash val="solid"/>
              <a:miter/>
            </a:ln>
          </p:spPr>
          <p:txBody>
            <a:bodyPr/>
            <a:lstStyle/>
            <a:p>
              <a:endParaRPr/>
            </a:p>
          </p:txBody>
        </p:sp>
        <p:sp>
          <p:nvSpPr>
            <p:cNvPr id="425" name="rc424"/>
            <p:cNvSpPr/>
            <p:nvPr/>
          </p:nvSpPr>
          <p:spPr>
            <a:xfrm>
              <a:off x="15191126" y="7573332"/>
              <a:ext cx="174162" cy="359756"/>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26" name="rc425"/>
            <p:cNvSpPr/>
            <p:nvPr/>
          </p:nvSpPr>
          <p:spPr>
            <a:xfrm>
              <a:off x="15408829" y="7344537"/>
              <a:ext cx="174162" cy="575135"/>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27" name="rc426"/>
            <p:cNvSpPr/>
            <p:nvPr/>
          </p:nvSpPr>
          <p:spPr>
            <a:xfrm>
              <a:off x="15626531" y="6616046"/>
              <a:ext cx="174162" cy="734889"/>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28" name="rc427"/>
            <p:cNvSpPr/>
            <p:nvPr/>
          </p:nvSpPr>
          <p:spPr>
            <a:xfrm>
              <a:off x="15844234" y="4998897"/>
              <a:ext cx="174162" cy="358001"/>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29" name="rc428"/>
            <p:cNvSpPr/>
            <p:nvPr/>
          </p:nvSpPr>
          <p:spPr>
            <a:xfrm>
              <a:off x="16061937" y="6329459"/>
              <a:ext cx="174162" cy="254388"/>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30" name="rc429"/>
            <p:cNvSpPr/>
            <p:nvPr/>
          </p:nvSpPr>
          <p:spPr>
            <a:xfrm>
              <a:off x="16279640" y="8679742"/>
              <a:ext cx="174162" cy="108463"/>
            </a:xfrm>
            <a:prstGeom prst="rect">
              <a:avLst/>
            </a:prstGeom>
            <a:solidFill>
              <a:srgbClr val="5EB0E8">
                <a:alpha val="100000"/>
              </a:srgbClr>
            </a:solidFill>
            <a:ln w="13550" cap="flat">
              <a:solidFill>
                <a:srgbClr val="FFFFFF">
                  <a:alpha val="100000"/>
                </a:srgbClr>
              </a:solidFill>
              <a:prstDash val="solid"/>
              <a:miter/>
            </a:ln>
          </p:spPr>
          <p:txBody>
            <a:bodyPr/>
            <a:lstStyle/>
            <a:p>
              <a:endParaRPr/>
            </a:p>
          </p:txBody>
        </p:sp>
        <p:sp>
          <p:nvSpPr>
            <p:cNvPr id="431" name="rc430"/>
            <p:cNvSpPr/>
            <p:nvPr/>
          </p:nvSpPr>
          <p:spPr>
            <a:xfrm>
              <a:off x="15191126" y="7933088"/>
              <a:ext cx="174162" cy="60970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2" name="rc431"/>
            <p:cNvSpPr/>
            <p:nvPr/>
          </p:nvSpPr>
          <p:spPr>
            <a:xfrm>
              <a:off x="15408829" y="7919672"/>
              <a:ext cx="174162" cy="54231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3" name="rc432"/>
            <p:cNvSpPr/>
            <p:nvPr/>
          </p:nvSpPr>
          <p:spPr>
            <a:xfrm>
              <a:off x="15626531" y="7350935"/>
              <a:ext cx="174162" cy="569252"/>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4" name="rc433"/>
            <p:cNvSpPr/>
            <p:nvPr/>
          </p:nvSpPr>
          <p:spPr>
            <a:xfrm>
              <a:off x="15844234" y="5356899"/>
              <a:ext cx="174162" cy="77286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5" name="rc434"/>
            <p:cNvSpPr/>
            <p:nvPr/>
          </p:nvSpPr>
          <p:spPr>
            <a:xfrm>
              <a:off x="16061937" y="6583848"/>
              <a:ext cx="174162" cy="578747"/>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6" name="rc435"/>
            <p:cNvSpPr/>
            <p:nvPr/>
          </p:nvSpPr>
          <p:spPr>
            <a:xfrm>
              <a:off x="16279640" y="8788206"/>
              <a:ext cx="174162" cy="243139"/>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7" name="rc436"/>
            <p:cNvSpPr/>
            <p:nvPr/>
          </p:nvSpPr>
          <p:spPr>
            <a:xfrm>
              <a:off x="16497342" y="9390173"/>
              <a:ext cx="174162" cy="17234"/>
            </a:xfrm>
            <a:prstGeom prst="rect">
              <a:avLst/>
            </a:prstGeom>
            <a:solidFill>
              <a:srgbClr val="00A173">
                <a:alpha val="100000"/>
              </a:srgbClr>
            </a:solidFill>
            <a:ln w="13550" cap="flat">
              <a:solidFill>
                <a:srgbClr val="FFFFFF">
                  <a:alpha val="100000"/>
                </a:srgbClr>
              </a:solidFill>
              <a:prstDash val="solid"/>
              <a:miter/>
            </a:ln>
          </p:spPr>
          <p:txBody>
            <a:bodyPr/>
            <a:lstStyle/>
            <a:p>
              <a:endParaRPr/>
            </a:p>
          </p:txBody>
        </p:sp>
        <p:sp>
          <p:nvSpPr>
            <p:cNvPr id="438" name="rc437"/>
            <p:cNvSpPr/>
            <p:nvPr/>
          </p:nvSpPr>
          <p:spPr>
            <a:xfrm>
              <a:off x="15191126" y="8542796"/>
              <a:ext cx="174162" cy="282665"/>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39" name="rc438"/>
            <p:cNvSpPr/>
            <p:nvPr/>
          </p:nvSpPr>
          <p:spPr>
            <a:xfrm>
              <a:off x="15408829" y="8461990"/>
              <a:ext cx="174162" cy="291540"/>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0" name="rc439"/>
            <p:cNvSpPr/>
            <p:nvPr/>
          </p:nvSpPr>
          <p:spPr>
            <a:xfrm>
              <a:off x="15626531" y="7920188"/>
              <a:ext cx="174162" cy="2665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1" name="rc440"/>
            <p:cNvSpPr/>
            <p:nvPr/>
          </p:nvSpPr>
          <p:spPr>
            <a:xfrm>
              <a:off x="15844234" y="6129766"/>
              <a:ext cx="174162" cy="242211"/>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2" name="rc441"/>
            <p:cNvSpPr/>
            <p:nvPr/>
          </p:nvSpPr>
          <p:spPr>
            <a:xfrm>
              <a:off x="16061937" y="7162595"/>
              <a:ext cx="174162" cy="147266"/>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3" name="rc442"/>
            <p:cNvSpPr/>
            <p:nvPr/>
          </p:nvSpPr>
          <p:spPr>
            <a:xfrm>
              <a:off x="16279640" y="9031346"/>
              <a:ext cx="174162" cy="9494"/>
            </a:xfrm>
            <a:prstGeom prst="rect">
              <a:avLst/>
            </a:prstGeom>
            <a:solidFill>
              <a:srgbClr val="D46120">
                <a:alpha val="100000"/>
              </a:srgbClr>
            </a:solidFill>
            <a:ln w="13550" cap="flat">
              <a:solidFill>
                <a:srgbClr val="FFFFFF">
                  <a:alpha val="100000"/>
                </a:srgbClr>
              </a:solidFill>
              <a:prstDash val="solid"/>
              <a:miter/>
            </a:ln>
          </p:spPr>
          <p:txBody>
            <a:bodyPr/>
            <a:lstStyle/>
            <a:p>
              <a:endParaRPr/>
            </a:p>
          </p:txBody>
        </p:sp>
        <p:sp>
          <p:nvSpPr>
            <p:cNvPr id="444" name="rc443"/>
            <p:cNvSpPr/>
            <p:nvPr/>
          </p:nvSpPr>
          <p:spPr>
            <a:xfrm>
              <a:off x="15191126" y="8825461"/>
              <a:ext cx="174162" cy="4206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5" name="rc444"/>
            <p:cNvSpPr/>
            <p:nvPr/>
          </p:nvSpPr>
          <p:spPr>
            <a:xfrm>
              <a:off x="15408829" y="8753531"/>
              <a:ext cx="174162" cy="486692"/>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6" name="rc445"/>
            <p:cNvSpPr/>
            <p:nvPr/>
          </p:nvSpPr>
          <p:spPr>
            <a:xfrm>
              <a:off x="15626531" y="8186755"/>
              <a:ext cx="174162" cy="1082571"/>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7" name="rc446"/>
            <p:cNvSpPr/>
            <p:nvPr/>
          </p:nvSpPr>
          <p:spPr>
            <a:xfrm>
              <a:off x="15844234" y="6371977"/>
              <a:ext cx="174162" cy="2900444"/>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8" name="rc447"/>
            <p:cNvSpPr/>
            <p:nvPr/>
          </p:nvSpPr>
          <p:spPr>
            <a:xfrm>
              <a:off x="16061937" y="7309862"/>
              <a:ext cx="174162" cy="201859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49" name="rc448"/>
            <p:cNvSpPr/>
            <p:nvPr/>
          </p:nvSpPr>
          <p:spPr>
            <a:xfrm>
              <a:off x="16279640" y="9040840"/>
              <a:ext cx="174162" cy="366567"/>
            </a:xfrm>
            <a:prstGeom prst="rect">
              <a:avLst/>
            </a:prstGeom>
            <a:solidFill>
              <a:srgbClr val="E7A113">
                <a:alpha val="100000"/>
              </a:srgbClr>
            </a:solidFill>
            <a:ln w="13550" cap="flat">
              <a:solidFill>
                <a:srgbClr val="FFFFFF">
                  <a:alpha val="100000"/>
                </a:srgbClr>
              </a:solidFill>
              <a:prstDash val="solid"/>
              <a:miter/>
            </a:ln>
          </p:spPr>
          <p:txBody>
            <a:bodyPr/>
            <a:lstStyle/>
            <a:p>
              <a:endParaRPr/>
            </a:p>
          </p:txBody>
        </p:sp>
        <p:sp>
          <p:nvSpPr>
            <p:cNvPr id="450" name="rc449"/>
            <p:cNvSpPr/>
            <p:nvPr/>
          </p:nvSpPr>
          <p:spPr>
            <a:xfrm>
              <a:off x="15191126" y="9246106"/>
              <a:ext cx="174162" cy="161302"/>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51" name="rc450"/>
            <p:cNvSpPr/>
            <p:nvPr/>
          </p:nvSpPr>
          <p:spPr>
            <a:xfrm>
              <a:off x="15408829" y="9240223"/>
              <a:ext cx="174162" cy="167184"/>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52" name="rc451"/>
            <p:cNvSpPr/>
            <p:nvPr/>
          </p:nvSpPr>
          <p:spPr>
            <a:xfrm>
              <a:off x="15626531" y="9269326"/>
              <a:ext cx="174162" cy="138081"/>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53" name="rc452"/>
            <p:cNvSpPr/>
            <p:nvPr/>
          </p:nvSpPr>
          <p:spPr>
            <a:xfrm>
              <a:off x="15844234" y="9272422"/>
              <a:ext cx="174162" cy="134985"/>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54" name="rc453"/>
            <p:cNvSpPr/>
            <p:nvPr/>
          </p:nvSpPr>
          <p:spPr>
            <a:xfrm>
              <a:off x="16061937" y="9328459"/>
              <a:ext cx="174162" cy="78948"/>
            </a:xfrm>
            <a:prstGeom prst="rect">
              <a:avLst/>
            </a:prstGeom>
            <a:solidFill>
              <a:srgbClr val="F1E937">
                <a:alpha val="100000"/>
              </a:srgbClr>
            </a:solidFill>
            <a:ln w="13550" cap="flat">
              <a:solidFill>
                <a:srgbClr val="FFFFFF">
                  <a:alpha val="100000"/>
                </a:srgbClr>
              </a:solidFill>
              <a:prstDash val="solid"/>
              <a:miter/>
            </a:ln>
          </p:spPr>
          <p:txBody>
            <a:bodyPr/>
            <a:lstStyle/>
            <a:p>
              <a:endParaRPr/>
            </a:p>
          </p:txBody>
        </p:sp>
        <p:sp>
          <p:nvSpPr>
            <p:cNvPr id="455" name="pg454"/>
            <p:cNvSpPr/>
            <p:nvPr/>
          </p:nvSpPr>
          <p:spPr>
            <a:xfrm>
              <a:off x="15584189" y="2534507"/>
              <a:ext cx="1782766" cy="327281"/>
            </a:xfrm>
            <a:custGeom>
              <a:avLst/>
              <a:gdLst/>
              <a:ahLst/>
              <a:cxnLst/>
              <a:rect l="0" t="0" r="0" b="0"/>
              <a:pathLst>
                <a:path w="1782766" h="327281">
                  <a:moveTo>
                    <a:pt x="39025" y="327281"/>
                  </a:moveTo>
                  <a:lnTo>
                    <a:pt x="1743741" y="327281"/>
                  </a:lnTo>
                  <a:lnTo>
                    <a:pt x="1742169" y="327249"/>
                  </a:lnTo>
                  <a:lnTo>
                    <a:pt x="1748445" y="326996"/>
                  </a:lnTo>
                  <a:lnTo>
                    <a:pt x="1754598" y="325740"/>
                  </a:lnTo>
                  <a:lnTo>
                    <a:pt x="1760471" y="323513"/>
                  </a:lnTo>
                  <a:lnTo>
                    <a:pt x="1765910" y="320372"/>
                  </a:lnTo>
                  <a:lnTo>
                    <a:pt x="1770775" y="316400"/>
                  </a:lnTo>
                  <a:lnTo>
                    <a:pt x="1774939" y="311699"/>
                  </a:lnTo>
                  <a:lnTo>
                    <a:pt x="1778296" y="306391"/>
                  </a:lnTo>
                  <a:lnTo>
                    <a:pt x="1780758" y="300613"/>
                  </a:lnTo>
                  <a:lnTo>
                    <a:pt x="1782261" y="294515"/>
                  </a:lnTo>
                  <a:lnTo>
                    <a:pt x="1782766" y="288255"/>
                  </a:lnTo>
                  <a:lnTo>
                    <a:pt x="1782766" y="0"/>
                  </a:lnTo>
                  <a:lnTo>
                    <a:pt x="0" y="0"/>
                  </a:lnTo>
                  <a:lnTo>
                    <a:pt x="0" y="288255"/>
                  </a:lnTo>
                  <a:lnTo>
                    <a:pt x="126" y="285114"/>
                  </a:lnTo>
                  <a:lnTo>
                    <a:pt x="126" y="291395"/>
                  </a:lnTo>
                  <a:lnTo>
                    <a:pt x="1134" y="297594"/>
                  </a:lnTo>
                  <a:lnTo>
                    <a:pt x="3122" y="303552"/>
                  </a:lnTo>
                  <a:lnTo>
                    <a:pt x="6041" y="309113"/>
                  </a:lnTo>
                  <a:lnTo>
                    <a:pt x="9814" y="314134"/>
                  </a:lnTo>
                  <a:lnTo>
                    <a:pt x="14344" y="318484"/>
                  </a:lnTo>
                  <a:lnTo>
                    <a:pt x="19512" y="322052"/>
                  </a:lnTo>
                  <a:lnTo>
                    <a:pt x="25187" y="324744"/>
                  </a:lnTo>
                  <a:lnTo>
                    <a:pt x="31219" y="326492"/>
                  </a:lnTo>
                  <a:lnTo>
                    <a:pt x="37454" y="327249"/>
                  </a:lnTo>
                  <a:close/>
                </a:path>
              </a:pathLst>
            </a:custGeom>
          </p:spPr>
          <p:txBody>
            <a:bodyPr/>
            <a:lstStyle/>
            <a:p>
              <a:endParaRPr/>
            </a:p>
          </p:txBody>
        </p:sp>
        <p:sp>
          <p:nvSpPr>
            <p:cNvPr id="456" name="tx455"/>
            <p:cNvSpPr/>
            <p:nvPr/>
          </p:nvSpPr>
          <p:spPr>
            <a:xfrm>
              <a:off x="15740292" y="2519152"/>
              <a:ext cx="1470560" cy="186532"/>
            </a:xfrm>
            <a:prstGeom prst="rect">
              <a:avLst/>
            </a:prstGeom>
            <a:noFill/>
          </p:spPr>
          <p:txBody>
            <a:bodyPr wrap="none" lIns="0" tIns="0" rIns="0" bIns="0" anchor="ctr" anchorCtr="1"/>
            <a:lstStyle/>
            <a:p>
              <a:pPr marL="0" marR="0" indent="0" algn="l">
                <a:lnSpc>
                  <a:spcPts val="1707"/>
                </a:lnSpc>
                <a:spcBef>
                  <a:spcPts val="0"/>
                </a:spcBef>
                <a:spcAft>
                  <a:spcPts val="0"/>
                </a:spcAft>
              </a:pPr>
              <a:r>
                <a:rPr sz="1707">
                  <a:solidFill>
                    <a:srgbClr val="000000">
                      <a:alpha val="100000"/>
                    </a:srgbClr>
                  </a:solidFill>
                  <a:latin typeface="Poppins"/>
                  <a:cs typeface="Poppins"/>
                </a:rPr>
                <a:t> 186,168 cases</a:t>
              </a:r>
            </a:p>
          </p:txBody>
        </p:sp>
        <p:sp>
          <p:nvSpPr>
            <p:cNvPr id="457" name="tx456"/>
            <p:cNvSpPr/>
            <p:nvPr/>
          </p:nvSpPr>
          <p:spPr>
            <a:xfrm>
              <a:off x="2630165"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2021</a:t>
              </a:r>
            </a:p>
          </p:txBody>
        </p:sp>
        <p:sp>
          <p:nvSpPr>
            <p:cNvPr id="458" name="tx457"/>
            <p:cNvSpPr/>
            <p:nvPr/>
          </p:nvSpPr>
          <p:spPr>
            <a:xfrm>
              <a:off x="5329679"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2022</a:t>
              </a:r>
            </a:p>
          </p:txBody>
        </p:sp>
        <p:sp>
          <p:nvSpPr>
            <p:cNvPr id="459" name="tx458"/>
            <p:cNvSpPr/>
            <p:nvPr/>
          </p:nvSpPr>
          <p:spPr>
            <a:xfrm>
              <a:off x="8029193"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2023</a:t>
              </a:r>
            </a:p>
          </p:txBody>
        </p:sp>
        <p:sp>
          <p:nvSpPr>
            <p:cNvPr id="460" name="tx459"/>
            <p:cNvSpPr/>
            <p:nvPr/>
          </p:nvSpPr>
          <p:spPr>
            <a:xfrm>
              <a:off x="10728708"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2024</a:t>
              </a:r>
            </a:p>
          </p:txBody>
        </p:sp>
        <p:sp>
          <p:nvSpPr>
            <p:cNvPr id="461" name="tx460"/>
            <p:cNvSpPr/>
            <p:nvPr/>
          </p:nvSpPr>
          <p:spPr>
            <a:xfrm>
              <a:off x="13428222"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2025</a:t>
              </a:r>
            </a:p>
          </p:txBody>
        </p:sp>
        <p:sp>
          <p:nvSpPr>
            <p:cNvPr id="462" name="tx461"/>
            <p:cNvSpPr/>
            <p:nvPr/>
          </p:nvSpPr>
          <p:spPr>
            <a:xfrm>
              <a:off x="16127736" y="2195591"/>
              <a:ext cx="565050" cy="185663"/>
            </a:xfrm>
            <a:prstGeom prst="rect">
              <a:avLst/>
            </a:prstGeom>
            <a:noFill/>
          </p:spPr>
          <p:txBody>
            <a:bodyPr wrap="none" lIns="0" tIns="0" rIns="0" bIns="0" anchor="ctr" anchorCtr="1"/>
            <a:lstStyle/>
            <a:p>
              <a:pPr marL="0" marR="0" indent="0" algn="l">
                <a:lnSpc>
                  <a:spcPts val="2000"/>
                </a:lnSpc>
                <a:spcBef>
                  <a:spcPts val="0"/>
                </a:spcBef>
                <a:spcAft>
                  <a:spcPts val="0"/>
                </a:spcAft>
              </a:pPr>
              <a:r>
                <a:rPr sz="2000" b="1">
                  <a:solidFill>
                    <a:srgbClr val="000000">
                      <a:alpha val="100000"/>
                    </a:srgbClr>
                  </a:solidFill>
                  <a:latin typeface="Poppins"/>
                  <a:cs typeface="Poppins"/>
                </a:rPr>
                <a:t>2026</a:t>
              </a:r>
            </a:p>
          </p:txBody>
        </p:sp>
        <p:sp>
          <p:nvSpPr>
            <p:cNvPr id="463" name="pl462"/>
            <p:cNvSpPr/>
            <p:nvPr/>
          </p:nvSpPr>
          <p:spPr>
            <a:xfrm>
              <a:off x="1562933"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464" name="pl463"/>
            <p:cNvSpPr/>
            <p:nvPr/>
          </p:nvSpPr>
          <p:spPr>
            <a:xfrm>
              <a:off x="178063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5" name="pl464"/>
            <p:cNvSpPr/>
            <p:nvPr/>
          </p:nvSpPr>
          <p:spPr>
            <a:xfrm>
              <a:off x="199833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6" name="pl465"/>
            <p:cNvSpPr/>
            <p:nvPr/>
          </p:nvSpPr>
          <p:spPr>
            <a:xfrm>
              <a:off x="221604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7" name="pl466"/>
            <p:cNvSpPr/>
            <p:nvPr/>
          </p:nvSpPr>
          <p:spPr>
            <a:xfrm>
              <a:off x="243374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8" name="pl467"/>
            <p:cNvSpPr/>
            <p:nvPr/>
          </p:nvSpPr>
          <p:spPr>
            <a:xfrm>
              <a:off x="265144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69" name="pl468"/>
            <p:cNvSpPr/>
            <p:nvPr/>
          </p:nvSpPr>
          <p:spPr>
            <a:xfrm>
              <a:off x="286915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0" name="pl469"/>
            <p:cNvSpPr/>
            <p:nvPr/>
          </p:nvSpPr>
          <p:spPr>
            <a:xfrm>
              <a:off x="308685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1" name="pl470"/>
            <p:cNvSpPr/>
            <p:nvPr/>
          </p:nvSpPr>
          <p:spPr>
            <a:xfrm>
              <a:off x="330455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2" name="pl471"/>
            <p:cNvSpPr/>
            <p:nvPr/>
          </p:nvSpPr>
          <p:spPr>
            <a:xfrm>
              <a:off x="352225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3" name="pl472"/>
            <p:cNvSpPr/>
            <p:nvPr/>
          </p:nvSpPr>
          <p:spPr>
            <a:xfrm>
              <a:off x="373996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4" name="pl473"/>
            <p:cNvSpPr/>
            <p:nvPr/>
          </p:nvSpPr>
          <p:spPr>
            <a:xfrm>
              <a:off x="395766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5" name="pl474"/>
            <p:cNvSpPr/>
            <p:nvPr/>
          </p:nvSpPr>
          <p:spPr>
            <a:xfrm>
              <a:off x="417536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76" name="tx475"/>
            <p:cNvSpPr/>
            <p:nvPr/>
          </p:nvSpPr>
          <p:spPr>
            <a:xfrm rot="-5400000">
              <a:off x="1636217"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477" name="tx476"/>
            <p:cNvSpPr/>
            <p:nvPr/>
          </p:nvSpPr>
          <p:spPr>
            <a:xfrm rot="-5400000">
              <a:off x="1844109"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478" name="tx477"/>
            <p:cNvSpPr/>
            <p:nvPr/>
          </p:nvSpPr>
          <p:spPr>
            <a:xfrm rot="-5400000">
              <a:off x="2061899"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479" name="tx478"/>
            <p:cNvSpPr/>
            <p:nvPr/>
          </p:nvSpPr>
          <p:spPr>
            <a:xfrm rot="-5400000">
              <a:off x="2277735"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480" name="tx479"/>
            <p:cNvSpPr/>
            <p:nvPr/>
          </p:nvSpPr>
          <p:spPr>
            <a:xfrm rot="-5400000">
              <a:off x="2464792"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481" name="tx480"/>
            <p:cNvSpPr/>
            <p:nvPr/>
          </p:nvSpPr>
          <p:spPr>
            <a:xfrm rot="-5400000">
              <a:off x="2724731"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482" name="tx481"/>
            <p:cNvSpPr/>
            <p:nvPr/>
          </p:nvSpPr>
          <p:spPr>
            <a:xfrm rot="-5400000">
              <a:off x="2972125"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483" name="tx482"/>
            <p:cNvSpPr/>
            <p:nvPr/>
          </p:nvSpPr>
          <p:spPr>
            <a:xfrm rot="-5400000">
              <a:off x="3127667"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484" name="tx483"/>
            <p:cNvSpPr/>
            <p:nvPr/>
          </p:nvSpPr>
          <p:spPr>
            <a:xfrm rot="-5400000">
              <a:off x="3345326"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485" name="tx484"/>
            <p:cNvSpPr/>
            <p:nvPr/>
          </p:nvSpPr>
          <p:spPr>
            <a:xfrm rot="-5400000">
              <a:off x="3599448"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486" name="tx485"/>
            <p:cNvSpPr/>
            <p:nvPr/>
          </p:nvSpPr>
          <p:spPr>
            <a:xfrm rot="-5400000">
              <a:off x="3798529"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487" name="tx486"/>
            <p:cNvSpPr/>
            <p:nvPr/>
          </p:nvSpPr>
          <p:spPr>
            <a:xfrm rot="-5400000">
              <a:off x="4016232"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488" name="pl487"/>
            <p:cNvSpPr/>
            <p:nvPr/>
          </p:nvSpPr>
          <p:spPr>
            <a:xfrm>
              <a:off x="4262447"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489" name="pl488"/>
            <p:cNvSpPr/>
            <p:nvPr/>
          </p:nvSpPr>
          <p:spPr>
            <a:xfrm>
              <a:off x="448015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0" name="pl489"/>
            <p:cNvSpPr/>
            <p:nvPr/>
          </p:nvSpPr>
          <p:spPr>
            <a:xfrm>
              <a:off x="469785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1" name="pl490"/>
            <p:cNvSpPr/>
            <p:nvPr/>
          </p:nvSpPr>
          <p:spPr>
            <a:xfrm>
              <a:off x="491555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2" name="pl491"/>
            <p:cNvSpPr/>
            <p:nvPr/>
          </p:nvSpPr>
          <p:spPr>
            <a:xfrm>
              <a:off x="513325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3" name="pl492"/>
            <p:cNvSpPr/>
            <p:nvPr/>
          </p:nvSpPr>
          <p:spPr>
            <a:xfrm>
              <a:off x="535096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4" name="pl493"/>
            <p:cNvSpPr/>
            <p:nvPr/>
          </p:nvSpPr>
          <p:spPr>
            <a:xfrm>
              <a:off x="556866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5" name="pl494"/>
            <p:cNvSpPr/>
            <p:nvPr/>
          </p:nvSpPr>
          <p:spPr>
            <a:xfrm>
              <a:off x="578636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6" name="pl495"/>
            <p:cNvSpPr/>
            <p:nvPr/>
          </p:nvSpPr>
          <p:spPr>
            <a:xfrm>
              <a:off x="600406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7" name="pl496"/>
            <p:cNvSpPr/>
            <p:nvPr/>
          </p:nvSpPr>
          <p:spPr>
            <a:xfrm>
              <a:off x="622177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8" name="pl497"/>
            <p:cNvSpPr/>
            <p:nvPr/>
          </p:nvSpPr>
          <p:spPr>
            <a:xfrm>
              <a:off x="643947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499" name="pl498"/>
            <p:cNvSpPr/>
            <p:nvPr/>
          </p:nvSpPr>
          <p:spPr>
            <a:xfrm>
              <a:off x="665717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0" name="pl499"/>
            <p:cNvSpPr/>
            <p:nvPr/>
          </p:nvSpPr>
          <p:spPr>
            <a:xfrm>
              <a:off x="687488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01" name="tx500"/>
            <p:cNvSpPr/>
            <p:nvPr/>
          </p:nvSpPr>
          <p:spPr>
            <a:xfrm rot="-5400000">
              <a:off x="4335731"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02" name="tx501"/>
            <p:cNvSpPr/>
            <p:nvPr/>
          </p:nvSpPr>
          <p:spPr>
            <a:xfrm rot="-5400000">
              <a:off x="4543624"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03" name="tx502"/>
            <p:cNvSpPr/>
            <p:nvPr/>
          </p:nvSpPr>
          <p:spPr>
            <a:xfrm rot="-5400000">
              <a:off x="4761413"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04" name="tx503"/>
            <p:cNvSpPr/>
            <p:nvPr/>
          </p:nvSpPr>
          <p:spPr>
            <a:xfrm rot="-5400000">
              <a:off x="4977249"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05" name="tx504"/>
            <p:cNvSpPr/>
            <p:nvPr/>
          </p:nvSpPr>
          <p:spPr>
            <a:xfrm rot="-5400000">
              <a:off x="5164306"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06" name="tx505"/>
            <p:cNvSpPr/>
            <p:nvPr/>
          </p:nvSpPr>
          <p:spPr>
            <a:xfrm rot="-5400000">
              <a:off x="5424245"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07" name="tx506"/>
            <p:cNvSpPr/>
            <p:nvPr/>
          </p:nvSpPr>
          <p:spPr>
            <a:xfrm rot="-5400000">
              <a:off x="5671639"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08" name="tx507"/>
            <p:cNvSpPr/>
            <p:nvPr/>
          </p:nvSpPr>
          <p:spPr>
            <a:xfrm rot="-5400000">
              <a:off x="5827181"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09" name="tx508"/>
            <p:cNvSpPr/>
            <p:nvPr/>
          </p:nvSpPr>
          <p:spPr>
            <a:xfrm rot="-5400000">
              <a:off x="6044840"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10" name="tx509"/>
            <p:cNvSpPr/>
            <p:nvPr/>
          </p:nvSpPr>
          <p:spPr>
            <a:xfrm rot="-5400000">
              <a:off x="6298963"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11" name="tx510"/>
            <p:cNvSpPr/>
            <p:nvPr/>
          </p:nvSpPr>
          <p:spPr>
            <a:xfrm rot="-5400000">
              <a:off x="6498043"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12" name="tx511"/>
            <p:cNvSpPr/>
            <p:nvPr/>
          </p:nvSpPr>
          <p:spPr>
            <a:xfrm rot="-5400000">
              <a:off x="6715746"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13" name="pl512"/>
            <p:cNvSpPr/>
            <p:nvPr/>
          </p:nvSpPr>
          <p:spPr>
            <a:xfrm>
              <a:off x="6961962"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514" name="pl513"/>
            <p:cNvSpPr/>
            <p:nvPr/>
          </p:nvSpPr>
          <p:spPr>
            <a:xfrm>
              <a:off x="717966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5" name="pl514"/>
            <p:cNvSpPr/>
            <p:nvPr/>
          </p:nvSpPr>
          <p:spPr>
            <a:xfrm>
              <a:off x="739736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6" name="pl515"/>
            <p:cNvSpPr/>
            <p:nvPr/>
          </p:nvSpPr>
          <p:spPr>
            <a:xfrm>
              <a:off x="761507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7" name="pl516"/>
            <p:cNvSpPr/>
            <p:nvPr/>
          </p:nvSpPr>
          <p:spPr>
            <a:xfrm>
              <a:off x="783277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8" name="pl517"/>
            <p:cNvSpPr/>
            <p:nvPr/>
          </p:nvSpPr>
          <p:spPr>
            <a:xfrm>
              <a:off x="805047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19" name="pl518"/>
            <p:cNvSpPr/>
            <p:nvPr/>
          </p:nvSpPr>
          <p:spPr>
            <a:xfrm>
              <a:off x="826817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0" name="pl519"/>
            <p:cNvSpPr/>
            <p:nvPr/>
          </p:nvSpPr>
          <p:spPr>
            <a:xfrm>
              <a:off x="848588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1" name="pl520"/>
            <p:cNvSpPr/>
            <p:nvPr/>
          </p:nvSpPr>
          <p:spPr>
            <a:xfrm>
              <a:off x="870358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2" name="pl521"/>
            <p:cNvSpPr/>
            <p:nvPr/>
          </p:nvSpPr>
          <p:spPr>
            <a:xfrm>
              <a:off x="892128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3" name="pl522"/>
            <p:cNvSpPr/>
            <p:nvPr/>
          </p:nvSpPr>
          <p:spPr>
            <a:xfrm>
              <a:off x="913898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4" name="pl523"/>
            <p:cNvSpPr/>
            <p:nvPr/>
          </p:nvSpPr>
          <p:spPr>
            <a:xfrm>
              <a:off x="935669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5" name="pl524"/>
            <p:cNvSpPr/>
            <p:nvPr/>
          </p:nvSpPr>
          <p:spPr>
            <a:xfrm>
              <a:off x="957439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26" name="tx525"/>
            <p:cNvSpPr/>
            <p:nvPr/>
          </p:nvSpPr>
          <p:spPr>
            <a:xfrm rot="-5400000">
              <a:off x="7035245"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27" name="tx526"/>
            <p:cNvSpPr/>
            <p:nvPr/>
          </p:nvSpPr>
          <p:spPr>
            <a:xfrm rot="-5400000">
              <a:off x="7243138"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28" name="tx527"/>
            <p:cNvSpPr/>
            <p:nvPr/>
          </p:nvSpPr>
          <p:spPr>
            <a:xfrm rot="-5400000">
              <a:off x="7460927"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29" name="tx528"/>
            <p:cNvSpPr/>
            <p:nvPr/>
          </p:nvSpPr>
          <p:spPr>
            <a:xfrm rot="-5400000">
              <a:off x="7676764"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30" name="tx529"/>
            <p:cNvSpPr/>
            <p:nvPr/>
          </p:nvSpPr>
          <p:spPr>
            <a:xfrm rot="-5400000">
              <a:off x="7863820"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31" name="tx530"/>
            <p:cNvSpPr/>
            <p:nvPr/>
          </p:nvSpPr>
          <p:spPr>
            <a:xfrm rot="-5400000">
              <a:off x="8123759"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32" name="tx531"/>
            <p:cNvSpPr/>
            <p:nvPr/>
          </p:nvSpPr>
          <p:spPr>
            <a:xfrm rot="-5400000">
              <a:off x="8371153"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33" name="tx532"/>
            <p:cNvSpPr/>
            <p:nvPr/>
          </p:nvSpPr>
          <p:spPr>
            <a:xfrm rot="-5400000">
              <a:off x="8526695"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34" name="tx533"/>
            <p:cNvSpPr/>
            <p:nvPr/>
          </p:nvSpPr>
          <p:spPr>
            <a:xfrm rot="-5400000">
              <a:off x="8744355"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35" name="tx534"/>
            <p:cNvSpPr/>
            <p:nvPr/>
          </p:nvSpPr>
          <p:spPr>
            <a:xfrm rot="-5400000">
              <a:off x="8998477"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36" name="tx535"/>
            <p:cNvSpPr/>
            <p:nvPr/>
          </p:nvSpPr>
          <p:spPr>
            <a:xfrm rot="-5400000">
              <a:off x="9197557"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37" name="tx536"/>
            <p:cNvSpPr/>
            <p:nvPr/>
          </p:nvSpPr>
          <p:spPr>
            <a:xfrm rot="-5400000">
              <a:off x="9415260"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38" name="pl537"/>
            <p:cNvSpPr/>
            <p:nvPr/>
          </p:nvSpPr>
          <p:spPr>
            <a:xfrm>
              <a:off x="9661476"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539" name="pl538"/>
            <p:cNvSpPr/>
            <p:nvPr/>
          </p:nvSpPr>
          <p:spPr>
            <a:xfrm>
              <a:off x="987917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 name="pl539"/>
            <p:cNvSpPr/>
            <p:nvPr/>
          </p:nvSpPr>
          <p:spPr>
            <a:xfrm>
              <a:off x="1009688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 name="pl540"/>
            <p:cNvSpPr/>
            <p:nvPr/>
          </p:nvSpPr>
          <p:spPr>
            <a:xfrm>
              <a:off x="1031458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 name="pl541"/>
            <p:cNvSpPr/>
            <p:nvPr/>
          </p:nvSpPr>
          <p:spPr>
            <a:xfrm>
              <a:off x="1053228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 name="pl542"/>
            <p:cNvSpPr/>
            <p:nvPr/>
          </p:nvSpPr>
          <p:spPr>
            <a:xfrm>
              <a:off x="1074999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 name="pl543"/>
            <p:cNvSpPr/>
            <p:nvPr/>
          </p:nvSpPr>
          <p:spPr>
            <a:xfrm>
              <a:off x="1096769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 name="pl544"/>
            <p:cNvSpPr/>
            <p:nvPr/>
          </p:nvSpPr>
          <p:spPr>
            <a:xfrm>
              <a:off x="1118539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6" name="pl545"/>
            <p:cNvSpPr/>
            <p:nvPr/>
          </p:nvSpPr>
          <p:spPr>
            <a:xfrm>
              <a:off x="1140309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7" name="pl546"/>
            <p:cNvSpPr/>
            <p:nvPr/>
          </p:nvSpPr>
          <p:spPr>
            <a:xfrm>
              <a:off x="1162080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8" name="pl547"/>
            <p:cNvSpPr/>
            <p:nvPr/>
          </p:nvSpPr>
          <p:spPr>
            <a:xfrm>
              <a:off x="1183850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9" name="pl548"/>
            <p:cNvSpPr/>
            <p:nvPr/>
          </p:nvSpPr>
          <p:spPr>
            <a:xfrm>
              <a:off x="1205620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0" name="pl549"/>
            <p:cNvSpPr/>
            <p:nvPr/>
          </p:nvSpPr>
          <p:spPr>
            <a:xfrm>
              <a:off x="1227390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51" name="tx550"/>
            <p:cNvSpPr/>
            <p:nvPr/>
          </p:nvSpPr>
          <p:spPr>
            <a:xfrm rot="-5400000">
              <a:off x="9734759"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52" name="tx551"/>
            <p:cNvSpPr/>
            <p:nvPr/>
          </p:nvSpPr>
          <p:spPr>
            <a:xfrm rot="-5400000">
              <a:off x="9942652"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53" name="tx552"/>
            <p:cNvSpPr/>
            <p:nvPr/>
          </p:nvSpPr>
          <p:spPr>
            <a:xfrm rot="-5400000">
              <a:off x="10160442"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54" name="tx553"/>
            <p:cNvSpPr/>
            <p:nvPr/>
          </p:nvSpPr>
          <p:spPr>
            <a:xfrm rot="-5400000">
              <a:off x="10376278"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55" name="tx554"/>
            <p:cNvSpPr/>
            <p:nvPr/>
          </p:nvSpPr>
          <p:spPr>
            <a:xfrm rot="-5400000">
              <a:off x="10563334"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56" name="tx555"/>
            <p:cNvSpPr/>
            <p:nvPr/>
          </p:nvSpPr>
          <p:spPr>
            <a:xfrm rot="-5400000">
              <a:off x="10823273"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57" name="tx556"/>
            <p:cNvSpPr/>
            <p:nvPr/>
          </p:nvSpPr>
          <p:spPr>
            <a:xfrm rot="-5400000">
              <a:off x="11070667"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58" name="tx557"/>
            <p:cNvSpPr/>
            <p:nvPr/>
          </p:nvSpPr>
          <p:spPr>
            <a:xfrm rot="-5400000">
              <a:off x="11226209"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59" name="tx558"/>
            <p:cNvSpPr/>
            <p:nvPr/>
          </p:nvSpPr>
          <p:spPr>
            <a:xfrm rot="-5400000">
              <a:off x="11443869"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60" name="tx559"/>
            <p:cNvSpPr/>
            <p:nvPr/>
          </p:nvSpPr>
          <p:spPr>
            <a:xfrm rot="-5400000">
              <a:off x="11697991"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61" name="tx560"/>
            <p:cNvSpPr/>
            <p:nvPr/>
          </p:nvSpPr>
          <p:spPr>
            <a:xfrm rot="-5400000">
              <a:off x="11897072"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62" name="tx561"/>
            <p:cNvSpPr/>
            <p:nvPr/>
          </p:nvSpPr>
          <p:spPr>
            <a:xfrm rot="-5400000">
              <a:off x="12114774"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63" name="pl562"/>
            <p:cNvSpPr/>
            <p:nvPr/>
          </p:nvSpPr>
          <p:spPr>
            <a:xfrm>
              <a:off x="12360990"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564" name="pl563"/>
            <p:cNvSpPr/>
            <p:nvPr/>
          </p:nvSpPr>
          <p:spPr>
            <a:xfrm>
              <a:off x="1257869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5" name="pl564"/>
            <p:cNvSpPr/>
            <p:nvPr/>
          </p:nvSpPr>
          <p:spPr>
            <a:xfrm>
              <a:off x="1279639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6" name="pl565"/>
            <p:cNvSpPr/>
            <p:nvPr/>
          </p:nvSpPr>
          <p:spPr>
            <a:xfrm>
              <a:off x="1301409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7" name="pl566"/>
            <p:cNvSpPr/>
            <p:nvPr/>
          </p:nvSpPr>
          <p:spPr>
            <a:xfrm>
              <a:off x="1323180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8" name="pl567"/>
            <p:cNvSpPr/>
            <p:nvPr/>
          </p:nvSpPr>
          <p:spPr>
            <a:xfrm>
              <a:off x="1344950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69" name="pl568"/>
            <p:cNvSpPr/>
            <p:nvPr/>
          </p:nvSpPr>
          <p:spPr>
            <a:xfrm>
              <a:off x="1366720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 name="pl569"/>
            <p:cNvSpPr/>
            <p:nvPr/>
          </p:nvSpPr>
          <p:spPr>
            <a:xfrm>
              <a:off x="1388490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 name="pl570"/>
            <p:cNvSpPr/>
            <p:nvPr/>
          </p:nvSpPr>
          <p:spPr>
            <a:xfrm>
              <a:off x="1410261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 name="pl571"/>
            <p:cNvSpPr/>
            <p:nvPr/>
          </p:nvSpPr>
          <p:spPr>
            <a:xfrm>
              <a:off x="1432031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 name="pl572"/>
            <p:cNvSpPr/>
            <p:nvPr/>
          </p:nvSpPr>
          <p:spPr>
            <a:xfrm>
              <a:off x="1453801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 name="pl573"/>
            <p:cNvSpPr/>
            <p:nvPr/>
          </p:nvSpPr>
          <p:spPr>
            <a:xfrm>
              <a:off x="1475572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 name="pl574"/>
            <p:cNvSpPr/>
            <p:nvPr/>
          </p:nvSpPr>
          <p:spPr>
            <a:xfrm>
              <a:off x="14973423"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 name="tx575"/>
            <p:cNvSpPr/>
            <p:nvPr/>
          </p:nvSpPr>
          <p:spPr>
            <a:xfrm rot="-5400000">
              <a:off x="12434274"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577" name="tx576"/>
            <p:cNvSpPr/>
            <p:nvPr/>
          </p:nvSpPr>
          <p:spPr>
            <a:xfrm rot="-5400000">
              <a:off x="12642166"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578" name="tx577"/>
            <p:cNvSpPr/>
            <p:nvPr/>
          </p:nvSpPr>
          <p:spPr>
            <a:xfrm rot="-5400000">
              <a:off x="12859956"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579" name="tx578"/>
            <p:cNvSpPr/>
            <p:nvPr/>
          </p:nvSpPr>
          <p:spPr>
            <a:xfrm rot="-5400000">
              <a:off x="13075792"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580" name="tx579"/>
            <p:cNvSpPr/>
            <p:nvPr/>
          </p:nvSpPr>
          <p:spPr>
            <a:xfrm rot="-5400000">
              <a:off x="13262849"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581" name="tx580"/>
            <p:cNvSpPr/>
            <p:nvPr/>
          </p:nvSpPr>
          <p:spPr>
            <a:xfrm rot="-5400000">
              <a:off x="13522787"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582" name="tx581"/>
            <p:cNvSpPr/>
            <p:nvPr/>
          </p:nvSpPr>
          <p:spPr>
            <a:xfrm rot="-5400000">
              <a:off x="13770181"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583" name="tx582"/>
            <p:cNvSpPr/>
            <p:nvPr/>
          </p:nvSpPr>
          <p:spPr>
            <a:xfrm rot="-5400000">
              <a:off x="13925724"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584" name="tx583"/>
            <p:cNvSpPr/>
            <p:nvPr/>
          </p:nvSpPr>
          <p:spPr>
            <a:xfrm rot="-5400000">
              <a:off x="14143383"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585" name="tx584"/>
            <p:cNvSpPr/>
            <p:nvPr/>
          </p:nvSpPr>
          <p:spPr>
            <a:xfrm rot="-5400000">
              <a:off x="14397505"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586" name="tx585"/>
            <p:cNvSpPr/>
            <p:nvPr/>
          </p:nvSpPr>
          <p:spPr>
            <a:xfrm rot="-5400000">
              <a:off x="14596586"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587" name="tx586"/>
            <p:cNvSpPr/>
            <p:nvPr/>
          </p:nvSpPr>
          <p:spPr>
            <a:xfrm rot="-5400000">
              <a:off x="14814289"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588" name="pl587"/>
            <p:cNvSpPr/>
            <p:nvPr/>
          </p:nvSpPr>
          <p:spPr>
            <a:xfrm>
              <a:off x="15060504" y="9407408"/>
              <a:ext cx="2699514" cy="0"/>
            </a:xfrm>
            <a:custGeom>
              <a:avLst/>
              <a:gdLst/>
              <a:ahLst/>
              <a:cxnLst/>
              <a:rect l="0" t="0" r="0" b="0"/>
              <a:pathLst>
                <a:path w="2699514">
                  <a:moveTo>
                    <a:pt x="0" y="0"/>
                  </a:moveTo>
                  <a:lnTo>
                    <a:pt x="2699514" y="0"/>
                  </a:lnTo>
                </a:path>
              </a:pathLst>
            </a:custGeom>
            <a:ln w="13550" cap="flat">
              <a:solidFill>
                <a:srgbClr val="000000">
                  <a:alpha val="100000"/>
                </a:srgbClr>
              </a:solidFill>
              <a:prstDash val="solid"/>
              <a:round/>
            </a:ln>
          </p:spPr>
          <p:txBody>
            <a:bodyPr/>
            <a:lstStyle/>
            <a:p>
              <a:endParaRPr/>
            </a:p>
          </p:txBody>
        </p:sp>
        <p:sp>
          <p:nvSpPr>
            <p:cNvPr id="589" name="pl588"/>
            <p:cNvSpPr/>
            <p:nvPr/>
          </p:nvSpPr>
          <p:spPr>
            <a:xfrm>
              <a:off x="1527820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0" name="pl589"/>
            <p:cNvSpPr/>
            <p:nvPr/>
          </p:nvSpPr>
          <p:spPr>
            <a:xfrm>
              <a:off x="15495910"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1" name="pl590"/>
            <p:cNvSpPr/>
            <p:nvPr/>
          </p:nvSpPr>
          <p:spPr>
            <a:xfrm>
              <a:off x="1571361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2" name="pl591"/>
            <p:cNvSpPr/>
            <p:nvPr/>
          </p:nvSpPr>
          <p:spPr>
            <a:xfrm>
              <a:off x="1593131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3" name="pl592"/>
            <p:cNvSpPr/>
            <p:nvPr/>
          </p:nvSpPr>
          <p:spPr>
            <a:xfrm>
              <a:off x="16149018"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4" name="pl593"/>
            <p:cNvSpPr/>
            <p:nvPr/>
          </p:nvSpPr>
          <p:spPr>
            <a:xfrm>
              <a:off x="16366721"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5" name="pl594"/>
            <p:cNvSpPr/>
            <p:nvPr/>
          </p:nvSpPr>
          <p:spPr>
            <a:xfrm>
              <a:off x="16584424"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6" name="pl595"/>
            <p:cNvSpPr/>
            <p:nvPr/>
          </p:nvSpPr>
          <p:spPr>
            <a:xfrm>
              <a:off x="16802126"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7" name="pl596"/>
            <p:cNvSpPr/>
            <p:nvPr/>
          </p:nvSpPr>
          <p:spPr>
            <a:xfrm>
              <a:off x="17019829"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8" name="pl597"/>
            <p:cNvSpPr/>
            <p:nvPr/>
          </p:nvSpPr>
          <p:spPr>
            <a:xfrm>
              <a:off x="17237532"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99" name="pl598"/>
            <p:cNvSpPr/>
            <p:nvPr/>
          </p:nvSpPr>
          <p:spPr>
            <a:xfrm>
              <a:off x="17455235"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0" name="pl599"/>
            <p:cNvSpPr/>
            <p:nvPr/>
          </p:nvSpPr>
          <p:spPr>
            <a:xfrm>
              <a:off x="17672937" y="9407408"/>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601" name="tx600"/>
            <p:cNvSpPr/>
            <p:nvPr/>
          </p:nvSpPr>
          <p:spPr>
            <a:xfrm rot="-5400000">
              <a:off x="15133788"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Jan</a:t>
              </a:r>
            </a:p>
          </p:txBody>
        </p:sp>
        <p:sp>
          <p:nvSpPr>
            <p:cNvPr id="602" name="tx601"/>
            <p:cNvSpPr/>
            <p:nvPr/>
          </p:nvSpPr>
          <p:spPr>
            <a:xfrm rot="-5400000">
              <a:off x="15341680" y="9573306"/>
              <a:ext cx="30637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Feb</a:t>
              </a:r>
            </a:p>
          </p:txBody>
        </p:sp>
        <p:sp>
          <p:nvSpPr>
            <p:cNvPr id="603" name="tx602"/>
            <p:cNvSpPr/>
            <p:nvPr/>
          </p:nvSpPr>
          <p:spPr>
            <a:xfrm rot="-5400000">
              <a:off x="15559470" y="9573306"/>
              <a:ext cx="306201"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Mar</a:t>
              </a:r>
            </a:p>
          </p:txBody>
        </p:sp>
        <p:sp>
          <p:nvSpPr>
            <p:cNvPr id="604" name="tx603"/>
            <p:cNvSpPr/>
            <p:nvPr/>
          </p:nvSpPr>
          <p:spPr>
            <a:xfrm rot="-5400000">
              <a:off x="15775306" y="9556681"/>
              <a:ext cx="276683" cy="16260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Apr</a:t>
              </a:r>
            </a:p>
          </p:txBody>
        </p:sp>
        <p:sp>
          <p:nvSpPr>
            <p:cNvPr id="605" name="tx604"/>
            <p:cNvSpPr/>
            <p:nvPr/>
          </p:nvSpPr>
          <p:spPr>
            <a:xfrm rot="-5400000">
              <a:off x="15962363" y="9555639"/>
              <a:ext cx="335892"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May</a:t>
              </a:r>
            </a:p>
          </p:txBody>
        </p:sp>
        <p:sp>
          <p:nvSpPr>
            <p:cNvPr id="606" name="tx605"/>
            <p:cNvSpPr/>
            <p:nvPr/>
          </p:nvSpPr>
          <p:spPr>
            <a:xfrm rot="-5400000">
              <a:off x="16222302" y="9573262"/>
              <a:ext cx="286667"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Jun</a:t>
              </a:r>
            </a:p>
          </p:txBody>
        </p:sp>
        <p:sp>
          <p:nvSpPr>
            <p:cNvPr id="607" name="tx606"/>
            <p:cNvSpPr/>
            <p:nvPr/>
          </p:nvSpPr>
          <p:spPr>
            <a:xfrm rot="-5400000">
              <a:off x="16469696" y="9573262"/>
              <a:ext cx="227285" cy="129443"/>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Jul</a:t>
              </a:r>
            </a:p>
          </p:txBody>
        </p:sp>
        <p:sp>
          <p:nvSpPr>
            <p:cNvPr id="608" name="tx607"/>
            <p:cNvSpPr/>
            <p:nvPr/>
          </p:nvSpPr>
          <p:spPr>
            <a:xfrm rot="-5400000">
              <a:off x="16625238" y="9555639"/>
              <a:ext cx="316358" cy="16469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Aug</a:t>
              </a:r>
            </a:p>
          </p:txBody>
        </p:sp>
        <p:sp>
          <p:nvSpPr>
            <p:cNvPr id="609" name="tx608"/>
            <p:cNvSpPr/>
            <p:nvPr/>
          </p:nvSpPr>
          <p:spPr>
            <a:xfrm rot="-5400000">
              <a:off x="16842897" y="9555595"/>
              <a:ext cx="316358" cy="164777"/>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Sep</a:t>
              </a:r>
            </a:p>
          </p:txBody>
        </p:sp>
        <p:sp>
          <p:nvSpPr>
            <p:cNvPr id="610" name="tx609"/>
            <p:cNvSpPr/>
            <p:nvPr/>
          </p:nvSpPr>
          <p:spPr>
            <a:xfrm rot="-5400000">
              <a:off x="17097019" y="9572134"/>
              <a:ext cx="276597" cy="131700"/>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Oct</a:t>
              </a:r>
            </a:p>
          </p:txBody>
        </p:sp>
        <p:sp>
          <p:nvSpPr>
            <p:cNvPr id="611" name="tx610"/>
            <p:cNvSpPr/>
            <p:nvPr/>
          </p:nvSpPr>
          <p:spPr>
            <a:xfrm rot="-5400000">
              <a:off x="17296100"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Nov</a:t>
              </a:r>
            </a:p>
          </p:txBody>
        </p:sp>
        <p:sp>
          <p:nvSpPr>
            <p:cNvPr id="612" name="tx611"/>
            <p:cNvSpPr/>
            <p:nvPr/>
          </p:nvSpPr>
          <p:spPr>
            <a:xfrm rot="-5400000">
              <a:off x="17513803" y="9573306"/>
              <a:ext cx="316185" cy="129356"/>
            </a:xfrm>
            <a:prstGeom prst="rect">
              <a:avLst/>
            </a:prstGeom>
            <a:noFill/>
          </p:spPr>
          <p:txBody>
            <a:bodyPr wrap="none" lIns="0" tIns="0" rIns="0" bIns="0" anchor="ctr" anchorCtr="1"/>
            <a:lstStyle/>
            <a:p>
              <a:pPr marL="0" marR="0" indent="0" algn="l">
                <a:lnSpc>
                  <a:spcPts val="1400"/>
                </a:lnSpc>
                <a:spcBef>
                  <a:spcPts val="0"/>
                </a:spcBef>
                <a:spcAft>
                  <a:spcPts val="0"/>
                </a:spcAft>
              </a:pPr>
              <a:r>
                <a:rPr sz="1400">
                  <a:solidFill>
                    <a:srgbClr val="000000">
                      <a:alpha val="100000"/>
                    </a:srgbClr>
                  </a:solidFill>
                  <a:latin typeface="Poppins"/>
                  <a:cs typeface="Poppins"/>
                </a:rPr>
                <a:t>Dec</a:t>
              </a:r>
            </a:p>
          </p:txBody>
        </p:sp>
        <p:sp>
          <p:nvSpPr>
            <p:cNvPr id="613" name="pl612"/>
            <p:cNvSpPr/>
            <p:nvPr/>
          </p:nvSpPr>
          <p:spPr>
            <a:xfrm>
              <a:off x="1562933" y="2534507"/>
              <a:ext cx="0" cy="6872901"/>
            </a:xfrm>
            <a:custGeom>
              <a:avLst/>
              <a:gdLst/>
              <a:ahLst/>
              <a:cxnLst/>
              <a:rect l="0" t="0" r="0" b="0"/>
              <a:pathLst>
                <a:path h="6872901">
                  <a:moveTo>
                    <a:pt x="0" y="6872901"/>
                  </a:moveTo>
                  <a:lnTo>
                    <a:pt x="0" y="0"/>
                  </a:lnTo>
                </a:path>
              </a:pathLst>
            </a:custGeom>
            <a:ln w="13550" cap="flat">
              <a:solidFill>
                <a:srgbClr val="000000">
                  <a:alpha val="100000"/>
                </a:srgbClr>
              </a:solidFill>
              <a:prstDash val="solid"/>
              <a:round/>
            </a:ln>
          </p:spPr>
          <p:txBody>
            <a:bodyPr/>
            <a:lstStyle/>
            <a:p>
              <a:endParaRPr/>
            </a:p>
          </p:txBody>
        </p:sp>
        <p:sp>
          <p:nvSpPr>
            <p:cNvPr id="614" name="tx613"/>
            <p:cNvSpPr/>
            <p:nvPr/>
          </p:nvSpPr>
          <p:spPr>
            <a:xfrm>
              <a:off x="1055605" y="9322129"/>
              <a:ext cx="444698" cy="16709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     0</a:t>
              </a:r>
            </a:p>
          </p:txBody>
        </p:sp>
        <p:sp>
          <p:nvSpPr>
            <p:cNvPr id="615" name="tx614"/>
            <p:cNvSpPr/>
            <p:nvPr/>
          </p:nvSpPr>
          <p:spPr>
            <a:xfrm>
              <a:off x="801109" y="7228544"/>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20,000</a:t>
              </a:r>
            </a:p>
          </p:txBody>
        </p:sp>
        <p:sp>
          <p:nvSpPr>
            <p:cNvPr id="616" name="tx615"/>
            <p:cNvSpPr/>
            <p:nvPr/>
          </p:nvSpPr>
          <p:spPr>
            <a:xfrm>
              <a:off x="801109" y="5164538"/>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40,000</a:t>
              </a:r>
            </a:p>
          </p:txBody>
        </p:sp>
        <p:sp>
          <p:nvSpPr>
            <p:cNvPr id="617" name="tx616"/>
            <p:cNvSpPr/>
            <p:nvPr/>
          </p:nvSpPr>
          <p:spPr>
            <a:xfrm>
              <a:off x="801109" y="3100532"/>
              <a:ext cx="699194" cy="19667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60,000</a:t>
              </a:r>
            </a:p>
          </p:txBody>
        </p:sp>
        <p:sp>
          <p:nvSpPr>
            <p:cNvPr id="618" name="pl617"/>
            <p:cNvSpPr/>
            <p:nvPr/>
          </p:nvSpPr>
          <p:spPr>
            <a:xfrm>
              <a:off x="1528139" y="94074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19" name="pl618"/>
            <p:cNvSpPr/>
            <p:nvPr/>
          </p:nvSpPr>
          <p:spPr>
            <a:xfrm>
              <a:off x="1528139" y="734340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0" name="pl619"/>
            <p:cNvSpPr/>
            <p:nvPr/>
          </p:nvSpPr>
          <p:spPr>
            <a:xfrm>
              <a:off x="1528139" y="52793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1" name="pl620"/>
            <p:cNvSpPr/>
            <p:nvPr/>
          </p:nvSpPr>
          <p:spPr>
            <a:xfrm>
              <a:off x="1528139" y="32153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622" name="rc621"/>
            <p:cNvSpPr/>
            <p:nvPr/>
          </p:nvSpPr>
          <p:spPr>
            <a:xfrm>
              <a:off x="17899196" y="5063000"/>
              <a:ext cx="1050733" cy="1815914"/>
            </a:xfrm>
            <a:prstGeom prst="rect">
              <a:avLst/>
            </a:prstGeom>
            <a:solidFill>
              <a:srgbClr val="FFFFFF">
                <a:alpha val="100000"/>
              </a:srgbClr>
            </a:solidFill>
          </p:spPr>
          <p:txBody>
            <a:bodyPr/>
            <a:lstStyle/>
            <a:p>
              <a:endParaRPr/>
            </a:p>
          </p:txBody>
        </p:sp>
        <p:sp>
          <p:nvSpPr>
            <p:cNvPr id="623" name="rc622"/>
            <p:cNvSpPr/>
            <p:nvPr/>
          </p:nvSpPr>
          <p:spPr>
            <a:xfrm>
              <a:off x="17968786" y="5132589"/>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24" name="rc623"/>
            <p:cNvSpPr/>
            <p:nvPr/>
          </p:nvSpPr>
          <p:spPr>
            <a:xfrm>
              <a:off x="17977786" y="5141589"/>
              <a:ext cx="201456" cy="201456"/>
            </a:xfrm>
            <a:prstGeom prst="rect">
              <a:avLst/>
            </a:prstGeom>
            <a:solidFill>
              <a:srgbClr val="008DC9">
                <a:alpha val="100000"/>
              </a:srgbClr>
            </a:solidFill>
          </p:spPr>
          <p:txBody>
            <a:bodyPr/>
            <a:lstStyle/>
            <a:p>
              <a:endParaRPr/>
            </a:p>
          </p:txBody>
        </p:sp>
        <p:sp>
          <p:nvSpPr>
            <p:cNvPr id="625" name="rc624"/>
            <p:cNvSpPr/>
            <p:nvPr/>
          </p:nvSpPr>
          <p:spPr>
            <a:xfrm>
              <a:off x="17968786" y="5424045"/>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26" name="rc625"/>
            <p:cNvSpPr/>
            <p:nvPr/>
          </p:nvSpPr>
          <p:spPr>
            <a:xfrm>
              <a:off x="17977786" y="5433045"/>
              <a:ext cx="201456" cy="201456"/>
            </a:xfrm>
            <a:prstGeom prst="rect">
              <a:avLst/>
            </a:prstGeom>
            <a:solidFill>
              <a:srgbClr val="5EB0E8">
                <a:alpha val="100000"/>
              </a:srgbClr>
            </a:solidFill>
          </p:spPr>
          <p:txBody>
            <a:bodyPr/>
            <a:lstStyle/>
            <a:p>
              <a:endParaRPr/>
            </a:p>
          </p:txBody>
        </p:sp>
        <p:sp>
          <p:nvSpPr>
            <p:cNvPr id="627" name="rc626"/>
            <p:cNvSpPr/>
            <p:nvPr/>
          </p:nvSpPr>
          <p:spPr>
            <a:xfrm>
              <a:off x="17968786" y="5715501"/>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28" name="rc627"/>
            <p:cNvSpPr/>
            <p:nvPr/>
          </p:nvSpPr>
          <p:spPr>
            <a:xfrm>
              <a:off x="17977786" y="5724501"/>
              <a:ext cx="201456" cy="201456"/>
            </a:xfrm>
            <a:prstGeom prst="rect">
              <a:avLst/>
            </a:prstGeom>
            <a:solidFill>
              <a:srgbClr val="00A173">
                <a:alpha val="100000"/>
              </a:srgbClr>
            </a:solidFill>
          </p:spPr>
          <p:txBody>
            <a:bodyPr/>
            <a:lstStyle/>
            <a:p>
              <a:endParaRPr/>
            </a:p>
          </p:txBody>
        </p:sp>
        <p:sp>
          <p:nvSpPr>
            <p:cNvPr id="629" name="rc628"/>
            <p:cNvSpPr/>
            <p:nvPr/>
          </p:nvSpPr>
          <p:spPr>
            <a:xfrm>
              <a:off x="17968786" y="6006957"/>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30" name="rc629"/>
            <p:cNvSpPr/>
            <p:nvPr/>
          </p:nvSpPr>
          <p:spPr>
            <a:xfrm>
              <a:off x="17977786" y="6015957"/>
              <a:ext cx="201456" cy="201455"/>
            </a:xfrm>
            <a:prstGeom prst="rect">
              <a:avLst/>
            </a:prstGeom>
            <a:solidFill>
              <a:srgbClr val="D46120">
                <a:alpha val="100000"/>
              </a:srgbClr>
            </a:solidFill>
          </p:spPr>
          <p:txBody>
            <a:bodyPr/>
            <a:lstStyle/>
            <a:p>
              <a:endParaRPr/>
            </a:p>
          </p:txBody>
        </p:sp>
        <p:sp>
          <p:nvSpPr>
            <p:cNvPr id="631" name="rc630"/>
            <p:cNvSpPr/>
            <p:nvPr/>
          </p:nvSpPr>
          <p:spPr>
            <a:xfrm>
              <a:off x="17968786" y="6298413"/>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32" name="rc631"/>
            <p:cNvSpPr/>
            <p:nvPr/>
          </p:nvSpPr>
          <p:spPr>
            <a:xfrm>
              <a:off x="17977786" y="6307413"/>
              <a:ext cx="201456" cy="201455"/>
            </a:xfrm>
            <a:prstGeom prst="rect">
              <a:avLst/>
            </a:prstGeom>
            <a:solidFill>
              <a:srgbClr val="E7A113">
                <a:alpha val="100000"/>
              </a:srgbClr>
            </a:solidFill>
          </p:spPr>
          <p:txBody>
            <a:bodyPr/>
            <a:lstStyle/>
            <a:p>
              <a:endParaRPr/>
            </a:p>
          </p:txBody>
        </p:sp>
        <p:sp>
          <p:nvSpPr>
            <p:cNvPr id="633" name="rc632"/>
            <p:cNvSpPr/>
            <p:nvPr/>
          </p:nvSpPr>
          <p:spPr>
            <a:xfrm>
              <a:off x="17968786" y="6589869"/>
              <a:ext cx="219455" cy="219455"/>
            </a:xfrm>
            <a:prstGeom prst="rect">
              <a:avLst/>
            </a:prstGeom>
            <a:solidFill>
              <a:srgbClr val="FFFFFF">
                <a:alpha val="100000"/>
              </a:srgbClr>
            </a:solidFill>
            <a:ln w="16260" cap="rnd">
              <a:solidFill>
                <a:srgbClr val="FFFFFF">
                  <a:alpha val="100000"/>
                </a:srgbClr>
              </a:solidFill>
              <a:prstDash val="solid"/>
              <a:round/>
            </a:ln>
          </p:spPr>
          <p:txBody>
            <a:bodyPr/>
            <a:lstStyle/>
            <a:p>
              <a:endParaRPr/>
            </a:p>
          </p:txBody>
        </p:sp>
        <p:sp>
          <p:nvSpPr>
            <p:cNvPr id="634" name="rc633"/>
            <p:cNvSpPr/>
            <p:nvPr/>
          </p:nvSpPr>
          <p:spPr>
            <a:xfrm>
              <a:off x="17977786" y="6598869"/>
              <a:ext cx="201456" cy="201456"/>
            </a:xfrm>
            <a:prstGeom prst="rect">
              <a:avLst/>
            </a:prstGeom>
            <a:solidFill>
              <a:srgbClr val="F1E937">
                <a:alpha val="100000"/>
              </a:srgbClr>
            </a:solidFill>
          </p:spPr>
          <p:txBody>
            <a:bodyPr/>
            <a:lstStyle/>
            <a:p>
              <a:endParaRPr/>
            </a:p>
          </p:txBody>
        </p:sp>
        <p:sp>
          <p:nvSpPr>
            <p:cNvPr id="635" name="tx634"/>
            <p:cNvSpPr/>
            <p:nvPr/>
          </p:nvSpPr>
          <p:spPr>
            <a:xfrm>
              <a:off x="18257831" y="5160499"/>
              <a:ext cx="457200"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AFR</a:t>
              </a:r>
            </a:p>
          </p:txBody>
        </p:sp>
        <p:sp>
          <p:nvSpPr>
            <p:cNvPr id="636" name="tx635"/>
            <p:cNvSpPr/>
            <p:nvPr/>
          </p:nvSpPr>
          <p:spPr>
            <a:xfrm>
              <a:off x="18257831" y="5451955"/>
              <a:ext cx="507987"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AMR</a:t>
              </a:r>
            </a:p>
          </p:txBody>
        </p:sp>
        <p:sp>
          <p:nvSpPr>
            <p:cNvPr id="637" name="tx636"/>
            <p:cNvSpPr/>
            <p:nvPr/>
          </p:nvSpPr>
          <p:spPr>
            <a:xfrm>
              <a:off x="18257831" y="5743411"/>
              <a:ext cx="507987"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EMR</a:t>
              </a:r>
            </a:p>
          </p:txBody>
        </p:sp>
        <p:sp>
          <p:nvSpPr>
            <p:cNvPr id="638" name="tx637"/>
            <p:cNvSpPr/>
            <p:nvPr/>
          </p:nvSpPr>
          <p:spPr>
            <a:xfrm>
              <a:off x="18257831" y="6032076"/>
              <a:ext cx="482649" cy="16642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EUR</a:t>
              </a:r>
            </a:p>
          </p:txBody>
        </p:sp>
        <p:sp>
          <p:nvSpPr>
            <p:cNvPr id="639" name="tx638"/>
            <p:cNvSpPr/>
            <p:nvPr/>
          </p:nvSpPr>
          <p:spPr>
            <a:xfrm>
              <a:off x="18257831" y="6320742"/>
              <a:ext cx="622510" cy="169217"/>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SEAR</a:t>
              </a:r>
            </a:p>
          </p:txBody>
        </p:sp>
        <p:sp>
          <p:nvSpPr>
            <p:cNvPr id="640" name="tx639"/>
            <p:cNvSpPr/>
            <p:nvPr/>
          </p:nvSpPr>
          <p:spPr>
            <a:xfrm>
              <a:off x="18257831" y="6617779"/>
              <a:ext cx="533325" cy="163636"/>
            </a:xfrm>
            <a:prstGeom prst="rect">
              <a:avLst/>
            </a:prstGeom>
            <a:noFill/>
          </p:spPr>
          <p:txBody>
            <a:bodyPr wrap="none" lIns="0" tIns="0" rIns="0" bIns="0" anchor="ctr" anchorCtr="1"/>
            <a:lstStyle/>
            <a:p>
              <a:pPr marL="0" marR="0" indent="0" algn="l">
                <a:lnSpc>
                  <a:spcPts val="1800"/>
                </a:lnSpc>
                <a:spcBef>
                  <a:spcPts val="0"/>
                </a:spcBef>
                <a:spcAft>
                  <a:spcPts val="0"/>
                </a:spcAft>
              </a:pPr>
              <a:r>
                <a:rPr sz="1800">
                  <a:solidFill>
                    <a:srgbClr val="000000">
                      <a:alpha val="100000"/>
                    </a:srgbClr>
                  </a:solidFill>
                  <a:latin typeface="Poppins"/>
                  <a:cs typeface="Poppins"/>
                </a:rPr>
                <a:t>WPR</a:t>
              </a:r>
            </a:p>
          </p:txBody>
        </p:sp>
      </p:grpSp>
      <p:sp>
        <p:nvSpPr>
          <p:cNvPr id="641" name="Content Placeholder 640"/>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Based on data received 2026-07 - Data Source: IVB Database - This is surveillance data, hence for the last month(s), the data may be incomplete.</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0107660"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WHO Bulletins and Newsletters</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52502" y="885878"/>
            <a:ext cx="13420028" cy="503215"/>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Data sources and limitations</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3206403"/>
            <a:ext cx="9675612"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Distribution list</a:t>
            </a:r>
          </a:p>
        </p:txBody>
      </p:sp>
      <p:sp>
        <p:nvSpPr>
          <p:cNvPr id="3" name="Content Placeholder 2"/>
          <p:cNvSpPr>
            <a:spLocks noGrp="1"/>
          </p:cNvSpPr>
          <p:nvPr>
            <p:ph/>
          </p:nvPr>
        </p:nvSpPr>
        <p:spPr>
          <a:xfrm>
            <a:off x="914400" y="4572000"/>
            <a:ext cx="18288000" cy="2743200"/>
          </a:xfrm>
        </p:spPr>
        <p:txBody>
          <a:bodyPr/>
          <a:lstStyle/>
          <a:p>
            <a:pPr marL="0" marR="0" algn="l">
              <a:lnSpc>
                <a:spcPct val="100000"/>
              </a:lnSpc>
              <a:spcBef>
                <a:spcPts val="0"/>
              </a:spcBef>
              <a:spcAft>
                <a:spcPts val="0"/>
              </a:spcAft>
              <a:buNone/>
            </a:pPr>
            <a:r>
              <a:rPr sz="2600" b="0" i="0" u="none" cap="none">
                <a:solidFill>
                  <a:srgbClr val="000000">
                    <a:alpha val="100000"/>
                  </a:srgbClr>
                </a:solidFill>
                <a:latin typeface="Poppins"/>
                <a:cs typeface="Poppins"/>
                <a:sym typeface="Poppins"/>
              </a:rPr>
              <a:t>This report is posted on the WHO Immunization data portal (https://immunizationdata.who.int/global?topic=Provisional-measles-and-rubella-data&amp;location=) and distributed by email on a monthly basis.
To join the distribution list, please send an email to Sebastien Antoni (antonis@who.int)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Measles Incidence Rate per Million (12M period)</a:t>
            </a:r>
          </a:p>
        </p:txBody>
      </p:sp>
      <p:pic>
        <p:nvPicPr>
          <p:cNvPr id="3" name="Content Placeholder 2"/>
          <p:cNvPicPr>
            <a:picLocks noGrp="1"/>
          </p:cNvPicPr>
          <p:nvPr>
            <p:ph/>
          </p:nvPr>
        </p:nvPicPr>
        <p:blipFill>
          <a:blip r:embed="rId2" cstate="print"/>
          <a:stretch>
            <a:fillRect/>
          </a:stretch>
        </p:blipFill>
        <p:spPr>
          <a:xfrm>
            <a:off x="0" y="1920240"/>
            <a:ext cx="16459200" cy="7955280"/>
          </a:xfrm>
          <a:prstGeom prst="rect">
            <a:avLst/>
          </a:prstGeom>
        </p:spPr>
      </p:pic>
      <p:graphicFrame>
        <p:nvGraphicFramePr>
          <p:cNvPr id="4" name="Table 3"/>
          <p:cNvGraphicFramePr>
            <a:graphicFrameLocks noGrp="1"/>
          </p:cNvGraphicFramePr>
          <p:nvPr/>
        </p:nvGraphicFramePr>
        <p:xfrm>
          <a:off x="16459200" y="1920240"/>
          <a:ext cx="3200400" cy="5852160"/>
        </p:xfrm>
        <a:graphic>
          <a:graphicData uri="http://schemas.openxmlformats.org/drawingml/2006/table">
            <a:tbl>
              <a:tblPr/>
              <a:tblGrid>
                <a:gridCol w="13716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tblGrid>
              <a:tr h="548640">
                <a:tc gridSpan="3">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tc hMerge="1">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tc hMerge="1">
                  <a:txBody>
                    <a:bodyPr/>
                    <a:lstStyle/>
                    <a:p>
                      <a:pPr marL="63500" marR="63500" algn="r">
                        <a:lnSpc>
                          <a:spcPct val="100000"/>
                        </a:lnSpc>
                        <a:spcBef>
                          <a:spcPts val="500"/>
                        </a:spcBef>
                        <a:spcAft>
                          <a:spcPts val="500"/>
                        </a:spcAft>
                        <a:buNone/>
                      </a:pPr>
                      <a:r>
                        <a:rPr sz="1600" b="1">
                          <a:solidFill>
                            <a:srgbClr val="000000">
                              <a:alpha val="100000"/>
                            </a:srgbClr>
                          </a:solidFill>
                          <a:latin typeface="Arial"/>
                          <a:cs typeface="Arial"/>
                          <a:sym typeface="Arial"/>
                        </a:rPr>
                        <a:t>Highest incidence 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0"/>
                  </a:ext>
                </a:extLst>
              </a:tr>
              <a:tr h="54864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b="1">
                          <a:solidFill>
                            <a:srgbClr val="000000">
                              <a:alpha val="100000"/>
                            </a:srgbClr>
                          </a:solidFill>
                          <a:latin typeface="Arial"/>
                          <a:cs typeface="Arial"/>
                          <a:sym typeface="Arial"/>
                        </a:rPr>
                        <a:t>Rate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1"/>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Mongolia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9780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2,780.70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Lao People's Democratic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5433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690.08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Yemen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27163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650.24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Kazakhstan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8842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424.20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Cameroon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11611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388.60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Guatemala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6832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365.58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Angola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14196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363.63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Central African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1433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259.92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Bangladesh</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42242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240.44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0"/>
                  </a:ext>
                </a:extLst>
              </a:tr>
              <a:tr h="457200">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Madagascar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400">
                          <a:solidFill>
                            <a:srgbClr val="000000">
                              <a:alpha val="100000"/>
                            </a:srgbClr>
                          </a:solidFill>
                          <a:latin typeface="Arial"/>
                          <a:cs typeface="Arial"/>
                          <a:sym typeface="Arial"/>
                        </a:rPr>
                        <a:t>7741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400">
                          <a:solidFill>
                            <a:srgbClr val="000000">
                              <a:alpha val="100000"/>
                            </a:srgbClr>
                          </a:solidFill>
                          <a:latin typeface="Arial"/>
                          <a:cs typeface="Arial"/>
                          <a:sym typeface="Arial"/>
                        </a:rPr>
                        <a:t>236.43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11"/>
                  </a:ext>
                </a:extLst>
              </a:tr>
            </a:tbl>
          </a:graphicData>
        </a:graphic>
      </p:graphicFrame>
      <p:sp>
        <p:nvSpPr>
          <p:cNvPr id="5" name="Content Placeholder 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Surveillance data from 2025-06 to 2026-05 - Incidence: Number of cases / population * 1,000,000 - Population data: World population prospects, 2024 revision</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Immunization Agenda 2030 - Impact Goal 1.3</a:t>
            </a:r>
          </a:p>
        </p:txBody>
      </p:sp>
      <p:sp>
        <p:nvSpPr>
          <p:cNvPr id="3" name="Content Placeholder 2"/>
          <p:cNvSpPr>
            <a:spLocks noGrp="1"/>
          </p:cNvSpPr>
          <p:nvPr>
            <p:ph/>
          </p:nvPr>
        </p:nvSpPr>
        <p:spPr>
          <a:xfrm>
            <a:off x="914400" y="1554480"/>
            <a:ext cx="15544800" cy="4572000"/>
          </a:xfrm>
        </p:spPr>
        <p:txBody>
          <a:bodyPr/>
          <a:lstStyle/>
          <a:p>
            <a:pPr marL="0" marR="0" algn="l">
              <a:lnSpc>
                <a:spcPct val="100000"/>
              </a:lnSpc>
              <a:spcBef>
                <a:spcPts val="0"/>
              </a:spcBef>
              <a:spcAft>
                <a:spcPts val="0"/>
              </a:spcAft>
              <a:buNone/>
            </a:pPr>
            <a:r>
              <a:rPr sz="1500" b="1" i="0" u="none" cap="none">
                <a:solidFill>
                  <a:srgbClr val="000000">
                    <a:alpha val="100000"/>
                  </a:srgbClr>
                </a:solidFill>
                <a:latin typeface="Poppins SemiBold"/>
                <a:cs typeface="Poppins SemiBold"/>
                <a:sym typeface="Poppins SemiBold"/>
              </a:rPr>
              <a:t>Countries provisionally meeting the large or disruptive outbreaks definition - Data from 2025-03 to 2026-02 included</a:t>
            </a:r>
          </a:p>
        </p:txBody>
      </p:sp>
      <p:pic>
        <p:nvPicPr>
          <p:cNvPr id="4" name="Content Placeholder 3"/>
          <p:cNvPicPr>
            <a:picLocks noGrp="1"/>
          </p:cNvPicPr>
          <p:nvPr>
            <p:ph/>
          </p:nvPr>
        </p:nvPicPr>
        <p:blipFill>
          <a:blip r:embed="rId2" cstate="print"/>
          <a:stretch>
            <a:fillRect/>
          </a:stretch>
        </p:blipFill>
        <p:spPr>
          <a:xfrm>
            <a:off x="8412480" y="1920240"/>
            <a:ext cx="11338560" cy="5477256"/>
          </a:xfrm>
          <a:prstGeom prst="rect">
            <a:avLst/>
          </a:prstGeom>
        </p:spPr>
      </p:pic>
      <p:graphicFrame>
        <p:nvGraphicFramePr>
          <p:cNvPr id="5" name="Table 4"/>
          <p:cNvGraphicFramePr>
            <a:graphicFrameLocks noGrp="1"/>
          </p:cNvGraphicFramePr>
          <p:nvPr/>
        </p:nvGraphicFramePr>
        <p:xfrm>
          <a:off x="914400" y="2103120"/>
          <a:ext cx="2743200" cy="7315200"/>
        </p:xfrm>
        <a:graphic>
          <a:graphicData uri="http://schemas.openxmlformats.org/drawingml/2006/table">
            <a:tbl>
              <a:tblPr/>
              <a:tblGrid>
                <a:gridCol w="109728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tblGrid>
              <a:tr h="457200">
                <a:tc>
                  <a:txBody>
                    <a:bodyPr/>
                    <a:lstStyle/>
                    <a:p>
                      <a:pPr marL="63500" marR="63500" algn="l">
                        <a:lnSpc>
                          <a:spcPct val="100000"/>
                        </a:lnSpc>
                        <a:spcBef>
                          <a:spcPts val="500"/>
                        </a:spcBef>
                        <a:spcAft>
                          <a:spcPts val="500"/>
                        </a:spcAft>
                        <a:buNone/>
                      </a:pPr>
                      <a:r>
                        <a:rPr sz="1200" b="1">
                          <a:solidFill>
                            <a:srgbClr val="000000">
                              <a:alpha val="100000"/>
                            </a:srgbClr>
                          </a:solidFill>
                          <a:latin typeface="Arial"/>
                          <a:cs typeface="Arial"/>
                          <a:sym typeface="Arial"/>
                        </a:rPr>
                        <a:t>Country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200" b="1">
                          <a:solidFill>
                            <a:srgbClr val="000000">
                              <a:alpha val="100000"/>
                            </a:srgbClr>
                          </a:solidFill>
                          <a:latin typeface="Arial"/>
                          <a:cs typeface="Arial"/>
                          <a:sym typeface="Arial"/>
                        </a:rPr>
                        <a:t>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200" b="1">
                          <a:solidFill>
                            <a:srgbClr val="000000">
                              <a:alpha val="100000"/>
                            </a:srgbClr>
                          </a:solidFill>
                          <a:latin typeface="Arial"/>
                          <a:cs typeface="Arial"/>
                          <a:sym typeface="Arial"/>
                        </a:rPr>
                        <a:t>Rate/M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b="1">
                          <a:solidFill>
                            <a:srgbClr val="000000">
                              <a:alpha val="100000"/>
                            </a:srgbClr>
                          </a:solidFill>
                          <a:latin typeface="Arial"/>
                          <a:cs typeface="Arial"/>
                          <a:sym typeface="Arial"/>
                        </a:rPr>
                        <a:t>Clinical*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Mongolia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13,932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3,917.01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Kyrgyzstan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5,218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705.09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Yemen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30,161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702.04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Lao People's Democratic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4,948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620.52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Kazakhstan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7,771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368.58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Angola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14,287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355.26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Central African Republic</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1,434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251.62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Cameroon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7,369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240.50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Romania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4,071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216.54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Tajikistan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2,190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199.48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9,128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171.31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Afghanistan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7,427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164.87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Madagascar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5,140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153.33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3"/>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Togo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1,306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148.75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4"/>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Canada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5,254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129.83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5"/>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Georgia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120.64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6"/>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Rwanda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1,711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114.91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7"/>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Belize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102.65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8"/>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Mexico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12,699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95.48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9"/>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Somalia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1,795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88.40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Namibia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273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86.58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Burundi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1,255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85.21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Pakistan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21,074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81.27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23"/>
                  </a:ext>
                </a:extLst>
              </a:tr>
            </a:tbl>
          </a:graphicData>
        </a:graphic>
      </p:graphicFrame>
      <p:graphicFrame>
        <p:nvGraphicFramePr>
          <p:cNvPr id="6" name="Table 5"/>
          <p:cNvGraphicFramePr>
            <a:graphicFrameLocks noGrp="1"/>
          </p:cNvGraphicFramePr>
          <p:nvPr/>
        </p:nvGraphicFramePr>
        <p:xfrm>
          <a:off x="5029200" y="2103120"/>
          <a:ext cx="2743200" cy="7315200"/>
        </p:xfrm>
        <a:graphic>
          <a:graphicData uri="http://schemas.openxmlformats.org/drawingml/2006/table">
            <a:tbl>
              <a:tblPr/>
              <a:tblGrid>
                <a:gridCol w="109728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731520">
                  <a:extLst>
                    <a:ext uri="{9D8B030D-6E8A-4147-A177-3AD203B41FA5}">
                      <a16:colId xmlns:a16="http://schemas.microsoft.com/office/drawing/2014/main" val="20003"/>
                    </a:ext>
                  </a:extLst>
                </a:gridCol>
              </a:tblGrid>
              <a:tr h="457200">
                <a:tc>
                  <a:txBody>
                    <a:bodyPr/>
                    <a:lstStyle/>
                    <a:p>
                      <a:pPr marL="63500" marR="63500" algn="l">
                        <a:lnSpc>
                          <a:spcPct val="100000"/>
                        </a:lnSpc>
                        <a:spcBef>
                          <a:spcPts val="500"/>
                        </a:spcBef>
                        <a:spcAft>
                          <a:spcPts val="500"/>
                        </a:spcAft>
                        <a:buNone/>
                      </a:pPr>
                      <a:r>
                        <a:rPr sz="1200" b="1">
                          <a:solidFill>
                            <a:srgbClr val="000000">
                              <a:alpha val="100000"/>
                            </a:srgbClr>
                          </a:solidFill>
                          <a:latin typeface="Arial"/>
                          <a:cs typeface="Arial"/>
                          <a:sym typeface="Arial"/>
                        </a:rPr>
                        <a:t>Country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200" b="1">
                          <a:solidFill>
                            <a:srgbClr val="000000">
                              <a:alpha val="100000"/>
                            </a:srgbClr>
                          </a:solidFill>
                          <a:latin typeface="Arial"/>
                          <a:cs typeface="Arial"/>
                          <a:sym typeface="Arial"/>
                        </a:rPr>
                        <a:t>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200" b="1">
                          <a:solidFill>
                            <a:srgbClr val="000000">
                              <a:alpha val="100000"/>
                            </a:srgbClr>
                          </a:solidFill>
                          <a:latin typeface="Arial"/>
                          <a:cs typeface="Arial"/>
                          <a:sym typeface="Arial"/>
                        </a:rPr>
                        <a:t>Rate/M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l">
                        <a:lnSpc>
                          <a:spcPct val="100000"/>
                        </a:lnSpc>
                        <a:spcBef>
                          <a:spcPts val="500"/>
                        </a:spcBef>
                        <a:spcAft>
                          <a:spcPts val="500"/>
                        </a:spcAft>
                        <a:buNone/>
                      </a:pPr>
                      <a:r>
                        <a:rPr sz="1200" b="1">
                          <a:solidFill>
                            <a:srgbClr val="000000">
                              <a:alpha val="100000"/>
                            </a:srgbClr>
                          </a:solidFill>
                          <a:latin typeface="Arial"/>
                          <a:cs typeface="Arial"/>
                          <a:sym typeface="Arial"/>
                        </a:rPr>
                        <a:t>Clinical*</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Congo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498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75.03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Nigeria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16,912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69.76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Republic of Moldova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182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61.46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Guatemala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1,135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59.84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Ghana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2,035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57.01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DR Congo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6,062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52.06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Indonesia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14,504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50.38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Philippines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5,299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45.01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Russian Federation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6,134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42.78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Bolivia (Plurinational State of)</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544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42.67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South Africa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2,751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42.03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Niger</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1,119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38.83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Chad</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38.59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3"/>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Malawi</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746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32.74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4"/>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Ukraine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1,213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30.68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5"/>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Belgium</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328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27.86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6"/>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South 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311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25.01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7"/>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Netherlands (Kingdom of the)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458</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24.83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8"/>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Côte d'Ivoire</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796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23.77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19"/>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Burkina Faso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583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23.70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0"/>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Ethiopia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3,287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23.66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1"/>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United Arab Emirates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271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23.41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10%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2"/>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Malaysia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851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23.39</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23"/>
                  </a:ext>
                </a:extLst>
              </a:tr>
              <a:tr h="182880">
                <a:tc>
                  <a:txBody>
                    <a:bodyPr/>
                    <a:lstStyle/>
                    <a:p>
                      <a:pPr marL="63500" marR="63500" algn="l">
                        <a:lnSpc>
                          <a:spcPct val="100000"/>
                        </a:lnSpc>
                        <a:spcBef>
                          <a:spcPts val="500"/>
                        </a:spcBef>
                        <a:spcAft>
                          <a:spcPts val="500"/>
                        </a:spcAft>
                        <a:buNone/>
                      </a:pPr>
                      <a:r>
                        <a:rPr sz="1000">
                          <a:solidFill>
                            <a:srgbClr val="000000">
                              <a:alpha val="100000"/>
                            </a:srgbClr>
                          </a:solidFill>
                          <a:latin typeface="Arial"/>
                          <a:cs typeface="Arial"/>
                          <a:sym typeface="Arial"/>
                        </a:rPr>
                        <a:t>Guinea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317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20.53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000">
                          <a:solidFill>
                            <a:srgbClr val="000000">
                              <a:alpha val="100000"/>
                            </a:srgbClr>
                          </a:solidFill>
                          <a:latin typeface="Arial"/>
                          <a:cs typeface="Arial"/>
                          <a:sym typeface="Arial"/>
                        </a:rPr>
                        <a:t>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24"/>
                  </a:ext>
                </a:extLst>
              </a:tr>
            </a:tbl>
          </a:graphicData>
        </a:graphic>
      </p:graphicFrame>
      <p:sp>
        <p:nvSpPr>
          <p:cNvPr id="7" name="Content Placeholder 6"/>
          <p:cNvSpPr>
            <a:spLocks noGrp="1"/>
          </p:cNvSpPr>
          <p:nvPr>
            <p:ph/>
          </p:nvPr>
        </p:nvSpPr>
        <p:spPr>
          <a:xfrm>
            <a:off x="914400" y="9784080"/>
            <a:ext cx="18288000" cy="914400"/>
          </a:xfrm>
        </p:spPr>
        <p:txBody>
          <a:bodyPr/>
          <a:lstStyle/>
          <a:p>
            <a:pPr marL="0" marR="0" algn="l">
              <a:lnSpc>
                <a:spcPct val="100000"/>
              </a:lnSpc>
              <a:spcBef>
                <a:spcPts val="0"/>
              </a:spcBef>
              <a:spcAft>
                <a:spcPts val="0"/>
              </a:spcAft>
              <a:buNone/>
            </a:pPr>
            <a:r>
              <a:rPr sz="1100" b="0" i="0" u="none" cap="none">
                <a:solidFill>
                  <a:srgbClr val="000000">
                    <a:alpha val="100000"/>
                  </a:srgbClr>
                </a:solidFill>
                <a:latin typeface="Poppins"/>
                <a:cs typeface="Poppins"/>
                <a:sym typeface="Poppins"/>
              </a:rPr>
              <a:t>In the frame of tracking progress towards the goals of Immunization Agenda 2030 (IA2030), an indicator has been developed by a working group in order to represent large or disruptive measles outbreaks. This indicator is defined as an incidence equal or greater than 20 reported measles cases per million population over a period of 12 months. It is important to note that measles outbreak definitions vary between countries and regions according to local context and level of progress towards regional elimination goals. This definition of large or disruptive outbreaks aims to complement and not replace the national and regional definitions, while also providing a degree of global standardization and permitting tracking of progress against a common metric.</a:t>
            </a:r>
          </a:p>
        </p:txBody>
      </p:sp>
      <p:sp>
        <p:nvSpPr>
          <p:cNvPr id="8" name="Content Placeholder 7"/>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and covering the period between 2025-03 and 2026-02 - Incidence: Number of cases / 1M population - Population Data: World population prospects, 2024 revision - A high proportion of clinical cases indicates a high level of uncertainty associated with the incidence rates and the inclusion of countries in this list.</a:t>
            </a:r>
          </a:p>
        </p:txBody>
      </p:sp>
      <p:sp>
        <p:nvSpPr>
          <p:cNvPr id="9" name="Content Placeholder 8"/>
          <p:cNvSpPr>
            <a:spLocks noGrp="1"/>
          </p:cNvSpPr>
          <p:nvPr>
            <p:ph/>
          </p:nvPr>
        </p:nvSpPr>
        <p:spPr>
          <a:xfrm>
            <a:off x="12344400" y="8229600"/>
            <a:ext cx="4572000" cy="914400"/>
          </a:xfrm>
        </p:spPr>
        <p:txBody>
          <a:bodyPr/>
          <a:lstStyle/>
          <a:p>
            <a:pPr marL="0" marR="0" algn="l">
              <a:lnSpc>
                <a:spcPct val="100000"/>
              </a:lnSpc>
              <a:spcBef>
                <a:spcPts val="0"/>
              </a:spcBef>
              <a:spcAft>
                <a:spcPts val="0"/>
              </a:spcAft>
              <a:buNone/>
            </a:pPr>
            <a:r>
              <a:rPr sz="3200" b="0" i="0" u="none" cap="none">
                <a:solidFill>
                  <a:srgbClr val="000000">
                    <a:alpha val="100000"/>
                  </a:srgbClr>
                </a:solidFill>
                <a:latin typeface="Poppins"/>
                <a:cs typeface="Poppins"/>
                <a:sym typeface="Poppins"/>
              </a:rPr>
              <a:t>Total: 47 countries</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52502" y="885878"/>
            <a:ext cx="18604604" cy="664797"/>
          </a:xfrm>
        </p:spPr>
        <p:txBody>
          <a:bodyPr/>
          <a:lstStyle/>
          <a:p>
            <a:pPr marL="0" marR="0" algn="l">
              <a:lnSpc>
                <a:spcPct val="100000"/>
              </a:lnSpc>
              <a:spcBef>
                <a:spcPts val="0"/>
              </a:spcBef>
              <a:spcAft>
                <a:spcPts val="0"/>
              </a:spcAft>
              <a:buNone/>
            </a:pPr>
            <a:r>
              <a:rPr sz="4000" b="1" i="0" u="none" cap="none">
                <a:solidFill>
                  <a:srgbClr val="000000">
                    <a:alpha val="100000"/>
                  </a:srgbClr>
                </a:solidFill>
                <a:latin typeface="Poppins SemiBold"/>
                <a:cs typeface="Poppins SemiBold"/>
                <a:sym typeface="Poppins SemiBold"/>
              </a:rPr>
              <a:t>Number of Reported Measles Cases (Last 6 months)</a:t>
            </a:r>
          </a:p>
        </p:txBody>
      </p:sp>
      <p:pic>
        <p:nvPicPr>
          <p:cNvPr id="3" name="Content Placeholder 2"/>
          <p:cNvPicPr>
            <a:picLocks noGrp="1"/>
          </p:cNvPicPr>
          <p:nvPr>
            <p:ph/>
          </p:nvPr>
        </p:nvPicPr>
        <p:blipFill>
          <a:blip r:embed="rId2" cstate="print"/>
          <a:stretch>
            <a:fillRect/>
          </a:stretch>
        </p:blipFill>
        <p:spPr>
          <a:xfrm>
            <a:off x="0" y="1920240"/>
            <a:ext cx="16459200" cy="7955280"/>
          </a:xfrm>
          <a:prstGeom prst="rect">
            <a:avLst/>
          </a:prstGeom>
        </p:spPr>
      </p:pic>
      <p:graphicFrame>
        <p:nvGraphicFramePr>
          <p:cNvPr id="4" name="Table 3"/>
          <p:cNvGraphicFramePr>
            <a:graphicFrameLocks noGrp="1"/>
          </p:cNvGraphicFramePr>
          <p:nvPr/>
        </p:nvGraphicFramePr>
        <p:xfrm>
          <a:off x="16459200" y="1920240"/>
          <a:ext cx="2743200" cy="7315200"/>
        </p:xfrm>
        <a:graphic>
          <a:graphicData uri="http://schemas.openxmlformats.org/drawingml/2006/table">
            <a:tbl>
              <a:tblPr/>
              <a:tblGrid>
                <a:gridCol w="13716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tblGrid>
              <a:tr h="548640">
                <a:tc>
                  <a:txBody>
                    <a:bodyPr/>
                    <a:lstStyle/>
                    <a:p>
                      <a:pPr marL="63500" marR="63500" algn="l">
                        <a:lnSpc>
                          <a:spcPct val="100000"/>
                        </a:lnSpc>
                        <a:spcBef>
                          <a:spcPts val="500"/>
                        </a:spcBef>
                        <a:spcAft>
                          <a:spcPts val="500"/>
                        </a:spcAft>
                        <a:buNone/>
                      </a:pPr>
                      <a:r>
                        <a:rPr sz="1600" b="1">
                          <a:solidFill>
                            <a:srgbClr val="000000">
                              <a:alpha val="100000"/>
                            </a:srgbClr>
                          </a:solidFill>
                          <a:latin typeface="Arial"/>
                          <a:cs typeface="Arial"/>
                          <a:sym typeface="Arial"/>
                        </a:rPr>
                        <a:t>Country</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b="1">
                          <a:solidFill>
                            <a:srgbClr val="000000">
                              <a:alpha val="100000"/>
                            </a:srgbClr>
                          </a:solidFill>
                          <a:latin typeface="Arial"/>
                          <a:cs typeface="Arial"/>
                          <a:sym typeface="Arial"/>
                        </a:rPr>
                        <a:t>Cases*</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00"/>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Bangladesh</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42,174</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25400" cap="flat" cmpd="sng" algn="ctr">
                      <a:solidFill>
                        <a:srgbClr val="666666"/>
                      </a:solidFill>
                      <a:prstDash val="solid"/>
                      <a:round/>
                      <a:headEnd type="none" w="med" len="med"/>
                      <a:tailEnd type="none" w="med" len="med"/>
                    </a:lnT>
                    <a:lnB w="6350" cap="flat" cmpd="sng" algn="ctr">
                      <a:solidFill>
                        <a:srgbClr val="666666">
                          <a:alpha val="100000"/>
                        </a:srgbClr>
                      </a:solidFill>
                      <a:prstDash val="solid"/>
                    </a:lnB>
                  </a:tcPr>
                </a:tc>
                <a:extLst>
                  <a:ext uri="{0D108BD9-81ED-4DB2-BD59-A6C34878D82A}">
                    <a16:rowId xmlns:a16="http://schemas.microsoft.com/office/drawing/2014/main" val="10001"/>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India**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26,607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2"/>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Yemen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14,521</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3"/>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Mexico</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12,495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4"/>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Pakistan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11,037</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5"/>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Cameroon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9,653</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6"/>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Kazakhstan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7,730</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7"/>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Guatemala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6,832</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8"/>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Angola</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6,815</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6350" cap="flat" cmpd="sng" algn="ctr">
                      <a:solidFill>
                        <a:srgbClr val="666666">
                          <a:alpha val="100000"/>
                        </a:srgbClr>
                      </a:solidFill>
                      <a:prstDash val="solid"/>
                    </a:lnB>
                  </a:tcPr>
                </a:tc>
                <a:extLst>
                  <a:ext uri="{0D108BD9-81ED-4DB2-BD59-A6C34878D82A}">
                    <a16:rowId xmlns:a16="http://schemas.microsoft.com/office/drawing/2014/main" val="10009"/>
                  </a:ext>
                </a:extLst>
              </a:tr>
              <a:tr h="548640">
                <a:tc>
                  <a:txBody>
                    <a:bodyPr/>
                    <a:lstStyle/>
                    <a:p>
                      <a:pPr marL="63500" marR="63500" algn="l">
                        <a:lnSpc>
                          <a:spcPct val="100000"/>
                        </a:lnSpc>
                        <a:spcBef>
                          <a:spcPts val="500"/>
                        </a:spcBef>
                        <a:spcAft>
                          <a:spcPts val="500"/>
                        </a:spcAft>
                        <a:buNone/>
                      </a:pPr>
                      <a:r>
                        <a:rPr sz="1600">
                          <a:solidFill>
                            <a:srgbClr val="000000">
                              <a:alpha val="100000"/>
                            </a:srgbClr>
                          </a:solidFill>
                          <a:latin typeface="Arial"/>
                          <a:cs typeface="Arial"/>
                          <a:sym typeface="Arial"/>
                        </a:rPr>
                        <a:t>Sudan</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tc>
                  <a:txBody>
                    <a:bodyPr/>
                    <a:lstStyle/>
                    <a:p>
                      <a:pPr marL="63500" marR="63500" algn="r">
                        <a:lnSpc>
                          <a:spcPct val="100000"/>
                        </a:lnSpc>
                        <a:spcBef>
                          <a:spcPts val="500"/>
                        </a:spcBef>
                        <a:spcAft>
                          <a:spcPts val="500"/>
                        </a:spcAft>
                        <a:buNone/>
                      </a:pPr>
                      <a:r>
                        <a:rPr sz="1600">
                          <a:solidFill>
                            <a:srgbClr val="000000">
                              <a:alpha val="100000"/>
                            </a:srgbClr>
                          </a:solidFill>
                          <a:latin typeface="Arial"/>
                          <a:cs typeface="Arial"/>
                          <a:sym typeface="Arial"/>
                        </a:rPr>
                        <a:t>5,766</a:t>
                      </a:r>
                    </a:p>
                  </a:txBody>
                  <a:tcPr marL="0" marR="0" marT="0" marB="0" anchor="ctr">
                    <a:lnL w="0" cap="flat" cmpd="sng" algn="ctr">
                      <a:solidFill>
                        <a:srgbClr val="FFFFFF">
                          <a:alpha val="0"/>
                        </a:srgbClr>
                      </a:solidFill>
                      <a:prstDash val="solid"/>
                    </a:lnL>
                    <a:lnR w="0" cap="flat" cmpd="sng" algn="ctr">
                      <a:solidFill>
                        <a:srgbClr val="FFFFFF">
                          <a:alpha val="0"/>
                        </a:srgbClr>
                      </a:solidFill>
                      <a:prstDash val="solid"/>
                    </a:lnR>
                    <a:lnT w="6350" cap="flat" cmpd="sng" algn="ctr">
                      <a:solidFill>
                        <a:srgbClr val="666666">
                          <a:alpha val="100000"/>
                        </a:srgbClr>
                      </a:solidFill>
                      <a:prstDash val="solid"/>
                    </a:lnT>
                    <a:lnB w="25400" cap="flat" cmpd="sng" algn="ctr">
                      <a:solidFill>
                        <a:srgbClr val="666666">
                          <a:alpha val="100000"/>
                        </a:srgbClr>
                      </a:solidFill>
                      <a:prstDash val="solid"/>
                    </a:lnB>
                  </a:tcPr>
                </a:tc>
                <a:extLst>
                  <a:ext uri="{0D108BD9-81ED-4DB2-BD59-A6C34878D82A}">
                    <a16:rowId xmlns:a16="http://schemas.microsoft.com/office/drawing/2014/main" val="10010"/>
                  </a:ext>
                </a:extLst>
              </a:tr>
            </a:tbl>
          </a:graphicData>
        </a:graphic>
      </p:graphicFrame>
      <p:sp>
        <p:nvSpPr>
          <p:cNvPr id="5" name="Content Placeholder 4"/>
          <p:cNvSpPr>
            <a:spLocks noGrp="1"/>
          </p:cNvSpPr>
          <p:nvPr>
            <p:ph/>
          </p:nvPr>
        </p:nvSpPr>
        <p:spPr>
          <a:xfrm>
            <a:off x="914400" y="10698480"/>
            <a:ext cx="18288000" cy="457200"/>
          </a:xfrm>
        </p:spPr>
        <p:txBody>
          <a:bodyPr/>
          <a:lstStyle/>
          <a:p>
            <a:pPr marL="0" marR="0" algn="l">
              <a:lnSpc>
                <a:spcPct val="100000"/>
              </a:lnSpc>
              <a:spcBef>
                <a:spcPts val="0"/>
              </a:spcBef>
              <a:spcAft>
                <a:spcPts val="0"/>
              </a:spcAft>
              <a:buNone/>
            </a:pPr>
            <a:r>
              <a:rPr sz="1200" b="0" i="0" u="none" cap="none">
                <a:solidFill>
                  <a:srgbClr val="707070">
                    <a:alpha val="100000"/>
                  </a:srgbClr>
                </a:solidFill>
                <a:latin typeface="Poppins"/>
                <a:cs typeface="Poppins"/>
                <a:sym typeface="Poppins"/>
              </a:rPr>
              <a:t>Notes: Based on data received 2026-07 - Surveillance data from 2025-12 to 2026-05 - * Countries with highest number of cases for the period - **WHO classifies all suspected measles cases reported from India as measles clinically compatible if a specimen was not collected as per the algorithm for classification of suspected measles in the WHO VPD Surveillance Standards.  Thus numbers might be different between what WHO reports and what India reports.</a:t>
            </a:r>
          </a:p>
        </p:txBody>
      </p:sp>
    </p:spTree>
  </p:cSld>
  <p:clrMapOvr>
    <a:masterClrMapping/>
  </p:clrMapOvr>
</p:sld>
</file>

<file path=ppt/theme/theme1.xml><?xml version="1.0" encoding="utf-8"?>
<a:theme xmlns:a="http://schemas.openxmlformats.org/drawingml/2006/main" name="WHO/IVB Presentation">
  <a:themeElements>
    <a:clrScheme name="WHO _ IVB">
      <a:dk1>
        <a:srgbClr val="000000"/>
      </a:dk1>
      <a:lt1>
        <a:srgbClr val="FFFFFF"/>
      </a:lt1>
      <a:dk2>
        <a:srgbClr val="707070"/>
      </a:dk2>
      <a:lt2>
        <a:srgbClr val="F2F2F2"/>
      </a:lt2>
      <a:accent1>
        <a:srgbClr val="009CDE"/>
      </a:accent1>
      <a:accent2>
        <a:srgbClr val="008ACD"/>
      </a:accent2>
      <a:accent3>
        <a:srgbClr val="0B6AAC"/>
      </a:accent3>
      <a:accent4>
        <a:srgbClr val="134A8A"/>
      </a:accent4>
      <a:accent5>
        <a:srgbClr val="C5EDFF"/>
      </a:accent5>
      <a:accent6>
        <a:srgbClr val="001738"/>
      </a:accent6>
      <a:hlink>
        <a:srgbClr val="008ACD"/>
      </a:hlink>
      <a:folHlink>
        <a:srgbClr val="001738"/>
      </a:folHlink>
    </a:clrScheme>
    <a:fontScheme name="Poppins">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IVB Red">
      <a:srgbClr val="D80A12"/>
    </a:custClr>
    <a:custClr name="IVB Orange">
      <a:srgbClr val="FA9A00"/>
    </a:custClr>
    <a:custClr name="IVB Yellow">
      <a:srgbClr val="F1E21A"/>
    </a:custClr>
    <a:custClr name="IVB Green">
      <a:srgbClr val="00785A"/>
    </a:custClr>
    <a:custClr name="IVB Light Green">
      <a:srgbClr val="00C871"/>
    </a:custClr>
    <a:custClr name="IVB Magenta">
      <a:srgbClr val="C10077"/>
    </a:custClr>
  </a:custClrLst>
  <a:extLst>
    <a:ext uri="{05A4C25C-085E-4340-85A3-A5531E510DB2}">
      <thm15:themeFamily xmlns:thm15="http://schemas.microsoft.com/office/thememl/2012/main" name="IVB_Master_Deck_V4" id="{2D0C221C-34FA-B949-A0FC-203A2549DFF0}" vid="{1AE36D0E-67F7-4F41-BE60-C6EE0DE72B7B}"/>
    </a:ext>
  </a:extLst>
</a:theme>
</file>

<file path=ppt/theme/theme2.xml><?xml version="1.0" encoding="utf-8"?>
<a:theme xmlns:a="http://schemas.openxmlformats.org/drawingml/2006/main" name="IVB_MR_REPORT_MASTER">
  <a:themeElements>
    <a:clrScheme name="WHO _ IVB">
      <a:dk1>
        <a:srgbClr val="000000"/>
      </a:dk1>
      <a:lt1>
        <a:srgbClr val="FFFFFF"/>
      </a:lt1>
      <a:dk2>
        <a:srgbClr val="707070"/>
      </a:dk2>
      <a:lt2>
        <a:srgbClr val="F2F2F2"/>
      </a:lt2>
      <a:accent1>
        <a:srgbClr val="009CDE"/>
      </a:accent1>
      <a:accent2>
        <a:srgbClr val="008ACD"/>
      </a:accent2>
      <a:accent3>
        <a:srgbClr val="0B6AAC"/>
      </a:accent3>
      <a:accent4>
        <a:srgbClr val="134A8A"/>
      </a:accent4>
      <a:accent5>
        <a:srgbClr val="C5EDFF"/>
      </a:accent5>
      <a:accent6>
        <a:srgbClr val="001738"/>
      </a:accent6>
      <a:hlink>
        <a:srgbClr val="008ACD"/>
      </a:hlink>
      <a:folHlink>
        <a:srgbClr val="001738"/>
      </a:folHlink>
    </a:clrScheme>
    <a:fontScheme name="Poppins">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IVB Red">
      <a:srgbClr val="D80A12"/>
    </a:custClr>
    <a:custClr name="IVB Orange">
      <a:srgbClr val="FA9A00"/>
    </a:custClr>
    <a:custClr name="IVB Yellow">
      <a:srgbClr val="F1E21A"/>
    </a:custClr>
    <a:custClr name="IVB Green">
      <a:srgbClr val="00785A"/>
    </a:custClr>
    <a:custClr name="IVB Light Green">
      <a:srgbClr val="00C871"/>
    </a:custClr>
    <a:custClr name="IVB Magenta">
      <a:srgbClr val="C10077"/>
    </a:custClr>
  </a:custClrLst>
  <a:extLst>
    <a:ext uri="{05A4C25C-085E-4340-85A3-A5531E510DB2}">
      <thm15:themeFamily xmlns:thm15="http://schemas.microsoft.com/office/thememl/2012/main" name="IVB_Master_Deck_V4" id="{2D0C221C-34FA-B949-A0FC-203A2549DFF0}" vid="{1AE36D0E-67F7-4F41-BE60-C6EE0DE72B7B}"/>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WHO_template_2021</Template>
  <TotalTime>135</TotalTime>
  <Words>12604</Words>
  <Application>Microsoft Office PowerPoint</Application>
  <PresentationFormat>Custom</PresentationFormat>
  <Paragraphs>6943</Paragraphs>
  <Slides>62</Slides>
  <Notes>0</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62</vt:i4>
      </vt:variant>
    </vt:vector>
  </HeadingPairs>
  <TitlesOfParts>
    <vt:vector size="72" baseType="lpstr">
      <vt:lpstr>Poppins</vt:lpstr>
      <vt:lpstr>Calibri</vt:lpstr>
      <vt:lpstr>Aptos</vt:lpstr>
      <vt:lpstr>Century Gothic</vt:lpstr>
      <vt:lpstr>Poppins SemiBold</vt:lpstr>
      <vt:lpstr>Wingdings</vt:lpstr>
      <vt:lpstr>Poppins Medium</vt:lpstr>
      <vt:lpstr>Arial</vt:lpstr>
      <vt:lpstr>WHO/IVB Presentation</vt:lpstr>
      <vt:lpstr>IVB_MR_REPORT_MASTER</vt:lpstr>
      <vt:lpstr>Measles and Rubella
Global Situation Update</vt:lpstr>
      <vt:lpstr>Disclaimer</vt:lpstr>
      <vt:lpstr>MEASLES</vt:lpstr>
      <vt:lpstr>Number of reported measles cases by WHO Region</vt:lpstr>
      <vt:lpstr>Measles/rubella verification of elimination</vt:lpstr>
      <vt:lpstr>Measles case distribution by month and WHO Region (2021-2026)</vt:lpstr>
      <vt:lpstr>Measles Incidence Rate per Million (12M period)</vt:lpstr>
      <vt:lpstr>Immunization Agenda 2030 - Impact Goal 1.3</vt:lpstr>
      <vt:lpstr>Number of Reported Measles Cases (Last 6 months)</vt:lpstr>
      <vt:lpstr>Surveillance sensitivity reporting rate of measles and rubella (12 months, discarded cases* per 100,000 population)</vt:lpstr>
      <vt:lpstr>Measles case distribution (AFR), 2021-2026</vt:lpstr>
      <vt:lpstr>Measles cases: Cameroon</vt:lpstr>
      <vt:lpstr>Measles cases: Democratic Republic of the Congo</vt:lpstr>
      <vt:lpstr>Measles cases: Ethiopia</vt:lpstr>
      <vt:lpstr>Measles cases: Mozambique</vt:lpstr>
      <vt:lpstr>Measles cases: Nigeria</vt:lpstr>
      <vt:lpstr>Measles cases: Rwanda</vt:lpstr>
      <vt:lpstr>Measles case distribution (AMR), 2021-2026</vt:lpstr>
      <vt:lpstr>Measles cases: Canada</vt:lpstr>
      <vt:lpstr>Measles cases: Guatemala</vt:lpstr>
      <vt:lpstr>Measles cases: Mexico</vt:lpstr>
      <vt:lpstr>Measles cases: Peru</vt:lpstr>
      <vt:lpstr>Measles cases: United States of America</vt:lpstr>
      <vt:lpstr>Measles case distribution (EMR), 2021-2026</vt:lpstr>
      <vt:lpstr>Measles cases: Pakistan</vt:lpstr>
      <vt:lpstr>Measles cases: South Sudan</vt:lpstr>
      <vt:lpstr>Measles cases: Yemen</vt:lpstr>
      <vt:lpstr>Measles case distribution (EUR), 2021-2026</vt:lpstr>
      <vt:lpstr>Measles case distribution (SEAR (excl. India)), 2021-2026</vt:lpstr>
      <vt:lpstr>Measles cases: Bangladesh</vt:lpstr>
      <vt:lpstr>Measles case distribution (SEAR, India), 2021-2026</vt:lpstr>
      <vt:lpstr>Measles cases: India</vt:lpstr>
      <vt:lpstr>Measles case distribution (WPR), 2021-2026</vt:lpstr>
      <vt:lpstr>Measles cases: Indonesia</vt:lpstr>
      <vt:lpstr>Distribution of measles genotypes (last 12 months)</vt:lpstr>
      <vt:lpstr>RUBELLA</vt:lpstr>
      <vt:lpstr>Number of reported rubella cases by WHO Region</vt:lpstr>
      <vt:lpstr>Rubella case distribution by month and WHO Region (2018-2026)</vt:lpstr>
      <vt:lpstr>Rubella case distribution by month and WHO Region (2024-2026)</vt:lpstr>
      <vt:lpstr>Rubella Incidence Rate per Million (12M period)</vt:lpstr>
      <vt:lpstr>Rubella cases (AFR)</vt:lpstr>
      <vt:lpstr>Rubella cases: Democratic Republic of the Congo</vt:lpstr>
      <vt:lpstr>Rubella cases: Ethiopia</vt:lpstr>
      <vt:lpstr>Rubella cases: Nigeria</vt:lpstr>
      <vt:lpstr>Rubella cases (EMR)</vt:lpstr>
      <vt:lpstr>Rubella cases: Pakistan</vt:lpstr>
      <vt:lpstr>Rubella cases (EUR)</vt:lpstr>
      <vt:lpstr>Rubella cases (SEAR (excl. India))</vt:lpstr>
      <vt:lpstr>Rubella cases (SEAR, India)</vt:lpstr>
      <vt:lpstr>Rubella cases: India</vt:lpstr>
      <vt:lpstr>Rubella cases (WPR)</vt:lpstr>
      <vt:lpstr>Rubella cases: Indonesia</vt:lpstr>
      <vt:lpstr>Distribution of rubella genotypes (last 12 months)</vt:lpstr>
      <vt:lpstr>LABORATORY</vt:lpstr>
      <vt:lpstr>Measles and Rubella IgM Data Summary</vt:lpstr>
      <vt:lpstr>SIA</vt:lpstr>
      <vt:lpstr>Upcoming MMR, MR and Measles campaigns (2026-2027)</vt:lpstr>
      <vt:lpstr>Upcoming MMR, MR and Measles campaigns (2026-2027)</vt:lpstr>
      <vt:lpstr>Upcoming MMR, MR and Measles campaigns (2026-2027)</vt:lpstr>
      <vt:lpstr>WHO Bulletins and Newsletters</vt:lpstr>
      <vt:lpstr>Data sources and limitations</vt:lpstr>
      <vt:lpstr>Distribution list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IVB Master Deck</dc:title>
  <dc:creator>ANTONI, Sébastien</dc:creator>
  <cp:lastModifiedBy>ANTONI, Sébastien</cp:lastModifiedBy>
  <cp:revision>35</cp:revision>
  <dcterms:created xsi:type="dcterms:W3CDTF">2021-10-11T09:22:33Z</dcterms:created>
  <dcterms:modified xsi:type="dcterms:W3CDTF">2026-07-14T12:45:27Z</dcterms:modified>
</cp:coreProperties>
</file>